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Aleppo" panose="020B0604020202020204" charset="0"/>
      <p:regular r:id="rId35"/>
    </p:embeddedFont>
    <p:embeddedFont>
      <p:font typeface="Bungee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Glacial Indifference" panose="020B0604020202020204" charset="0"/>
      <p:regular r:id="rId41"/>
    </p:embeddedFont>
    <p:embeddedFont>
      <p:font typeface="Glacial Indifference Bold" panose="020B0604020202020204" charset="0"/>
      <p:regular r:id="rId42"/>
    </p:embeddedFont>
    <p:embeddedFont>
      <p:font typeface="Open Sans" panose="020B0606030504020204" pitchFamily="34" charset="0"/>
      <p:regular r:id="rId43"/>
    </p:embeddedFont>
    <p:embeddedFont>
      <p:font typeface="Open Sans Bold" panose="020B0806030504020204" charset="0"/>
      <p:regular r:id="rId44"/>
    </p:embeddedFont>
    <p:embeddedFont>
      <p:font typeface="Open Sans Italics" panose="020B0604020202020204" charset="0"/>
      <p:regular r:id="rId45"/>
    </p:embeddedFont>
    <p:embeddedFont>
      <p:font typeface="Roboto Condensed" panose="02000000000000000000" pitchFamily="2" charset="0"/>
      <p:regular r:id="rId46"/>
      <p:bold r:id="rId47"/>
      <p:italic r:id="rId48"/>
      <p:boldItalic r:id="rId49"/>
    </p:embeddedFont>
    <p:embeddedFont>
      <p:font typeface="Roboto Condensed Bold" panose="02000000000000000000" charset="0"/>
      <p:regular r:id="rId50"/>
    </p:embeddedFont>
    <p:embeddedFont>
      <p:font typeface="Roboto Condensed Light" panose="02000000000000000000" pitchFamily="2" charset="0"/>
      <p:regular r:id="rId51"/>
      <p:italic r:id="rId52"/>
    </p:embeddedFont>
    <p:embeddedFont>
      <p:font typeface="Staatliches" pitchFamily="2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0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gif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svg"/><Relationship Id="rId7" Type="http://schemas.openxmlformats.org/officeDocument/2006/relationships/image" Target="../media/image24.svg"/><Relationship Id="rId12" Type="http://schemas.openxmlformats.org/officeDocument/2006/relationships/image" Target="../media/image2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0.svg"/><Relationship Id="rId10" Type="http://schemas.openxmlformats.org/officeDocument/2006/relationships/image" Target="../media/image22.sv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0.sv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33.pn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12" Type="http://schemas.openxmlformats.org/officeDocument/2006/relationships/image" Target="../media/image3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0" Type="http://schemas.openxmlformats.org/officeDocument/2006/relationships/image" Target="../media/image30.sv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outlook/dmo/eservices/dating-services/vietna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lidesgo.com/theme/dating-app-pitch-deck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8434" y="192"/>
            <a:ext cx="13939361" cy="10325195"/>
            <a:chOff x="0" y="0"/>
            <a:chExt cx="18585814" cy="137669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85814" cy="13766927"/>
            </a:xfrm>
            <a:custGeom>
              <a:avLst/>
              <a:gdLst/>
              <a:ahLst/>
              <a:cxnLst/>
              <a:rect l="l" t="t" r="r" b="b"/>
              <a:pathLst>
                <a:path w="18585814" h="13766927">
                  <a:moveTo>
                    <a:pt x="18585814" y="0"/>
                  </a:moveTo>
                  <a:cubicBezTo>
                    <a:pt x="18302604" y="343408"/>
                    <a:pt x="17985739" y="650494"/>
                    <a:pt x="17602327" y="826897"/>
                  </a:cubicBezTo>
                  <a:cubicBezTo>
                    <a:pt x="16594962" y="1293749"/>
                    <a:pt x="15384399" y="1107059"/>
                    <a:pt x="14333855" y="1457452"/>
                  </a:cubicBezTo>
                  <a:cubicBezTo>
                    <a:pt x="12783058" y="1977644"/>
                    <a:pt x="13296392" y="3211449"/>
                    <a:pt x="12966446" y="4468622"/>
                  </a:cubicBezTo>
                  <a:cubicBezTo>
                    <a:pt x="12758674" y="5262753"/>
                    <a:pt x="12038202" y="5541772"/>
                    <a:pt x="11294618" y="5541772"/>
                  </a:cubicBezTo>
                  <a:cubicBezTo>
                    <a:pt x="11179301" y="5541772"/>
                    <a:pt x="11063224" y="5535168"/>
                    <a:pt x="10948797" y="5522722"/>
                  </a:cubicBezTo>
                  <a:cubicBezTo>
                    <a:pt x="10069957" y="5424932"/>
                    <a:pt x="9328023" y="5128641"/>
                    <a:pt x="8521064" y="5128641"/>
                  </a:cubicBezTo>
                  <a:cubicBezTo>
                    <a:pt x="8200898" y="5128641"/>
                    <a:pt x="7870317" y="5175123"/>
                    <a:pt x="7517002" y="5299456"/>
                  </a:cubicBezTo>
                  <a:cubicBezTo>
                    <a:pt x="6546342" y="5636006"/>
                    <a:pt x="5763006" y="6406642"/>
                    <a:pt x="5539358" y="7423404"/>
                  </a:cubicBezTo>
                  <a:cubicBezTo>
                    <a:pt x="5309234" y="8467344"/>
                    <a:pt x="5723001" y="9854819"/>
                    <a:pt x="4525518" y="10435209"/>
                  </a:cubicBezTo>
                  <a:cubicBezTo>
                    <a:pt x="3324987" y="11018647"/>
                    <a:pt x="1614169" y="10558272"/>
                    <a:pt x="693674" y="11722481"/>
                  </a:cubicBezTo>
                  <a:cubicBezTo>
                    <a:pt x="223266" y="12312777"/>
                    <a:pt x="0" y="13043154"/>
                    <a:pt x="0" y="13766927"/>
                  </a:cubicBezTo>
                  <a:lnTo>
                    <a:pt x="18585814" y="13766927"/>
                  </a:lnTo>
                  <a:lnTo>
                    <a:pt x="1858581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" name="Group 4"/>
          <p:cNvGrpSpPr/>
          <p:nvPr/>
        </p:nvGrpSpPr>
        <p:grpSpPr>
          <a:xfrm rot="2162328">
            <a:off x="6123060" y="6250371"/>
            <a:ext cx="1187958" cy="1158240"/>
            <a:chOff x="0" y="0"/>
            <a:chExt cx="1583943" cy="1544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3944" cy="1544320"/>
            </a:xfrm>
            <a:custGeom>
              <a:avLst/>
              <a:gdLst/>
              <a:ahLst/>
              <a:cxnLst/>
              <a:rect l="l" t="t" r="r" b="b"/>
              <a:pathLst>
                <a:path w="1583944" h="1544320">
                  <a:moveTo>
                    <a:pt x="839343" y="0"/>
                  </a:moveTo>
                  <a:cubicBezTo>
                    <a:pt x="689102" y="0"/>
                    <a:pt x="524256" y="57658"/>
                    <a:pt x="394335" y="143383"/>
                  </a:cubicBezTo>
                  <a:cubicBezTo>
                    <a:pt x="85725" y="347345"/>
                    <a:pt x="0" y="763270"/>
                    <a:pt x="204089" y="1072134"/>
                  </a:cubicBezTo>
                  <a:cubicBezTo>
                    <a:pt x="361569" y="1310894"/>
                    <a:pt x="730123" y="1544320"/>
                    <a:pt x="1032129" y="1544320"/>
                  </a:cubicBezTo>
                  <a:cubicBezTo>
                    <a:pt x="1121029" y="1544320"/>
                    <a:pt x="1204341" y="1523746"/>
                    <a:pt x="1274699" y="1477264"/>
                  </a:cubicBezTo>
                  <a:cubicBezTo>
                    <a:pt x="1583944" y="1273302"/>
                    <a:pt x="1281049" y="778129"/>
                    <a:pt x="1251712" y="409194"/>
                  </a:cubicBezTo>
                  <a:cubicBezTo>
                    <a:pt x="1227836" y="110109"/>
                    <a:pt x="1047242" y="0"/>
                    <a:pt x="83934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" name="Group 6"/>
          <p:cNvGrpSpPr/>
          <p:nvPr/>
        </p:nvGrpSpPr>
        <p:grpSpPr>
          <a:xfrm rot="2162348">
            <a:off x="6999831" y="1981731"/>
            <a:ext cx="552926" cy="553022"/>
            <a:chOff x="0" y="0"/>
            <a:chExt cx="737235" cy="737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7235" cy="737362"/>
            </a:xfrm>
            <a:custGeom>
              <a:avLst/>
              <a:gdLst/>
              <a:ahLst/>
              <a:cxnLst/>
              <a:rect l="l" t="t" r="r" b="b"/>
              <a:pathLst>
                <a:path w="737235" h="737362">
                  <a:moveTo>
                    <a:pt x="369443" y="0"/>
                  </a:moveTo>
                  <a:cubicBezTo>
                    <a:pt x="165481" y="0"/>
                    <a:pt x="0" y="165100"/>
                    <a:pt x="0" y="369062"/>
                  </a:cubicBezTo>
                  <a:cubicBezTo>
                    <a:pt x="0" y="571754"/>
                    <a:pt x="165481" y="737362"/>
                    <a:pt x="369443" y="737362"/>
                  </a:cubicBezTo>
                  <a:cubicBezTo>
                    <a:pt x="571754" y="737362"/>
                    <a:pt x="737235" y="571881"/>
                    <a:pt x="737235" y="369189"/>
                  </a:cubicBezTo>
                  <a:cubicBezTo>
                    <a:pt x="737235" y="165100"/>
                    <a:pt x="571754" y="0"/>
                    <a:pt x="36944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" name="Group 8"/>
          <p:cNvGrpSpPr/>
          <p:nvPr/>
        </p:nvGrpSpPr>
        <p:grpSpPr>
          <a:xfrm rot="2162328">
            <a:off x="2193696" y="4698646"/>
            <a:ext cx="100965" cy="100489"/>
            <a:chOff x="0" y="0"/>
            <a:chExt cx="134620" cy="1339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620" cy="133985"/>
            </a:xfrm>
            <a:custGeom>
              <a:avLst/>
              <a:gdLst/>
              <a:ahLst/>
              <a:cxnLst/>
              <a:rect l="l" t="t" r="r" b="b"/>
              <a:pathLst>
                <a:path w="134620" h="133985">
                  <a:moveTo>
                    <a:pt x="67564" y="0"/>
                  </a:moveTo>
                  <a:cubicBezTo>
                    <a:pt x="30353" y="0"/>
                    <a:pt x="0" y="29845"/>
                    <a:pt x="0" y="67056"/>
                  </a:cubicBezTo>
                  <a:cubicBezTo>
                    <a:pt x="0" y="104140"/>
                    <a:pt x="30353" y="133985"/>
                    <a:pt x="67564" y="133985"/>
                  </a:cubicBezTo>
                  <a:cubicBezTo>
                    <a:pt x="104267" y="133985"/>
                    <a:pt x="134620" y="104140"/>
                    <a:pt x="134620" y="67056"/>
                  </a:cubicBezTo>
                  <a:cubicBezTo>
                    <a:pt x="134620" y="29845"/>
                    <a:pt x="104267" y="0"/>
                    <a:pt x="6756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162328">
            <a:off x="4075626" y="3234307"/>
            <a:ext cx="63056" cy="63056"/>
            <a:chOff x="0" y="0"/>
            <a:chExt cx="84074" cy="840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074" cy="84074"/>
            </a:xfrm>
            <a:custGeom>
              <a:avLst/>
              <a:gdLst/>
              <a:ahLst/>
              <a:cxnLst/>
              <a:rect l="l" t="t" r="r" b="b"/>
              <a:pathLst>
                <a:path w="84074" h="84074">
                  <a:moveTo>
                    <a:pt x="42164" y="0"/>
                  </a:moveTo>
                  <a:cubicBezTo>
                    <a:pt x="19050" y="0"/>
                    <a:pt x="0" y="19050"/>
                    <a:pt x="0" y="42164"/>
                  </a:cubicBezTo>
                  <a:cubicBezTo>
                    <a:pt x="0" y="65659"/>
                    <a:pt x="19050" y="84074"/>
                    <a:pt x="42164" y="84074"/>
                  </a:cubicBezTo>
                  <a:cubicBezTo>
                    <a:pt x="65659" y="84074"/>
                    <a:pt x="84074" y="65532"/>
                    <a:pt x="84074" y="42037"/>
                  </a:cubicBezTo>
                  <a:cubicBezTo>
                    <a:pt x="84074" y="19050"/>
                    <a:pt x="65659" y="0"/>
                    <a:pt x="4216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270822" y="8245276"/>
            <a:ext cx="5188172" cy="196786"/>
            <a:chOff x="0" y="0"/>
            <a:chExt cx="6917563" cy="2623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17563" cy="262382"/>
            </a:xfrm>
            <a:custGeom>
              <a:avLst/>
              <a:gdLst/>
              <a:ahLst/>
              <a:cxnLst/>
              <a:rect l="l" t="t" r="r" b="b"/>
              <a:pathLst>
                <a:path w="6917563" h="262382">
                  <a:moveTo>
                    <a:pt x="0" y="131191"/>
                  </a:moveTo>
                  <a:cubicBezTo>
                    <a:pt x="0" y="58801"/>
                    <a:pt x="1548511" y="0"/>
                    <a:pt x="3458845" y="0"/>
                  </a:cubicBezTo>
                  <a:cubicBezTo>
                    <a:pt x="5369179" y="0"/>
                    <a:pt x="6917563" y="58801"/>
                    <a:pt x="6917563" y="131191"/>
                  </a:cubicBezTo>
                  <a:cubicBezTo>
                    <a:pt x="6917563" y="203581"/>
                    <a:pt x="5369052" y="262382"/>
                    <a:pt x="3458845" y="262382"/>
                  </a:cubicBezTo>
                  <a:cubicBezTo>
                    <a:pt x="1548638" y="262382"/>
                    <a:pt x="0" y="203708"/>
                    <a:pt x="0" y="131191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239900" y="8671950"/>
            <a:ext cx="2733675" cy="196786"/>
            <a:chOff x="0" y="0"/>
            <a:chExt cx="3644900" cy="2623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44900" cy="262382"/>
            </a:xfrm>
            <a:custGeom>
              <a:avLst/>
              <a:gdLst/>
              <a:ahLst/>
              <a:cxnLst/>
              <a:rect l="l" t="t" r="r" b="b"/>
              <a:pathLst>
                <a:path w="3644900" h="262382">
                  <a:moveTo>
                    <a:pt x="0" y="131191"/>
                  </a:moveTo>
                  <a:cubicBezTo>
                    <a:pt x="0" y="58801"/>
                    <a:pt x="815975" y="0"/>
                    <a:pt x="1822450" y="0"/>
                  </a:cubicBezTo>
                  <a:cubicBezTo>
                    <a:pt x="2828925" y="0"/>
                    <a:pt x="3644900" y="58801"/>
                    <a:pt x="3644900" y="131191"/>
                  </a:cubicBezTo>
                  <a:cubicBezTo>
                    <a:pt x="3644900" y="203581"/>
                    <a:pt x="2828925" y="262382"/>
                    <a:pt x="1822450" y="262382"/>
                  </a:cubicBezTo>
                  <a:cubicBezTo>
                    <a:pt x="815975" y="262382"/>
                    <a:pt x="0" y="203708"/>
                    <a:pt x="0" y="131191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503648" y="5434795"/>
            <a:ext cx="641216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0124D"/>
                </a:solidFill>
                <a:latin typeface="Roboto Condensed"/>
              </a:rPr>
              <a:t>Where there is love, there is life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Staatliches"/>
              </a:rPr>
              <a:t>-Mahatma Gandhi-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1675" y="1407932"/>
            <a:ext cx="7773454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Group 48</a:t>
            </a:r>
          </a:p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Presentation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723058" y="7766018"/>
            <a:ext cx="159543" cy="262795"/>
            <a:chOff x="0" y="0"/>
            <a:chExt cx="212725" cy="3503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725" cy="350393"/>
            </a:xfrm>
            <a:custGeom>
              <a:avLst/>
              <a:gdLst/>
              <a:ahLst/>
              <a:cxnLst/>
              <a:rect l="l" t="t" r="r" b="b"/>
              <a:pathLst>
                <a:path w="212725" h="350393">
                  <a:moveTo>
                    <a:pt x="122936" y="0"/>
                  </a:moveTo>
                  <a:lnTo>
                    <a:pt x="0" y="272288"/>
                  </a:lnTo>
                  <a:lnTo>
                    <a:pt x="63373" y="350393"/>
                  </a:lnTo>
                  <a:lnTo>
                    <a:pt x="212725" y="48514"/>
                  </a:lnTo>
                  <a:lnTo>
                    <a:pt x="122936" y="0"/>
                  </a:lnTo>
                  <a:close/>
                </a:path>
              </a:pathLst>
            </a:custGeom>
            <a:solidFill>
              <a:srgbClr val="FF9F6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803450" y="5144854"/>
            <a:ext cx="1247680" cy="2636996"/>
            <a:chOff x="0" y="0"/>
            <a:chExt cx="1663573" cy="35159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63573" cy="3515995"/>
            </a:xfrm>
            <a:custGeom>
              <a:avLst/>
              <a:gdLst/>
              <a:ahLst/>
              <a:cxnLst/>
              <a:rect l="l" t="t" r="r" b="b"/>
              <a:pathLst>
                <a:path w="1663573" h="3515995">
                  <a:moveTo>
                    <a:pt x="1216533" y="0"/>
                  </a:moveTo>
                  <a:cubicBezTo>
                    <a:pt x="1216533" y="0"/>
                    <a:pt x="480949" y="1597914"/>
                    <a:pt x="0" y="3281680"/>
                  </a:cubicBezTo>
                  <a:cubicBezTo>
                    <a:pt x="53340" y="3442589"/>
                    <a:pt x="126746" y="3515995"/>
                    <a:pt x="126746" y="3515995"/>
                  </a:cubicBezTo>
                  <a:cubicBezTo>
                    <a:pt x="126746" y="3515995"/>
                    <a:pt x="180467" y="3348228"/>
                    <a:pt x="173482" y="3281680"/>
                  </a:cubicBezTo>
                  <a:cubicBezTo>
                    <a:pt x="172085" y="3267583"/>
                    <a:pt x="179197" y="3263138"/>
                    <a:pt x="190500" y="3263138"/>
                  </a:cubicBezTo>
                  <a:cubicBezTo>
                    <a:pt x="210566" y="3263138"/>
                    <a:pt x="244348" y="3277235"/>
                    <a:pt x="268986" y="3277235"/>
                  </a:cubicBezTo>
                  <a:cubicBezTo>
                    <a:pt x="295910" y="3277235"/>
                    <a:pt x="311912" y="3260217"/>
                    <a:pt x="287147" y="3188716"/>
                  </a:cubicBezTo>
                  <a:cubicBezTo>
                    <a:pt x="227076" y="3014853"/>
                    <a:pt x="755523" y="2747645"/>
                    <a:pt x="664845" y="2076196"/>
                  </a:cubicBezTo>
                  <a:cubicBezTo>
                    <a:pt x="680466" y="2100326"/>
                    <a:pt x="691896" y="2110359"/>
                    <a:pt x="700024" y="2110359"/>
                  </a:cubicBezTo>
                  <a:cubicBezTo>
                    <a:pt x="717550" y="2110359"/>
                    <a:pt x="719201" y="2062988"/>
                    <a:pt x="714756" y="2012442"/>
                  </a:cubicBezTo>
                  <a:cubicBezTo>
                    <a:pt x="928497" y="1692148"/>
                    <a:pt x="1663573" y="543306"/>
                    <a:pt x="1663573" y="543306"/>
                  </a:cubicBezTo>
                  <a:lnTo>
                    <a:pt x="1593469" y="0"/>
                  </a:ln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528877" y="2719214"/>
            <a:ext cx="1488948" cy="2503265"/>
            <a:chOff x="0" y="0"/>
            <a:chExt cx="1985264" cy="33376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85264" cy="3337687"/>
            </a:xfrm>
            <a:custGeom>
              <a:avLst/>
              <a:gdLst/>
              <a:ahLst/>
              <a:cxnLst/>
              <a:rect l="l" t="t" r="r" b="b"/>
              <a:pathLst>
                <a:path w="1985264" h="3337687">
                  <a:moveTo>
                    <a:pt x="1980565" y="0"/>
                  </a:moveTo>
                  <a:cubicBezTo>
                    <a:pt x="1980565" y="0"/>
                    <a:pt x="1273810" y="99441"/>
                    <a:pt x="1119759" y="258953"/>
                  </a:cubicBezTo>
                  <a:cubicBezTo>
                    <a:pt x="965454" y="418084"/>
                    <a:pt x="756412" y="564515"/>
                    <a:pt x="756412" y="564515"/>
                  </a:cubicBezTo>
                  <a:cubicBezTo>
                    <a:pt x="756412" y="564515"/>
                    <a:pt x="338328" y="1044956"/>
                    <a:pt x="169164" y="1442974"/>
                  </a:cubicBezTo>
                  <a:cubicBezTo>
                    <a:pt x="0" y="1840992"/>
                    <a:pt x="10668" y="2617343"/>
                    <a:pt x="796671" y="3114929"/>
                  </a:cubicBezTo>
                  <a:lnTo>
                    <a:pt x="960374" y="2562479"/>
                  </a:lnTo>
                  <a:lnTo>
                    <a:pt x="796671" y="1940433"/>
                  </a:lnTo>
                  <a:cubicBezTo>
                    <a:pt x="796798" y="1940560"/>
                    <a:pt x="1438402" y="2239264"/>
                    <a:pt x="1622298" y="3055112"/>
                  </a:cubicBezTo>
                  <a:cubicBezTo>
                    <a:pt x="1562862" y="3080131"/>
                    <a:pt x="1632204" y="3149600"/>
                    <a:pt x="1632204" y="3149600"/>
                  </a:cubicBezTo>
                  <a:cubicBezTo>
                    <a:pt x="1632204" y="3149600"/>
                    <a:pt x="1527683" y="3169412"/>
                    <a:pt x="1582674" y="3234182"/>
                  </a:cubicBezTo>
                  <a:cubicBezTo>
                    <a:pt x="1626616" y="3286379"/>
                    <a:pt x="1816481" y="3337687"/>
                    <a:pt x="1906524" y="3337687"/>
                  </a:cubicBezTo>
                  <a:cubicBezTo>
                    <a:pt x="1928114" y="3337687"/>
                    <a:pt x="1944116" y="3334766"/>
                    <a:pt x="1950720" y="3328162"/>
                  </a:cubicBezTo>
                  <a:cubicBezTo>
                    <a:pt x="1985264" y="3294126"/>
                    <a:pt x="1980565" y="127"/>
                    <a:pt x="1980565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767457" y="3078117"/>
            <a:ext cx="761429" cy="725615"/>
            <a:chOff x="0" y="0"/>
            <a:chExt cx="1015238" cy="9674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15238" cy="967486"/>
            </a:xfrm>
            <a:custGeom>
              <a:avLst/>
              <a:gdLst/>
              <a:ahLst/>
              <a:cxnLst/>
              <a:rect l="l" t="t" r="r" b="b"/>
              <a:pathLst>
                <a:path w="1015238" h="967486">
                  <a:moveTo>
                    <a:pt x="552831" y="0"/>
                  </a:moveTo>
                  <a:cubicBezTo>
                    <a:pt x="486283" y="52324"/>
                    <a:pt x="438277" y="85979"/>
                    <a:pt x="438277" y="85979"/>
                  </a:cubicBezTo>
                  <a:cubicBezTo>
                    <a:pt x="438277" y="85979"/>
                    <a:pt x="191008" y="370332"/>
                    <a:pt x="0" y="683006"/>
                  </a:cubicBezTo>
                  <a:cubicBezTo>
                    <a:pt x="7874" y="775462"/>
                    <a:pt x="25400" y="878078"/>
                    <a:pt x="62357" y="966851"/>
                  </a:cubicBezTo>
                  <a:cubicBezTo>
                    <a:pt x="68326" y="967232"/>
                    <a:pt x="74422" y="967486"/>
                    <a:pt x="80772" y="967486"/>
                  </a:cubicBezTo>
                  <a:cubicBezTo>
                    <a:pt x="340106" y="967486"/>
                    <a:pt x="1015238" y="590423"/>
                    <a:pt x="1015238" y="590423"/>
                  </a:cubicBezTo>
                  <a:lnTo>
                    <a:pt x="552831" y="0"/>
                  </a:lnTo>
                  <a:close/>
                </a:path>
              </a:pathLst>
            </a:custGeom>
            <a:solidFill>
              <a:srgbClr val="FFB18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9528877" y="2719214"/>
            <a:ext cx="1488948" cy="2503265"/>
            <a:chOff x="0" y="0"/>
            <a:chExt cx="1985264" cy="333768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85264" cy="3337687"/>
            </a:xfrm>
            <a:custGeom>
              <a:avLst/>
              <a:gdLst/>
              <a:ahLst/>
              <a:cxnLst/>
              <a:rect l="l" t="t" r="r" b="b"/>
              <a:pathLst>
                <a:path w="1985264" h="3337687">
                  <a:moveTo>
                    <a:pt x="1980565" y="0"/>
                  </a:moveTo>
                  <a:cubicBezTo>
                    <a:pt x="1980565" y="0"/>
                    <a:pt x="1581785" y="56007"/>
                    <a:pt x="1317625" y="151638"/>
                  </a:cubicBezTo>
                  <a:cubicBezTo>
                    <a:pt x="1378204" y="428498"/>
                    <a:pt x="1491107" y="1015619"/>
                    <a:pt x="1441577" y="1327785"/>
                  </a:cubicBezTo>
                  <a:cubicBezTo>
                    <a:pt x="1056894" y="1299464"/>
                    <a:pt x="615823" y="1061974"/>
                    <a:pt x="448056" y="963549"/>
                  </a:cubicBezTo>
                  <a:cubicBezTo>
                    <a:pt x="343535" y="1112901"/>
                    <a:pt x="236728" y="1284478"/>
                    <a:pt x="169164" y="1442974"/>
                  </a:cubicBezTo>
                  <a:cubicBezTo>
                    <a:pt x="0" y="1841119"/>
                    <a:pt x="10668" y="2617343"/>
                    <a:pt x="796671" y="3114929"/>
                  </a:cubicBezTo>
                  <a:lnTo>
                    <a:pt x="960374" y="2562479"/>
                  </a:lnTo>
                  <a:lnTo>
                    <a:pt x="796671" y="1940433"/>
                  </a:lnTo>
                  <a:cubicBezTo>
                    <a:pt x="796798" y="1940560"/>
                    <a:pt x="1438402" y="2239264"/>
                    <a:pt x="1622298" y="3055112"/>
                  </a:cubicBezTo>
                  <a:cubicBezTo>
                    <a:pt x="1562862" y="3080131"/>
                    <a:pt x="1632204" y="3149600"/>
                    <a:pt x="1632204" y="3149600"/>
                  </a:cubicBezTo>
                  <a:cubicBezTo>
                    <a:pt x="1632204" y="3149600"/>
                    <a:pt x="1527683" y="3169412"/>
                    <a:pt x="1582674" y="3234182"/>
                  </a:cubicBezTo>
                  <a:cubicBezTo>
                    <a:pt x="1626616" y="3286379"/>
                    <a:pt x="1816481" y="3337687"/>
                    <a:pt x="1906524" y="3337687"/>
                  </a:cubicBezTo>
                  <a:cubicBezTo>
                    <a:pt x="1928114" y="3337687"/>
                    <a:pt x="1944116" y="3334766"/>
                    <a:pt x="1950720" y="3328162"/>
                  </a:cubicBezTo>
                  <a:cubicBezTo>
                    <a:pt x="1985264" y="3294126"/>
                    <a:pt x="1980565" y="127"/>
                    <a:pt x="1980565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767362" y="3441915"/>
            <a:ext cx="524542" cy="361759"/>
            <a:chOff x="0" y="0"/>
            <a:chExt cx="699389" cy="48234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9389" cy="482346"/>
            </a:xfrm>
            <a:custGeom>
              <a:avLst/>
              <a:gdLst/>
              <a:ahLst/>
              <a:cxnLst/>
              <a:rect l="l" t="t" r="r" b="b"/>
              <a:pathLst>
                <a:path w="699389" h="482346">
                  <a:moveTo>
                    <a:pt x="130048" y="0"/>
                  </a:moveTo>
                  <a:cubicBezTo>
                    <a:pt x="128651" y="1778"/>
                    <a:pt x="127254" y="3683"/>
                    <a:pt x="125857" y="5588"/>
                  </a:cubicBezTo>
                  <a:cubicBezTo>
                    <a:pt x="115316" y="20828"/>
                    <a:pt x="104648" y="36449"/>
                    <a:pt x="93980" y="52197"/>
                  </a:cubicBezTo>
                  <a:cubicBezTo>
                    <a:pt x="91567" y="55880"/>
                    <a:pt x="88900" y="60071"/>
                    <a:pt x="86106" y="64262"/>
                  </a:cubicBezTo>
                  <a:cubicBezTo>
                    <a:pt x="75438" y="79502"/>
                    <a:pt x="65278" y="95377"/>
                    <a:pt x="54737" y="110998"/>
                  </a:cubicBezTo>
                  <a:cubicBezTo>
                    <a:pt x="51943" y="115189"/>
                    <a:pt x="49657" y="119380"/>
                    <a:pt x="46863" y="123444"/>
                  </a:cubicBezTo>
                  <a:cubicBezTo>
                    <a:pt x="36576" y="139065"/>
                    <a:pt x="27051" y="154305"/>
                    <a:pt x="17145" y="170180"/>
                  </a:cubicBezTo>
                  <a:cubicBezTo>
                    <a:pt x="14351" y="174752"/>
                    <a:pt x="11176" y="179324"/>
                    <a:pt x="8382" y="184023"/>
                  </a:cubicBezTo>
                  <a:cubicBezTo>
                    <a:pt x="5588" y="188722"/>
                    <a:pt x="2794" y="193167"/>
                    <a:pt x="0" y="197866"/>
                  </a:cubicBezTo>
                  <a:cubicBezTo>
                    <a:pt x="7874" y="290322"/>
                    <a:pt x="25781" y="392938"/>
                    <a:pt x="62357" y="481711"/>
                  </a:cubicBezTo>
                  <a:cubicBezTo>
                    <a:pt x="68453" y="482219"/>
                    <a:pt x="74676" y="482346"/>
                    <a:pt x="81153" y="482346"/>
                  </a:cubicBezTo>
                  <a:cubicBezTo>
                    <a:pt x="222885" y="482346"/>
                    <a:pt x="487680" y="370078"/>
                    <a:pt x="699389" y="268097"/>
                  </a:cubicBezTo>
                  <a:cubicBezTo>
                    <a:pt x="455549" y="182626"/>
                    <a:pt x="236855" y="62865"/>
                    <a:pt x="130048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0913152" y="1741065"/>
            <a:ext cx="4019264" cy="6948202"/>
            <a:chOff x="0" y="0"/>
            <a:chExt cx="5359019" cy="926426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59019" cy="9264269"/>
            </a:xfrm>
            <a:custGeom>
              <a:avLst/>
              <a:gdLst/>
              <a:ahLst/>
              <a:cxnLst/>
              <a:rect l="l" t="t" r="r" b="b"/>
              <a:pathLst>
                <a:path w="5359019" h="9264269">
                  <a:moveTo>
                    <a:pt x="40259" y="0"/>
                  </a:moveTo>
                  <a:cubicBezTo>
                    <a:pt x="18034" y="0"/>
                    <a:pt x="0" y="17526"/>
                    <a:pt x="0" y="39624"/>
                  </a:cubicBezTo>
                  <a:lnTo>
                    <a:pt x="0" y="9224518"/>
                  </a:lnTo>
                  <a:cubicBezTo>
                    <a:pt x="0" y="9246743"/>
                    <a:pt x="18034" y="9264269"/>
                    <a:pt x="40259" y="9264269"/>
                  </a:cubicBezTo>
                  <a:lnTo>
                    <a:pt x="5319141" y="9264269"/>
                  </a:lnTo>
                  <a:cubicBezTo>
                    <a:pt x="5340858" y="9264269"/>
                    <a:pt x="5359019" y="9246616"/>
                    <a:pt x="5359019" y="9224518"/>
                  </a:cubicBezTo>
                  <a:lnTo>
                    <a:pt x="5359019" y="39624"/>
                  </a:lnTo>
                  <a:cubicBezTo>
                    <a:pt x="5359019" y="17399"/>
                    <a:pt x="5340858" y="0"/>
                    <a:pt x="53191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0903626" y="2081450"/>
            <a:ext cx="4027551" cy="6045136"/>
            <a:chOff x="0" y="0"/>
            <a:chExt cx="5370068" cy="806018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370068" cy="8060182"/>
            </a:xfrm>
            <a:custGeom>
              <a:avLst/>
              <a:gdLst/>
              <a:ahLst/>
              <a:cxnLst/>
              <a:rect l="l" t="t" r="r" b="b"/>
              <a:pathLst>
                <a:path w="5370068" h="8060182">
                  <a:moveTo>
                    <a:pt x="0" y="0"/>
                  </a:moveTo>
                  <a:lnTo>
                    <a:pt x="0" y="8060182"/>
                  </a:lnTo>
                  <a:lnTo>
                    <a:pt x="5370068" y="8060182"/>
                  </a:lnTo>
                  <a:lnTo>
                    <a:pt x="537006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0913152" y="7816657"/>
            <a:ext cx="4019264" cy="310039"/>
            <a:chOff x="0" y="0"/>
            <a:chExt cx="5359019" cy="41338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359019" cy="413385"/>
            </a:xfrm>
            <a:custGeom>
              <a:avLst/>
              <a:gdLst/>
              <a:ahLst/>
              <a:cxnLst/>
              <a:rect l="l" t="t" r="r" b="b"/>
              <a:pathLst>
                <a:path w="5359019" h="413385">
                  <a:moveTo>
                    <a:pt x="0" y="0"/>
                  </a:moveTo>
                  <a:lnTo>
                    <a:pt x="0" y="413385"/>
                  </a:lnTo>
                  <a:lnTo>
                    <a:pt x="5359019" y="413385"/>
                  </a:lnTo>
                  <a:lnTo>
                    <a:pt x="5359019" y="0"/>
                  </a:ln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2746812" y="8269074"/>
            <a:ext cx="296132" cy="296228"/>
            <a:chOff x="0" y="0"/>
            <a:chExt cx="394843" cy="39497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4843" cy="394970"/>
            </a:xfrm>
            <a:custGeom>
              <a:avLst/>
              <a:gdLst/>
              <a:ahLst/>
              <a:cxnLst/>
              <a:rect l="l" t="t" r="r" b="b"/>
              <a:pathLst>
                <a:path w="394843" h="394970">
                  <a:moveTo>
                    <a:pt x="197485" y="0"/>
                  </a:moveTo>
                  <a:cubicBezTo>
                    <a:pt x="88392" y="0"/>
                    <a:pt x="0" y="88900"/>
                    <a:pt x="0" y="197612"/>
                  </a:cubicBezTo>
                  <a:cubicBezTo>
                    <a:pt x="0" y="306578"/>
                    <a:pt x="88392" y="394970"/>
                    <a:pt x="197485" y="394970"/>
                  </a:cubicBezTo>
                  <a:cubicBezTo>
                    <a:pt x="306578" y="394970"/>
                    <a:pt x="394843" y="306578"/>
                    <a:pt x="394843" y="197612"/>
                  </a:cubicBezTo>
                  <a:cubicBezTo>
                    <a:pt x="394843" y="88900"/>
                    <a:pt x="306578" y="0"/>
                    <a:pt x="1974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004030" y="8336147"/>
            <a:ext cx="275273" cy="141065"/>
            <a:chOff x="0" y="0"/>
            <a:chExt cx="367030" cy="18808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67030" cy="188087"/>
            </a:xfrm>
            <a:custGeom>
              <a:avLst/>
              <a:gdLst/>
              <a:ahLst/>
              <a:cxnLst/>
              <a:rect l="l" t="t" r="r" b="b"/>
              <a:pathLst>
                <a:path w="367030" h="188087">
                  <a:moveTo>
                    <a:pt x="75438" y="0"/>
                  </a:moveTo>
                  <a:lnTo>
                    <a:pt x="75438" y="28575"/>
                  </a:lnTo>
                  <a:lnTo>
                    <a:pt x="273304" y="28575"/>
                  </a:lnTo>
                  <a:cubicBezTo>
                    <a:pt x="309372" y="28575"/>
                    <a:pt x="338455" y="57658"/>
                    <a:pt x="338455" y="93726"/>
                  </a:cubicBezTo>
                  <a:cubicBezTo>
                    <a:pt x="338455" y="129794"/>
                    <a:pt x="309372" y="159512"/>
                    <a:pt x="273304" y="159512"/>
                  </a:cubicBezTo>
                  <a:lnTo>
                    <a:pt x="0" y="159512"/>
                  </a:lnTo>
                  <a:lnTo>
                    <a:pt x="0" y="188087"/>
                  </a:lnTo>
                  <a:lnTo>
                    <a:pt x="273304" y="188087"/>
                  </a:lnTo>
                  <a:cubicBezTo>
                    <a:pt x="324993" y="188087"/>
                    <a:pt x="367030" y="145669"/>
                    <a:pt x="367030" y="93853"/>
                  </a:cubicBezTo>
                  <a:cubicBezTo>
                    <a:pt x="367030" y="42037"/>
                    <a:pt x="324993" y="127"/>
                    <a:pt x="273304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1990605" y="8310771"/>
            <a:ext cx="71056" cy="76676"/>
            <a:chOff x="0" y="0"/>
            <a:chExt cx="94742" cy="10223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4742" cy="102235"/>
            </a:xfrm>
            <a:custGeom>
              <a:avLst/>
              <a:gdLst/>
              <a:ahLst/>
              <a:cxnLst/>
              <a:rect l="l" t="t" r="r" b="b"/>
              <a:pathLst>
                <a:path w="94742" h="102235">
                  <a:moveTo>
                    <a:pt x="94742" y="0"/>
                  </a:moveTo>
                  <a:lnTo>
                    <a:pt x="0" y="60579"/>
                  </a:lnTo>
                  <a:lnTo>
                    <a:pt x="94742" y="102235"/>
                  </a:lnTo>
                  <a:lnTo>
                    <a:pt x="94742" y="0"/>
                  </a:lnTo>
                  <a:close/>
                </a:path>
              </a:pathLst>
            </a:custGeom>
            <a:solidFill>
              <a:srgbClr val="564477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575188" y="8339891"/>
            <a:ext cx="184880" cy="21526"/>
            <a:chOff x="0" y="0"/>
            <a:chExt cx="246507" cy="2870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46507" cy="28702"/>
            </a:xfrm>
            <a:custGeom>
              <a:avLst/>
              <a:gdLst/>
              <a:ahLst/>
              <a:cxnLst/>
              <a:rect l="l" t="t" r="r" b="b"/>
              <a:pathLst>
                <a:path w="246507" h="28702">
                  <a:moveTo>
                    <a:pt x="0" y="0"/>
                  </a:moveTo>
                  <a:lnTo>
                    <a:pt x="0" y="28702"/>
                  </a:lnTo>
                  <a:lnTo>
                    <a:pt x="246507" y="28702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3575188" y="8402293"/>
            <a:ext cx="184880" cy="21527"/>
            <a:chOff x="0" y="0"/>
            <a:chExt cx="246507" cy="2870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46507" cy="28702"/>
            </a:xfrm>
            <a:custGeom>
              <a:avLst/>
              <a:gdLst/>
              <a:ahLst/>
              <a:cxnLst/>
              <a:rect l="l" t="t" r="r" b="b"/>
              <a:pathLst>
                <a:path w="246507" h="28702">
                  <a:moveTo>
                    <a:pt x="0" y="0"/>
                  </a:moveTo>
                  <a:lnTo>
                    <a:pt x="0" y="28702"/>
                  </a:lnTo>
                  <a:lnTo>
                    <a:pt x="246507" y="28702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3575188" y="8464693"/>
            <a:ext cx="184880" cy="21527"/>
            <a:chOff x="0" y="0"/>
            <a:chExt cx="246507" cy="2870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46507" cy="28702"/>
            </a:xfrm>
            <a:custGeom>
              <a:avLst/>
              <a:gdLst/>
              <a:ahLst/>
              <a:cxnLst/>
              <a:rect l="l" t="t" r="r" b="b"/>
              <a:pathLst>
                <a:path w="246507" h="28702">
                  <a:moveTo>
                    <a:pt x="0" y="0"/>
                  </a:moveTo>
                  <a:lnTo>
                    <a:pt x="0" y="28702"/>
                  </a:lnTo>
                  <a:lnTo>
                    <a:pt x="246507" y="28702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2513432" y="1915061"/>
            <a:ext cx="851630" cy="22574"/>
            <a:chOff x="0" y="0"/>
            <a:chExt cx="1135507" cy="3009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35507" cy="30099"/>
            </a:xfrm>
            <a:custGeom>
              <a:avLst/>
              <a:gdLst/>
              <a:ahLst/>
              <a:cxnLst/>
              <a:rect l="l" t="t" r="r" b="b"/>
              <a:pathLst>
                <a:path w="1135507" h="30099">
                  <a:moveTo>
                    <a:pt x="0" y="0"/>
                  </a:moveTo>
                  <a:lnTo>
                    <a:pt x="0" y="30099"/>
                  </a:lnTo>
                  <a:lnTo>
                    <a:pt x="1135507" y="30099"/>
                  </a:lnTo>
                  <a:lnTo>
                    <a:pt x="11355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1278607" y="3716490"/>
            <a:ext cx="1293781" cy="1319117"/>
            <a:chOff x="0" y="0"/>
            <a:chExt cx="1725041" cy="175882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725041" cy="1758823"/>
            </a:xfrm>
            <a:custGeom>
              <a:avLst/>
              <a:gdLst/>
              <a:ahLst/>
              <a:cxnLst/>
              <a:rect l="l" t="t" r="r" b="b"/>
              <a:pathLst>
                <a:path w="1725041" h="1758823">
                  <a:moveTo>
                    <a:pt x="169164" y="0"/>
                  </a:moveTo>
                  <a:cubicBezTo>
                    <a:pt x="75819" y="0"/>
                    <a:pt x="0" y="75946"/>
                    <a:pt x="0" y="169164"/>
                  </a:cubicBezTo>
                  <a:lnTo>
                    <a:pt x="0" y="1222121"/>
                  </a:lnTo>
                  <a:lnTo>
                    <a:pt x="0" y="1758823"/>
                  </a:lnTo>
                  <a:lnTo>
                    <a:pt x="337058" y="1222121"/>
                  </a:lnTo>
                  <a:lnTo>
                    <a:pt x="1555750" y="1222121"/>
                  </a:lnTo>
                  <a:cubicBezTo>
                    <a:pt x="1649095" y="1222121"/>
                    <a:pt x="1724914" y="1146175"/>
                    <a:pt x="1724914" y="1052957"/>
                  </a:cubicBezTo>
                  <a:lnTo>
                    <a:pt x="1724914" y="169164"/>
                  </a:lnTo>
                  <a:cubicBezTo>
                    <a:pt x="1725041" y="75946"/>
                    <a:pt x="1649222" y="0"/>
                    <a:pt x="155587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1278607" y="2339181"/>
            <a:ext cx="3189065" cy="1319022"/>
            <a:chOff x="0" y="0"/>
            <a:chExt cx="4252087" cy="175869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252087" cy="1758696"/>
            </a:xfrm>
            <a:custGeom>
              <a:avLst/>
              <a:gdLst/>
              <a:ahLst/>
              <a:cxnLst/>
              <a:rect l="l" t="t" r="r" b="b"/>
              <a:pathLst>
                <a:path w="4252087" h="1758696">
                  <a:moveTo>
                    <a:pt x="169164" y="0"/>
                  </a:moveTo>
                  <a:cubicBezTo>
                    <a:pt x="75819" y="0"/>
                    <a:pt x="0" y="75311"/>
                    <a:pt x="0" y="168783"/>
                  </a:cubicBezTo>
                  <a:lnTo>
                    <a:pt x="0" y="1052322"/>
                  </a:lnTo>
                  <a:cubicBezTo>
                    <a:pt x="0" y="1145667"/>
                    <a:pt x="75819" y="1221486"/>
                    <a:pt x="169164" y="1221486"/>
                  </a:cubicBezTo>
                  <a:lnTo>
                    <a:pt x="3915156" y="1221486"/>
                  </a:lnTo>
                  <a:lnTo>
                    <a:pt x="4252087" y="1758696"/>
                  </a:lnTo>
                  <a:lnTo>
                    <a:pt x="4252087" y="1221486"/>
                  </a:lnTo>
                  <a:lnTo>
                    <a:pt x="4252087" y="168783"/>
                  </a:lnTo>
                  <a:cubicBezTo>
                    <a:pt x="4252087" y="75311"/>
                    <a:pt x="4176776" y="0"/>
                    <a:pt x="408330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3174459" y="4270707"/>
            <a:ext cx="1293209" cy="1319022"/>
            <a:chOff x="0" y="0"/>
            <a:chExt cx="1724279" cy="175869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724279" cy="1758696"/>
            </a:xfrm>
            <a:custGeom>
              <a:avLst/>
              <a:gdLst/>
              <a:ahLst/>
              <a:cxnLst/>
              <a:rect l="l" t="t" r="r" b="b"/>
              <a:pathLst>
                <a:path w="1724279" h="1758696">
                  <a:moveTo>
                    <a:pt x="169164" y="0"/>
                  </a:moveTo>
                  <a:cubicBezTo>
                    <a:pt x="75692" y="0"/>
                    <a:pt x="0" y="75692"/>
                    <a:pt x="0" y="169164"/>
                  </a:cubicBezTo>
                  <a:lnTo>
                    <a:pt x="0" y="1052576"/>
                  </a:lnTo>
                  <a:cubicBezTo>
                    <a:pt x="0" y="1146048"/>
                    <a:pt x="75692" y="1221867"/>
                    <a:pt x="169164" y="1221867"/>
                  </a:cubicBezTo>
                  <a:lnTo>
                    <a:pt x="1387348" y="1221867"/>
                  </a:lnTo>
                  <a:lnTo>
                    <a:pt x="1724279" y="1758696"/>
                  </a:lnTo>
                  <a:lnTo>
                    <a:pt x="1724279" y="1221994"/>
                  </a:lnTo>
                  <a:lnTo>
                    <a:pt x="1724279" y="169164"/>
                  </a:lnTo>
                  <a:cubicBezTo>
                    <a:pt x="1724279" y="75692"/>
                    <a:pt x="1648968" y="0"/>
                    <a:pt x="155549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3575188" y="4541642"/>
            <a:ext cx="472249" cy="370523"/>
            <a:chOff x="0" y="0"/>
            <a:chExt cx="629666" cy="49403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29666" cy="494030"/>
            </a:xfrm>
            <a:custGeom>
              <a:avLst/>
              <a:gdLst/>
              <a:ahLst/>
              <a:cxnLst/>
              <a:rect l="l" t="t" r="r" b="b"/>
              <a:pathLst>
                <a:path w="629666" h="494030">
                  <a:moveTo>
                    <a:pt x="146431" y="0"/>
                  </a:moveTo>
                  <a:cubicBezTo>
                    <a:pt x="112268" y="0"/>
                    <a:pt x="78105" y="13208"/>
                    <a:pt x="51816" y="39116"/>
                  </a:cubicBezTo>
                  <a:cubicBezTo>
                    <a:pt x="0" y="90932"/>
                    <a:pt x="0" y="174625"/>
                    <a:pt x="51435" y="226822"/>
                  </a:cubicBezTo>
                  <a:lnTo>
                    <a:pt x="314960" y="494030"/>
                  </a:lnTo>
                  <a:lnTo>
                    <a:pt x="578485" y="226822"/>
                  </a:lnTo>
                  <a:cubicBezTo>
                    <a:pt x="629666" y="174498"/>
                    <a:pt x="629666" y="90932"/>
                    <a:pt x="578104" y="39116"/>
                  </a:cubicBezTo>
                  <a:cubicBezTo>
                    <a:pt x="551942" y="13208"/>
                    <a:pt x="517652" y="0"/>
                    <a:pt x="483362" y="0"/>
                  </a:cubicBezTo>
                  <a:cubicBezTo>
                    <a:pt x="449961" y="0"/>
                    <a:pt x="416560" y="12446"/>
                    <a:pt x="390779" y="37592"/>
                  </a:cubicBezTo>
                  <a:lnTo>
                    <a:pt x="314960" y="111252"/>
                  </a:lnTo>
                  <a:lnTo>
                    <a:pt x="239141" y="37592"/>
                  </a:lnTo>
                  <a:cubicBezTo>
                    <a:pt x="213233" y="12446"/>
                    <a:pt x="179832" y="0"/>
                    <a:pt x="146431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1448547" y="2565604"/>
            <a:ext cx="2786920" cy="38195"/>
            <a:chOff x="0" y="0"/>
            <a:chExt cx="3715893" cy="5092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715893" cy="50927"/>
            </a:xfrm>
            <a:custGeom>
              <a:avLst/>
              <a:gdLst/>
              <a:ahLst/>
              <a:cxnLst/>
              <a:rect l="l" t="t" r="r" b="b"/>
              <a:pathLst>
                <a:path w="3715893" h="50927">
                  <a:moveTo>
                    <a:pt x="25019" y="0"/>
                  </a:moveTo>
                  <a:cubicBezTo>
                    <a:pt x="11049" y="0"/>
                    <a:pt x="0" y="11557"/>
                    <a:pt x="0" y="25400"/>
                  </a:cubicBezTo>
                  <a:cubicBezTo>
                    <a:pt x="0" y="39243"/>
                    <a:pt x="11049" y="50927"/>
                    <a:pt x="25019" y="50927"/>
                  </a:cubicBezTo>
                  <a:lnTo>
                    <a:pt x="3690366" y="50927"/>
                  </a:lnTo>
                  <a:cubicBezTo>
                    <a:pt x="3704209" y="50927"/>
                    <a:pt x="3715893" y="39243"/>
                    <a:pt x="3715893" y="25400"/>
                  </a:cubicBezTo>
                  <a:cubicBezTo>
                    <a:pt x="3715893" y="11557"/>
                    <a:pt x="3704209" y="0"/>
                    <a:pt x="36903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1448547" y="2779224"/>
            <a:ext cx="2786920" cy="38195"/>
            <a:chOff x="0" y="0"/>
            <a:chExt cx="3715893" cy="5092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715893" cy="50927"/>
            </a:xfrm>
            <a:custGeom>
              <a:avLst/>
              <a:gdLst/>
              <a:ahLst/>
              <a:cxnLst/>
              <a:rect l="l" t="t" r="r" b="b"/>
              <a:pathLst>
                <a:path w="3715893" h="50927">
                  <a:moveTo>
                    <a:pt x="25019" y="0"/>
                  </a:moveTo>
                  <a:cubicBezTo>
                    <a:pt x="11049" y="0"/>
                    <a:pt x="0" y="11684"/>
                    <a:pt x="0" y="25527"/>
                  </a:cubicBezTo>
                  <a:cubicBezTo>
                    <a:pt x="0" y="39370"/>
                    <a:pt x="11049" y="50927"/>
                    <a:pt x="25019" y="50927"/>
                  </a:cubicBezTo>
                  <a:lnTo>
                    <a:pt x="3690366" y="50927"/>
                  </a:lnTo>
                  <a:cubicBezTo>
                    <a:pt x="3704209" y="50927"/>
                    <a:pt x="3715893" y="39370"/>
                    <a:pt x="3715893" y="25527"/>
                  </a:cubicBezTo>
                  <a:cubicBezTo>
                    <a:pt x="3715893" y="11684"/>
                    <a:pt x="3704209" y="0"/>
                    <a:pt x="36903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1448547" y="2992835"/>
            <a:ext cx="2786920" cy="38195"/>
            <a:chOff x="0" y="0"/>
            <a:chExt cx="3715893" cy="50927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3715893" cy="50927"/>
            </a:xfrm>
            <a:custGeom>
              <a:avLst/>
              <a:gdLst/>
              <a:ahLst/>
              <a:cxnLst/>
              <a:rect l="l" t="t" r="r" b="b"/>
              <a:pathLst>
                <a:path w="3715893" h="50927">
                  <a:moveTo>
                    <a:pt x="25019" y="0"/>
                  </a:moveTo>
                  <a:cubicBezTo>
                    <a:pt x="11049" y="0"/>
                    <a:pt x="0" y="11684"/>
                    <a:pt x="0" y="25527"/>
                  </a:cubicBezTo>
                  <a:cubicBezTo>
                    <a:pt x="0" y="39370"/>
                    <a:pt x="11049" y="50927"/>
                    <a:pt x="25019" y="50927"/>
                  </a:cubicBezTo>
                  <a:lnTo>
                    <a:pt x="3690366" y="50927"/>
                  </a:lnTo>
                  <a:cubicBezTo>
                    <a:pt x="3704209" y="50927"/>
                    <a:pt x="3715893" y="39370"/>
                    <a:pt x="3715893" y="25527"/>
                  </a:cubicBezTo>
                  <a:cubicBezTo>
                    <a:pt x="3715893" y="11684"/>
                    <a:pt x="3704209" y="0"/>
                    <a:pt x="36903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9846187" y="2416143"/>
            <a:ext cx="539591" cy="759428"/>
            <a:chOff x="0" y="0"/>
            <a:chExt cx="719455" cy="101257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719455" cy="1012571"/>
            </a:xfrm>
            <a:custGeom>
              <a:avLst/>
              <a:gdLst/>
              <a:ahLst/>
              <a:cxnLst/>
              <a:rect l="l" t="t" r="r" b="b"/>
              <a:pathLst>
                <a:path w="719455" h="1012571">
                  <a:moveTo>
                    <a:pt x="460756" y="0"/>
                  </a:moveTo>
                  <a:cubicBezTo>
                    <a:pt x="438785" y="0"/>
                    <a:pt x="413893" y="2159"/>
                    <a:pt x="385572" y="6985"/>
                  </a:cubicBezTo>
                  <a:cubicBezTo>
                    <a:pt x="22225" y="68961"/>
                    <a:pt x="0" y="619633"/>
                    <a:pt x="0" y="619633"/>
                  </a:cubicBezTo>
                  <a:lnTo>
                    <a:pt x="342519" y="1012571"/>
                  </a:lnTo>
                  <a:lnTo>
                    <a:pt x="552831" y="308356"/>
                  </a:lnTo>
                  <a:cubicBezTo>
                    <a:pt x="552831" y="308356"/>
                    <a:pt x="719455" y="0"/>
                    <a:pt x="46075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9954358" y="2631228"/>
            <a:ext cx="754190" cy="945832"/>
            <a:chOff x="0" y="0"/>
            <a:chExt cx="1005586" cy="126111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005586" cy="1261110"/>
            </a:xfrm>
            <a:custGeom>
              <a:avLst/>
              <a:gdLst/>
              <a:ahLst/>
              <a:cxnLst/>
              <a:rect l="l" t="t" r="r" b="b"/>
              <a:pathLst>
                <a:path w="1005586" h="1261110">
                  <a:moveTo>
                    <a:pt x="357124" y="0"/>
                  </a:moveTo>
                  <a:cubicBezTo>
                    <a:pt x="222885" y="0"/>
                    <a:pt x="0" y="316103"/>
                    <a:pt x="0" y="316103"/>
                  </a:cubicBezTo>
                  <a:cubicBezTo>
                    <a:pt x="0" y="316103"/>
                    <a:pt x="196469" y="884809"/>
                    <a:pt x="470789" y="1257046"/>
                  </a:cubicBezTo>
                  <a:cubicBezTo>
                    <a:pt x="488442" y="1259840"/>
                    <a:pt x="505968" y="1261110"/>
                    <a:pt x="523494" y="1261110"/>
                  </a:cubicBezTo>
                  <a:cubicBezTo>
                    <a:pt x="777113" y="1261110"/>
                    <a:pt x="1005586" y="995045"/>
                    <a:pt x="966851" y="941705"/>
                  </a:cubicBezTo>
                  <a:cubicBezTo>
                    <a:pt x="925703" y="884809"/>
                    <a:pt x="796290" y="781685"/>
                    <a:pt x="796290" y="781685"/>
                  </a:cubicBezTo>
                  <a:cubicBezTo>
                    <a:pt x="796290" y="781685"/>
                    <a:pt x="786003" y="595503"/>
                    <a:pt x="713486" y="414655"/>
                  </a:cubicBezTo>
                  <a:cubicBezTo>
                    <a:pt x="641350" y="233426"/>
                    <a:pt x="408686" y="21717"/>
                    <a:pt x="408686" y="21717"/>
                  </a:cubicBezTo>
                  <a:cubicBezTo>
                    <a:pt x="393954" y="6477"/>
                    <a:pt x="376428" y="0"/>
                    <a:pt x="357124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0386798" y="2882914"/>
            <a:ext cx="47529" cy="80772"/>
            <a:chOff x="0" y="0"/>
            <a:chExt cx="63373" cy="107696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373" cy="107696"/>
            </a:xfrm>
            <a:custGeom>
              <a:avLst/>
              <a:gdLst/>
              <a:ahLst/>
              <a:cxnLst/>
              <a:rect l="l" t="t" r="r" b="b"/>
              <a:pathLst>
                <a:path w="63373" h="107696">
                  <a:moveTo>
                    <a:pt x="31369" y="0"/>
                  </a:moveTo>
                  <a:cubicBezTo>
                    <a:pt x="14224" y="0"/>
                    <a:pt x="0" y="24003"/>
                    <a:pt x="0" y="54102"/>
                  </a:cubicBezTo>
                  <a:cubicBezTo>
                    <a:pt x="0" y="83693"/>
                    <a:pt x="14224" y="107696"/>
                    <a:pt x="31369" y="107696"/>
                  </a:cubicBezTo>
                  <a:cubicBezTo>
                    <a:pt x="49022" y="107696"/>
                    <a:pt x="63373" y="83693"/>
                    <a:pt x="63373" y="53975"/>
                  </a:cubicBezTo>
                  <a:cubicBezTo>
                    <a:pt x="63373" y="24003"/>
                    <a:pt x="48895" y="0"/>
                    <a:pt x="31369" y="0"/>
                  </a:cubicBezTo>
                  <a:close/>
                </a:path>
              </a:pathLst>
            </a:custGeom>
            <a:solidFill>
              <a:srgbClr val="291A42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9910884" y="3036836"/>
            <a:ext cx="237363" cy="211646"/>
            <a:chOff x="0" y="0"/>
            <a:chExt cx="316484" cy="282194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316484" cy="282194"/>
            </a:xfrm>
            <a:custGeom>
              <a:avLst/>
              <a:gdLst/>
              <a:ahLst/>
              <a:cxnLst/>
              <a:rect l="l" t="t" r="r" b="b"/>
              <a:pathLst>
                <a:path w="316484" h="282194">
                  <a:moveTo>
                    <a:pt x="80391" y="0"/>
                  </a:moveTo>
                  <a:cubicBezTo>
                    <a:pt x="36576" y="0"/>
                    <a:pt x="0" y="19304"/>
                    <a:pt x="11811" y="89662"/>
                  </a:cubicBezTo>
                  <a:cubicBezTo>
                    <a:pt x="29083" y="194310"/>
                    <a:pt x="127508" y="282194"/>
                    <a:pt x="201422" y="282194"/>
                  </a:cubicBezTo>
                  <a:cubicBezTo>
                    <a:pt x="237998" y="282194"/>
                    <a:pt x="268478" y="260858"/>
                    <a:pt x="280416" y="209550"/>
                  </a:cubicBezTo>
                  <a:cubicBezTo>
                    <a:pt x="316484" y="54610"/>
                    <a:pt x="197612" y="28702"/>
                    <a:pt x="197612" y="28702"/>
                  </a:cubicBezTo>
                  <a:cubicBezTo>
                    <a:pt x="197612" y="28702"/>
                    <a:pt x="133731" y="0"/>
                    <a:pt x="80391" y="0"/>
                  </a:cubicBezTo>
                  <a:close/>
                </a:path>
              </a:pathLst>
            </a:custGeom>
            <a:solidFill>
              <a:srgbClr val="FFB182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1004769" y="3970774"/>
            <a:ext cx="472249" cy="370618"/>
            <a:chOff x="0" y="0"/>
            <a:chExt cx="629666" cy="494157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29666" cy="494157"/>
            </a:xfrm>
            <a:custGeom>
              <a:avLst/>
              <a:gdLst/>
              <a:ahLst/>
              <a:cxnLst/>
              <a:rect l="l" t="t" r="r" b="b"/>
              <a:pathLst>
                <a:path w="629666" h="494157">
                  <a:moveTo>
                    <a:pt x="146177" y="0"/>
                  </a:moveTo>
                  <a:cubicBezTo>
                    <a:pt x="112014" y="0"/>
                    <a:pt x="78105" y="13208"/>
                    <a:pt x="52197" y="39243"/>
                  </a:cubicBezTo>
                  <a:cubicBezTo>
                    <a:pt x="381" y="90932"/>
                    <a:pt x="0" y="174625"/>
                    <a:pt x="51181" y="226822"/>
                  </a:cubicBezTo>
                  <a:lnTo>
                    <a:pt x="314833" y="494157"/>
                  </a:lnTo>
                  <a:lnTo>
                    <a:pt x="578231" y="226822"/>
                  </a:lnTo>
                  <a:cubicBezTo>
                    <a:pt x="629666" y="174498"/>
                    <a:pt x="629666" y="90932"/>
                    <a:pt x="577850" y="39243"/>
                  </a:cubicBezTo>
                  <a:cubicBezTo>
                    <a:pt x="551688" y="13208"/>
                    <a:pt x="517525" y="0"/>
                    <a:pt x="483362" y="0"/>
                  </a:cubicBezTo>
                  <a:cubicBezTo>
                    <a:pt x="449961" y="0"/>
                    <a:pt x="416433" y="12573"/>
                    <a:pt x="390652" y="37846"/>
                  </a:cubicBezTo>
                  <a:lnTo>
                    <a:pt x="314833" y="111379"/>
                  </a:lnTo>
                  <a:lnTo>
                    <a:pt x="238887" y="37846"/>
                  </a:lnTo>
                  <a:cubicBezTo>
                    <a:pt x="212979" y="12573"/>
                    <a:pt x="179578" y="0"/>
                    <a:pt x="14617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0126378" y="4099001"/>
            <a:ext cx="1370647" cy="956405"/>
            <a:chOff x="0" y="0"/>
            <a:chExt cx="1827530" cy="1275207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827530" cy="1275207"/>
            </a:xfrm>
            <a:custGeom>
              <a:avLst/>
              <a:gdLst/>
              <a:ahLst/>
              <a:cxnLst/>
              <a:rect l="l" t="t" r="r" b="b"/>
              <a:pathLst>
                <a:path w="1827530" h="1275207">
                  <a:moveTo>
                    <a:pt x="1193800" y="0"/>
                  </a:moveTo>
                  <a:cubicBezTo>
                    <a:pt x="1193800" y="0"/>
                    <a:pt x="1009777" y="160401"/>
                    <a:pt x="999490" y="215519"/>
                  </a:cubicBezTo>
                  <a:cubicBezTo>
                    <a:pt x="989838" y="270002"/>
                    <a:pt x="1133983" y="434213"/>
                    <a:pt x="1133983" y="434213"/>
                  </a:cubicBezTo>
                  <a:lnTo>
                    <a:pt x="1069340" y="553974"/>
                  </a:lnTo>
                  <a:lnTo>
                    <a:pt x="163703" y="722757"/>
                  </a:lnTo>
                  <a:lnTo>
                    <a:pt x="0" y="1275207"/>
                  </a:lnTo>
                  <a:cubicBezTo>
                    <a:pt x="621411" y="996315"/>
                    <a:pt x="1129030" y="687959"/>
                    <a:pt x="1129030" y="687959"/>
                  </a:cubicBezTo>
                  <a:cubicBezTo>
                    <a:pt x="1129030" y="687959"/>
                    <a:pt x="1399667" y="741426"/>
                    <a:pt x="1530731" y="741426"/>
                  </a:cubicBezTo>
                  <a:cubicBezTo>
                    <a:pt x="1549273" y="741426"/>
                    <a:pt x="1565275" y="740283"/>
                    <a:pt x="1577086" y="737870"/>
                  </a:cubicBezTo>
                  <a:cubicBezTo>
                    <a:pt x="1671320" y="718058"/>
                    <a:pt x="1611757" y="444373"/>
                    <a:pt x="1611757" y="444373"/>
                  </a:cubicBezTo>
                  <a:lnTo>
                    <a:pt x="1661668" y="429514"/>
                  </a:lnTo>
                  <a:lnTo>
                    <a:pt x="1827530" y="70231"/>
                  </a:lnTo>
                  <a:cubicBezTo>
                    <a:pt x="1827530" y="70231"/>
                    <a:pt x="1818259" y="59944"/>
                    <a:pt x="1786382" y="59944"/>
                  </a:cubicBezTo>
                  <a:cubicBezTo>
                    <a:pt x="1769745" y="59944"/>
                    <a:pt x="1747012" y="62738"/>
                    <a:pt x="1716278" y="71374"/>
                  </a:cubicBezTo>
                  <a:cubicBezTo>
                    <a:pt x="1626743" y="95758"/>
                    <a:pt x="1572006" y="339979"/>
                    <a:pt x="1572006" y="339979"/>
                  </a:cubicBezTo>
                  <a:lnTo>
                    <a:pt x="1243711" y="369443"/>
                  </a:lnTo>
                  <a:lnTo>
                    <a:pt x="1139190" y="225171"/>
                  </a:lnTo>
                  <a:cubicBezTo>
                    <a:pt x="1139190" y="225171"/>
                    <a:pt x="1283462" y="73533"/>
                    <a:pt x="1193800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0319707" y="2906834"/>
            <a:ext cx="351473" cy="300704"/>
            <a:chOff x="0" y="0"/>
            <a:chExt cx="468630" cy="400939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468630" cy="400939"/>
            </a:xfrm>
            <a:custGeom>
              <a:avLst/>
              <a:gdLst/>
              <a:ahLst/>
              <a:cxnLst/>
              <a:rect l="l" t="t" r="r" b="b"/>
              <a:pathLst>
                <a:path w="468630" h="400939">
                  <a:moveTo>
                    <a:pt x="49657" y="0"/>
                  </a:moveTo>
                  <a:lnTo>
                    <a:pt x="81915" y="263017"/>
                  </a:lnTo>
                  <a:cubicBezTo>
                    <a:pt x="65913" y="253111"/>
                    <a:pt x="53213" y="248920"/>
                    <a:pt x="43688" y="248920"/>
                  </a:cubicBezTo>
                  <a:cubicBezTo>
                    <a:pt x="0" y="248920"/>
                    <a:pt x="16637" y="334137"/>
                    <a:pt x="28448" y="340360"/>
                  </a:cubicBezTo>
                  <a:cubicBezTo>
                    <a:pt x="42672" y="347345"/>
                    <a:pt x="253619" y="368554"/>
                    <a:pt x="468630" y="400939"/>
                  </a:cubicBezTo>
                  <a:cubicBezTo>
                    <a:pt x="293243" y="125349"/>
                    <a:pt x="49657" y="0"/>
                    <a:pt x="49657" y="0"/>
                  </a:cubicBezTo>
                  <a:close/>
                </a:path>
              </a:pathLst>
            </a:custGeom>
            <a:solidFill>
              <a:srgbClr val="FFB182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0327509" y="2906834"/>
            <a:ext cx="362998" cy="313087"/>
            <a:chOff x="0" y="0"/>
            <a:chExt cx="483997" cy="417449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483997" cy="417449"/>
            </a:xfrm>
            <a:custGeom>
              <a:avLst/>
              <a:gdLst/>
              <a:ahLst/>
              <a:cxnLst/>
              <a:rect l="l" t="t" r="r" b="b"/>
              <a:pathLst>
                <a:path w="483997" h="417449">
                  <a:moveTo>
                    <a:pt x="39243" y="0"/>
                  </a:moveTo>
                  <a:cubicBezTo>
                    <a:pt x="80899" y="25781"/>
                    <a:pt x="120269" y="54610"/>
                    <a:pt x="157607" y="85598"/>
                  </a:cubicBezTo>
                  <a:cubicBezTo>
                    <a:pt x="195453" y="115697"/>
                    <a:pt x="232029" y="147955"/>
                    <a:pt x="265811" y="182626"/>
                  </a:cubicBezTo>
                  <a:cubicBezTo>
                    <a:pt x="299593" y="217297"/>
                    <a:pt x="332740" y="251968"/>
                    <a:pt x="362839" y="289941"/>
                  </a:cubicBezTo>
                  <a:cubicBezTo>
                    <a:pt x="387858" y="320167"/>
                    <a:pt x="410591" y="351917"/>
                    <a:pt x="432181" y="384556"/>
                  </a:cubicBezTo>
                  <a:cubicBezTo>
                    <a:pt x="392430" y="378968"/>
                    <a:pt x="352298" y="373888"/>
                    <a:pt x="312547" y="369062"/>
                  </a:cubicBezTo>
                  <a:cubicBezTo>
                    <a:pt x="263017" y="362966"/>
                    <a:pt x="213995" y="355981"/>
                    <a:pt x="164592" y="351409"/>
                  </a:cubicBezTo>
                  <a:lnTo>
                    <a:pt x="90551" y="344043"/>
                  </a:lnTo>
                  <a:lnTo>
                    <a:pt x="54102" y="339852"/>
                  </a:lnTo>
                  <a:lnTo>
                    <a:pt x="35560" y="337058"/>
                  </a:lnTo>
                  <a:cubicBezTo>
                    <a:pt x="29972" y="336042"/>
                    <a:pt x="22606" y="335153"/>
                    <a:pt x="20828" y="334264"/>
                  </a:cubicBezTo>
                  <a:cubicBezTo>
                    <a:pt x="18923" y="332867"/>
                    <a:pt x="15748" y="325882"/>
                    <a:pt x="14351" y="320802"/>
                  </a:cubicBezTo>
                  <a:cubicBezTo>
                    <a:pt x="12573" y="315214"/>
                    <a:pt x="11176" y="309753"/>
                    <a:pt x="10160" y="303784"/>
                  </a:cubicBezTo>
                  <a:cubicBezTo>
                    <a:pt x="8763" y="292100"/>
                    <a:pt x="8382" y="279654"/>
                    <a:pt x="11557" y="268605"/>
                  </a:cubicBezTo>
                  <a:cubicBezTo>
                    <a:pt x="14605" y="258445"/>
                    <a:pt x="23368" y="251460"/>
                    <a:pt x="34036" y="251460"/>
                  </a:cubicBezTo>
                  <a:cubicBezTo>
                    <a:pt x="35052" y="251460"/>
                    <a:pt x="35941" y="251460"/>
                    <a:pt x="37084" y="251587"/>
                  </a:cubicBezTo>
                  <a:cubicBezTo>
                    <a:pt x="49022" y="251968"/>
                    <a:pt x="60579" y="257556"/>
                    <a:pt x="71628" y="263144"/>
                  </a:cubicBezTo>
                  <a:cubicBezTo>
                    <a:pt x="61087" y="256794"/>
                    <a:pt x="50419" y="249682"/>
                    <a:pt x="37465" y="247904"/>
                  </a:cubicBezTo>
                  <a:cubicBezTo>
                    <a:pt x="35560" y="247396"/>
                    <a:pt x="33401" y="246888"/>
                    <a:pt x="31369" y="246888"/>
                  </a:cubicBezTo>
                  <a:cubicBezTo>
                    <a:pt x="30099" y="246888"/>
                    <a:pt x="28829" y="247015"/>
                    <a:pt x="27813" y="247396"/>
                  </a:cubicBezTo>
                  <a:cubicBezTo>
                    <a:pt x="24130" y="247777"/>
                    <a:pt x="21336" y="248793"/>
                    <a:pt x="18161" y="250571"/>
                  </a:cubicBezTo>
                  <a:cubicBezTo>
                    <a:pt x="12192" y="253873"/>
                    <a:pt x="8509" y="260223"/>
                    <a:pt x="5588" y="266192"/>
                  </a:cubicBezTo>
                  <a:cubicBezTo>
                    <a:pt x="635" y="278765"/>
                    <a:pt x="0" y="291719"/>
                    <a:pt x="1143" y="304546"/>
                  </a:cubicBezTo>
                  <a:cubicBezTo>
                    <a:pt x="1524" y="311023"/>
                    <a:pt x="2413" y="317627"/>
                    <a:pt x="3937" y="323977"/>
                  </a:cubicBezTo>
                  <a:cubicBezTo>
                    <a:pt x="5588" y="330454"/>
                    <a:pt x="6096" y="336042"/>
                    <a:pt x="13081" y="343916"/>
                  </a:cubicBezTo>
                  <a:cubicBezTo>
                    <a:pt x="21844" y="348869"/>
                    <a:pt x="27305" y="348488"/>
                    <a:pt x="33528" y="350266"/>
                  </a:cubicBezTo>
                  <a:lnTo>
                    <a:pt x="51943" y="353568"/>
                  </a:lnTo>
                  <a:lnTo>
                    <a:pt x="88773" y="359664"/>
                  </a:lnTo>
                  <a:lnTo>
                    <a:pt x="162306" y="370713"/>
                  </a:lnTo>
                  <a:cubicBezTo>
                    <a:pt x="211201" y="378587"/>
                    <a:pt x="260350" y="384556"/>
                    <a:pt x="309245" y="391541"/>
                  </a:cubicBezTo>
                  <a:lnTo>
                    <a:pt x="456311" y="413258"/>
                  </a:lnTo>
                  <a:lnTo>
                    <a:pt x="483997" y="417449"/>
                  </a:lnTo>
                  <a:lnTo>
                    <a:pt x="468630" y="394335"/>
                  </a:lnTo>
                  <a:cubicBezTo>
                    <a:pt x="414782" y="312166"/>
                    <a:pt x="351790" y="234950"/>
                    <a:pt x="279273" y="168783"/>
                  </a:cubicBezTo>
                  <a:cubicBezTo>
                    <a:pt x="243205" y="135128"/>
                    <a:pt x="204851" y="104521"/>
                    <a:pt x="164973" y="75311"/>
                  </a:cubicBezTo>
                  <a:cubicBezTo>
                    <a:pt x="124841" y="47625"/>
                    <a:pt x="83566" y="20828"/>
                    <a:pt x="39243" y="0"/>
                  </a:cubicBezTo>
                  <a:close/>
                </a:path>
              </a:pathLst>
            </a:custGeom>
            <a:solidFill>
              <a:srgbClr val="FF9161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0249507" y="3207504"/>
            <a:ext cx="206978" cy="104490"/>
            <a:chOff x="0" y="0"/>
            <a:chExt cx="275971" cy="139319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275971" cy="139319"/>
            </a:xfrm>
            <a:custGeom>
              <a:avLst/>
              <a:gdLst/>
              <a:ahLst/>
              <a:cxnLst/>
              <a:rect l="l" t="t" r="r" b="b"/>
              <a:pathLst>
                <a:path w="275971" h="139319">
                  <a:moveTo>
                    <a:pt x="0" y="0"/>
                  </a:moveTo>
                  <a:cubicBezTo>
                    <a:pt x="14732" y="26289"/>
                    <a:pt x="30988" y="51308"/>
                    <a:pt x="51689" y="73533"/>
                  </a:cubicBezTo>
                  <a:cubicBezTo>
                    <a:pt x="60960" y="85471"/>
                    <a:pt x="73914" y="94361"/>
                    <a:pt x="85471" y="104902"/>
                  </a:cubicBezTo>
                  <a:cubicBezTo>
                    <a:pt x="91059" y="109982"/>
                    <a:pt x="98171" y="113284"/>
                    <a:pt x="104902" y="117983"/>
                  </a:cubicBezTo>
                  <a:cubicBezTo>
                    <a:pt x="111252" y="121539"/>
                    <a:pt x="117856" y="126365"/>
                    <a:pt x="125603" y="129032"/>
                  </a:cubicBezTo>
                  <a:cubicBezTo>
                    <a:pt x="133477" y="131445"/>
                    <a:pt x="140462" y="135001"/>
                    <a:pt x="148336" y="136525"/>
                  </a:cubicBezTo>
                  <a:cubicBezTo>
                    <a:pt x="155829" y="137160"/>
                    <a:pt x="163195" y="139319"/>
                    <a:pt x="170688" y="139319"/>
                  </a:cubicBezTo>
                  <a:cubicBezTo>
                    <a:pt x="171323" y="139319"/>
                    <a:pt x="172085" y="139319"/>
                    <a:pt x="172720" y="139319"/>
                  </a:cubicBezTo>
                  <a:cubicBezTo>
                    <a:pt x="189357" y="138811"/>
                    <a:pt x="206502" y="135382"/>
                    <a:pt x="220472" y="126746"/>
                  </a:cubicBezTo>
                  <a:cubicBezTo>
                    <a:pt x="249174" y="111125"/>
                    <a:pt x="267208" y="83312"/>
                    <a:pt x="275971" y="54610"/>
                  </a:cubicBezTo>
                  <a:cubicBezTo>
                    <a:pt x="257937" y="78740"/>
                    <a:pt x="236728" y="98933"/>
                    <a:pt x="211582" y="109220"/>
                  </a:cubicBezTo>
                  <a:cubicBezTo>
                    <a:pt x="201041" y="113665"/>
                    <a:pt x="189992" y="115570"/>
                    <a:pt x="178689" y="115570"/>
                  </a:cubicBezTo>
                  <a:cubicBezTo>
                    <a:pt x="164084" y="115570"/>
                    <a:pt x="149352" y="112141"/>
                    <a:pt x="135382" y="105410"/>
                  </a:cubicBezTo>
                  <a:cubicBezTo>
                    <a:pt x="110363" y="94869"/>
                    <a:pt x="87122" y="78105"/>
                    <a:pt x="65532" y="59182"/>
                  </a:cubicBezTo>
                  <a:cubicBezTo>
                    <a:pt x="42799" y="40640"/>
                    <a:pt x="22987" y="19812"/>
                    <a:pt x="0" y="0"/>
                  </a:cubicBezTo>
                  <a:close/>
                </a:path>
              </a:pathLst>
            </a:custGeom>
            <a:solidFill>
              <a:srgbClr val="FF9161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9951645" y="3076661"/>
            <a:ext cx="142970" cy="98869"/>
            <a:chOff x="0" y="0"/>
            <a:chExt cx="190627" cy="13182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90627" cy="131826"/>
            </a:xfrm>
            <a:custGeom>
              <a:avLst/>
              <a:gdLst/>
              <a:ahLst/>
              <a:cxnLst/>
              <a:rect l="l" t="t" r="r" b="b"/>
              <a:pathLst>
                <a:path w="190627" h="131826">
                  <a:moveTo>
                    <a:pt x="137033" y="96139"/>
                  </a:moveTo>
                  <a:cubicBezTo>
                    <a:pt x="137033" y="96139"/>
                    <a:pt x="137033" y="96393"/>
                    <a:pt x="137287" y="97282"/>
                  </a:cubicBezTo>
                  <a:cubicBezTo>
                    <a:pt x="137160" y="97282"/>
                    <a:pt x="137160" y="97409"/>
                    <a:pt x="137160" y="97409"/>
                  </a:cubicBezTo>
                  <a:cubicBezTo>
                    <a:pt x="137160" y="97409"/>
                    <a:pt x="136906" y="97028"/>
                    <a:pt x="136779" y="96901"/>
                  </a:cubicBezTo>
                  <a:cubicBezTo>
                    <a:pt x="137033" y="96647"/>
                    <a:pt x="137033" y="96266"/>
                    <a:pt x="137033" y="96266"/>
                  </a:cubicBezTo>
                  <a:close/>
                  <a:moveTo>
                    <a:pt x="137287" y="98044"/>
                  </a:moveTo>
                  <a:cubicBezTo>
                    <a:pt x="137287" y="98171"/>
                    <a:pt x="137287" y="98171"/>
                    <a:pt x="137287" y="98171"/>
                  </a:cubicBezTo>
                  <a:lnTo>
                    <a:pt x="137287" y="98044"/>
                  </a:lnTo>
                  <a:close/>
                  <a:moveTo>
                    <a:pt x="38735" y="0"/>
                  </a:moveTo>
                  <a:cubicBezTo>
                    <a:pt x="31115" y="0"/>
                    <a:pt x="23495" y="1270"/>
                    <a:pt x="16637" y="6477"/>
                  </a:cubicBezTo>
                  <a:cubicBezTo>
                    <a:pt x="6858" y="13970"/>
                    <a:pt x="2286" y="25146"/>
                    <a:pt x="1270" y="34798"/>
                  </a:cubicBezTo>
                  <a:cubicBezTo>
                    <a:pt x="0" y="44958"/>
                    <a:pt x="1270" y="54610"/>
                    <a:pt x="3683" y="63500"/>
                  </a:cubicBezTo>
                  <a:cubicBezTo>
                    <a:pt x="6096" y="45339"/>
                    <a:pt x="12065" y="25146"/>
                    <a:pt x="25019" y="19939"/>
                  </a:cubicBezTo>
                  <a:cubicBezTo>
                    <a:pt x="27686" y="18796"/>
                    <a:pt x="30607" y="18288"/>
                    <a:pt x="33655" y="18288"/>
                  </a:cubicBezTo>
                  <a:cubicBezTo>
                    <a:pt x="44196" y="18288"/>
                    <a:pt x="57150" y="24257"/>
                    <a:pt x="68453" y="30607"/>
                  </a:cubicBezTo>
                  <a:cubicBezTo>
                    <a:pt x="83312" y="38989"/>
                    <a:pt x="98044" y="49657"/>
                    <a:pt x="111887" y="60706"/>
                  </a:cubicBezTo>
                  <a:cubicBezTo>
                    <a:pt x="120269" y="66421"/>
                    <a:pt x="128143" y="72771"/>
                    <a:pt x="136017" y="79375"/>
                  </a:cubicBezTo>
                  <a:cubicBezTo>
                    <a:pt x="133858" y="80645"/>
                    <a:pt x="131191" y="81026"/>
                    <a:pt x="129032" y="82296"/>
                  </a:cubicBezTo>
                  <a:cubicBezTo>
                    <a:pt x="126238" y="85090"/>
                    <a:pt x="122936" y="86487"/>
                    <a:pt x="121539" y="91948"/>
                  </a:cubicBezTo>
                  <a:cubicBezTo>
                    <a:pt x="120142" y="97409"/>
                    <a:pt x="122047" y="100330"/>
                    <a:pt x="123444" y="103632"/>
                  </a:cubicBezTo>
                  <a:cubicBezTo>
                    <a:pt x="124841" y="105410"/>
                    <a:pt x="126619" y="108204"/>
                    <a:pt x="128397" y="109601"/>
                  </a:cubicBezTo>
                  <a:cubicBezTo>
                    <a:pt x="134874" y="116078"/>
                    <a:pt x="142240" y="119253"/>
                    <a:pt x="149225" y="123063"/>
                  </a:cubicBezTo>
                  <a:cubicBezTo>
                    <a:pt x="156718" y="126619"/>
                    <a:pt x="164084" y="129413"/>
                    <a:pt x="171958" y="131826"/>
                  </a:cubicBezTo>
                  <a:cubicBezTo>
                    <a:pt x="159893" y="121666"/>
                    <a:pt x="146939" y="111379"/>
                    <a:pt x="138684" y="100330"/>
                  </a:cubicBezTo>
                  <a:cubicBezTo>
                    <a:pt x="138049" y="99441"/>
                    <a:pt x="137795" y="98806"/>
                    <a:pt x="137414" y="97917"/>
                  </a:cubicBezTo>
                  <a:lnTo>
                    <a:pt x="140843" y="97028"/>
                  </a:lnTo>
                  <a:cubicBezTo>
                    <a:pt x="142875" y="96774"/>
                    <a:pt x="145161" y="96647"/>
                    <a:pt x="147320" y="96647"/>
                  </a:cubicBezTo>
                  <a:cubicBezTo>
                    <a:pt x="152019" y="96647"/>
                    <a:pt x="156972" y="97028"/>
                    <a:pt x="161544" y="97028"/>
                  </a:cubicBezTo>
                  <a:lnTo>
                    <a:pt x="190627" y="98425"/>
                  </a:lnTo>
                  <a:lnTo>
                    <a:pt x="169418" y="77978"/>
                  </a:lnTo>
                  <a:cubicBezTo>
                    <a:pt x="155575" y="65532"/>
                    <a:pt x="142621" y="51689"/>
                    <a:pt x="127381" y="40513"/>
                  </a:cubicBezTo>
                  <a:cubicBezTo>
                    <a:pt x="119507" y="34544"/>
                    <a:pt x="112141" y="28956"/>
                    <a:pt x="103759" y="23876"/>
                  </a:cubicBezTo>
                  <a:cubicBezTo>
                    <a:pt x="95885" y="18923"/>
                    <a:pt x="87503" y="13335"/>
                    <a:pt x="78232" y="9652"/>
                  </a:cubicBezTo>
                  <a:cubicBezTo>
                    <a:pt x="69723" y="5715"/>
                    <a:pt x="59563" y="2540"/>
                    <a:pt x="49403" y="508"/>
                  </a:cubicBezTo>
                  <a:cubicBezTo>
                    <a:pt x="45847" y="254"/>
                    <a:pt x="42291" y="0"/>
                    <a:pt x="38735" y="0"/>
                  </a:cubicBezTo>
                  <a:close/>
                </a:path>
              </a:pathLst>
            </a:custGeom>
            <a:solidFill>
              <a:srgbClr val="FF9161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0270940" y="2928258"/>
            <a:ext cx="47530" cy="80486"/>
            <a:chOff x="0" y="0"/>
            <a:chExt cx="63373" cy="107315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3373" cy="107315"/>
            </a:xfrm>
            <a:custGeom>
              <a:avLst/>
              <a:gdLst/>
              <a:ahLst/>
              <a:cxnLst/>
              <a:rect l="l" t="t" r="r" b="b"/>
              <a:pathLst>
                <a:path w="63373" h="107315">
                  <a:moveTo>
                    <a:pt x="32004" y="0"/>
                  </a:moveTo>
                  <a:cubicBezTo>
                    <a:pt x="14224" y="0"/>
                    <a:pt x="0" y="24130"/>
                    <a:pt x="0" y="53848"/>
                  </a:cubicBezTo>
                  <a:cubicBezTo>
                    <a:pt x="0" y="83312"/>
                    <a:pt x="14224" y="107315"/>
                    <a:pt x="32004" y="107315"/>
                  </a:cubicBezTo>
                  <a:cubicBezTo>
                    <a:pt x="49530" y="107315"/>
                    <a:pt x="63373" y="83312"/>
                    <a:pt x="63373" y="53848"/>
                  </a:cubicBezTo>
                  <a:cubicBezTo>
                    <a:pt x="63373" y="24130"/>
                    <a:pt x="49530" y="0"/>
                    <a:pt x="32004" y="0"/>
                  </a:cubicBezTo>
                  <a:close/>
                </a:path>
              </a:pathLst>
            </a:custGeom>
            <a:solidFill>
              <a:srgbClr val="291A42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0172450" y="2834136"/>
            <a:ext cx="89821" cy="98298"/>
            <a:chOff x="0" y="0"/>
            <a:chExt cx="119761" cy="131064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19761" cy="131064"/>
            </a:xfrm>
            <a:custGeom>
              <a:avLst/>
              <a:gdLst/>
              <a:ahLst/>
              <a:cxnLst/>
              <a:rect l="l" t="t" r="r" b="b"/>
              <a:pathLst>
                <a:path w="119761" h="131064">
                  <a:moveTo>
                    <a:pt x="69215" y="0"/>
                  </a:moveTo>
                  <a:cubicBezTo>
                    <a:pt x="36322" y="0"/>
                    <a:pt x="0" y="24003"/>
                    <a:pt x="1778" y="131064"/>
                  </a:cubicBezTo>
                  <a:lnTo>
                    <a:pt x="119761" y="15494"/>
                  </a:lnTo>
                  <a:cubicBezTo>
                    <a:pt x="119761" y="15494"/>
                    <a:pt x="95631" y="0"/>
                    <a:pt x="69088" y="0"/>
                  </a:cubicBezTo>
                  <a:close/>
                </a:path>
              </a:pathLst>
            </a:custGeom>
            <a:solidFill>
              <a:srgbClr val="291A42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0299427" y="2766640"/>
            <a:ext cx="87344" cy="63532"/>
            <a:chOff x="0" y="0"/>
            <a:chExt cx="116459" cy="84709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16459" cy="84709"/>
            </a:xfrm>
            <a:custGeom>
              <a:avLst/>
              <a:gdLst/>
              <a:ahLst/>
              <a:cxnLst/>
              <a:rect l="l" t="t" r="r" b="b"/>
              <a:pathLst>
                <a:path w="116459" h="84709">
                  <a:moveTo>
                    <a:pt x="52705" y="0"/>
                  </a:moveTo>
                  <a:cubicBezTo>
                    <a:pt x="0" y="0"/>
                    <a:pt x="8382" y="84709"/>
                    <a:pt x="8382" y="84709"/>
                  </a:cubicBezTo>
                  <a:lnTo>
                    <a:pt x="116459" y="26035"/>
                  </a:lnTo>
                  <a:cubicBezTo>
                    <a:pt x="88900" y="7366"/>
                    <a:pt x="68199" y="0"/>
                    <a:pt x="52705" y="0"/>
                  </a:cubicBezTo>
                  <a:close/>
                </a:path>
              </a:pathLst>
            </a:custGeom>
            <a:solidFill>
              <a:srgbClr val="291A42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9742497" y="7595445"/>
            <a:ext cx="231267" cy="286321"/>
            <a:chOff x="0" y="0"/>
            <a:chExt cx="308356" cy="38176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308356" cy="381762"/>
            </a:xfrm>
            <a:custGeom>
              <a:avLst/>
              <a:gdLst/>
              <a:ahLst/>
              <a:cxnLst/>
              <a:rect l="l" t="t" r="r" b="b"/>
              <a:pathLst>
                <a:path w="308356" h="381762">
                  <a:moveTo>
                    <a:pt x="43053" y="0"/>
                  </a:moveTo>
                  <a:lnTo>
                    <a:pt x="0" y="174752"/>
                  </a:lnTo>
                  <a:cubicBezTo>
                    <a:pt x="0" y="174752"/>
                    <a:pt x="173482" y="314452"/>
                    <a:pt x="207137" y="381762"/>
                  </a:cubicBezTo>
                  <a:lnTo>
                    <a:pt x="308356" y="212979"/>
                  </a:lnTo>
                  <a:cubicBezTo>
                    <a:pt x="308356" y="212979"/>
                    <a:pt x="178435" y="32258"/>
                    <a:pt x="4292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8642571" y="7768089"/>
            <a:ext cx="1239965" cy="598075"/>
            <a:chOff x="0" y="0"/>
            <a:chExt cx="1653286" cy="79743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653286" cy="797433"/>
            </a:xfrm>
            <a:custGeom>
              <a:avLst/>
              <a:gdLst/>
              <a:ahLst/>
              <a:cxnLst/>
              <a:rect l="l" t="t" r="r" b="b"/>
              <a:pathLst>
                <a:path w="1653286" h="797433">
                  <a:moveTo>
                    <a:pt x="1333627" y="0"/>
                  </a:moveTo>
                  <a:cubicBezTo>
                    <a:pt x="1313180" y="0"/>
                    <a:pt x="1305179" y="26162"/>
                    <a:pt x="1317625" y="90170"/>
                  </a:cubicBezTo>
                  <a:cubicBezTo>
                    <a:pt x="1339850" y="206248"/>
                    <a:pt x="1339850" y="347726"/>
                    <a:pt x="1339850" y="347726"/>
                  </a:cubicBezTo>
                  <a:cubicBezTo>
                    <a:pt x="1339850" y="347726"/>
                    <a:pt x="985266" y="471043"/>
                    <a:pt x="690753" y="485902"/>
                  </a:cubicBezTo>
                  <a:cubicBezTo>
                    <a:pt x="395732" y="500761"/>
                    <a:pt x="97028" y="456311"/>
                    <a:pt x="0" y="771652"/>
                  </a:cubicBezTo>
                  <a:cubicBezTo>
                    <a:pt x="56134" y="790067"/>
                    <a:pt x="136271" y="797433"/>
                    <a:pt x="225552" y="797433"/>
                  </a:cubicBezTo>
                  <a:cubicBezTo>
                    <a:pt x="397256" y="797433"/>
                    <a:pt x="603250" y="770382"/>
                    <a:pt x="741553" y="743458"/>
                  </a:cubicBezTo>
                  <a:cubicBezTo>
                    <a:pt x="905510" y="711327"/>
                    <a:pt x="1174877" y="684149"/>
                    <a:pt x="1335278" y="684149"/>
                  </a:cubicBezTo>
                  <a:cubicBezTo>
                    <a:pt x="1380744" y="684149"/>
                    <a:pt x="1417447" y="686181"/>
                    <a:pt x="1440561" y="691261"/>
                  </a:cubicBezTo>
                  <a:cubicBezTo>
                    <a:pt x="1455420" y="608838"/>
                    <a:pt x="1593596" y="395351"/>
                    <a:pt x="1653286" y="334137"/>
                  </a:cubicBezTo>
                  <a:cubicBezTo>
                    <a:pt x="1646301" y="307086"/>
                    <a:pt x="1620393" y="298577"/>
                    <a:pt x="1590802" y="298577"/>
                  </a:cubicBezTo>
                  <a:cubicBezTo>
                    <a:pt x="1541907" y="298577"/>
                    <a:pt x="1482725" y="321691"/>
                    <a:pt x="1482725" y="321691"/>
                  </a:cubicBezTo>
                  <a:cubicBezTo>
                    <a:pt x="1482725" y="321691"/>
                    <a:pt x="1466977" y="109093"/>
                    <a:pt x="1403223" y="45720"/>
                  </a:cubicBezTo>
                  <a:cubicBezTo>
                    <a:pt x="1374902" y="17145"/>
                    <a:pt x="1350264" y="0"/>
                    <a:pt x="133362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4652234" y="5515516"/>
            <a:ext cx="1184148" cy="1213294"/>
            <a:chOff x="0" y="0"/>
            <a:chExt cx="1578864" cy="1617726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578864" cy="1617726"/>
            </a:xfrm>
            <a:custGeom>
              <a:avLst/>
              <a:gdLst/>
              <a:ahLst/>
              <a:cxnLst/>
              <a:rect l="l" t="t" r="r" b="b"/>
              <a:pathLst>
                <a:path w="1578864" h="1617726">
                  <a:moveTo>
                    <a:pt x="397637" y="0"/>
                  </a:moveTo>
                  <a:cubicBezTo>
                    <a:pt x="281686" y="0"/>
                    <a:pt x="160020" y="116078"/>
                    <a:pt x="105029" y="220980"/>
                  </a:cubicBezTo>
                  <a:cubicBezTo>
                    <a:pt x="73787" y="279908"/>
                    <a:pt x="67183" y="314452"/>
                    <a:pt x="82296" y="314452"/>
                  </a:cubicBezTo>
                  <a:cubicBezTo>
                    <a:pt x="93980" y="314452"/>
                    <a:pt x="118491" y="293878"/>
                    <a:pt x="154559" y="248158"/>
                  </a:cubicBezTo>
                  <a:cubicBezTo>
                    <a:pt x="66167" y="458216"/>
                    <a:pt x="0" y="790067"/>
                    <a:pt x="0" y="790067"/>
                  </a:cubicBezTo>
                  <a:lnTo>
                    <a:pt x="435991" y="1617599"/>
                  </a:lnTo>
                  <a:cubicBezTo>
                    <a:pt x="435991" y="1617599"/>
                    <a:pt x="676021" y="1584325"/>
                    <a:pt x="749046" y="1523746"/>
                  </a:cubicBezTo>
                  <a:cubicBezTo>
                    <a:pt x="696595" y="1568704"/>
                    <a:pt x="696468" y="1592072"/>
                    <a:pt x="722884" y="1592072"/>
                  </a:cubicBezTo>
                  <a:cubicBezTo>
                    <a:pt x="748284" y="1592072"/>
                    <a:pt x="798576" y="1569974"/>
                    <a:pt x="850265" y="1523746"/>
                  </a:cubicBezTo>
                  <a:cubicBezTo>
                    <a:pt x="842899" y="1554861"/>
                    <a:pt x="845820" y="1567180"/>
                    <a:pt x="855218" y="1567180"/>
                  </a:cubicBezTo>
                  <a:cubicBezTo>
                    <a:pt x="874268" y="1567180"/>
                    <a:pt x="919861" y="1516507"/>
                    <a:pt x="960755" y="1468374"/>
                  </a:cubicBezTo>
                  <a:cubicBezTo>
                    <a:pt x="916432" y="1573403"/>
                    <a:pt x="905256" y="1617726"/>
                    <a:pt x="905256" y="1617726"/>
                  </a:cubicBezTo>
                  <a:cubicBezTo>
                    <a:pt x="905256" y="1617726"/>
                    <a:pt x="1270127" y="1330706"/>
                    <a:pt x="1424432" y="971804"/>
                  </a:cubicBezTo>
                  <a:cubicBezTo>
                    <a:pt x="1578864" y="612648"/>
                    <a:pt x="1452118" y="461899"/>
                    <a:pt x="1087374" y="344043"/>
                  </a:cubicBezTo>
                  <a:cubicBezTo>
                    <a:pt x="789686" y="121666"/>
                    <a:pt x="513715" y="0"/>
                    <a:pt x="3976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3350024" y="5094204"/>
            <a:ext cx="499872" cy="1056227"/>
            <a:chOff x="0" y="0"/>
            <a:chExt cx="666496" cy="1408303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66496" cy="1408303"/>
            </a:xfrm>
            <a:custGeom>
              <a:avLst/>
              <a:gdLst/>
              <a:ahLst/>
              <a:cxnLst/>
              <a:rect l="l" t="t" r="r" b="b"/>
              <a:pathLst>
                <a:path w="666496" h="1408303">
                  <a:moveTo>
                    <a:pt x="592582" y="0"/>
                  </a:moveTo>
                  <a:cubicBezTo>
                    <a:pt x="566293" y="0"/>
                    <a:pt x="516255" y="41021"/>
                    <a:pt x="482473" y="96647"/>
                  </a:cubicBezTo>
                  <a:cubicBezTo>
                    <a:pt x="426593" y="188595"/>
                    <a:pt x="390525" y="444373"/>
                    <a:pt x="390525" y="444373"/>
                  </a:cubicBezTo>
                  <a:cubicBezTo>
                    <a:pt x="390525" y="444373"/>
                    <a:pt x="334772" y="394081"/>
                    <a:pt x="283591" y="394081"/>
                  </a:cubicBezTo>
                  <a:cubicBezTo>
                    <a:pt x="247015" y="394081"/>
                    <a:pt x="212598" y="419989"/>
                    <a:pt x="202692" y="508635"/>
                  </a:cubicBezTo>
                  <a:cubicBezTo>
                    <a:pt x="191516" y="506222"/>
                    <a:pt x="181229" y="505206"/>
                    <a:pt x="172085" y="505206"/>
                  </a:cubicBezTo>
                  <a:cubicBezTo>
                    <a:pt x="86614" y="505206"/>
                    <a:pt x="86614" y="596392"/>
                    <a:pt x="86614" y="596392"/>
                  </a:cubicBezTo>
                  <a:cubicBezTo>
                    <a:pt x="86614" y="596392"/>
                    <a:pt x="86233" y="596392"/>
                    <a:pt x="85471" y="596392"/>
                  </a:cubicBezTo>
                  <a:cubicBezTo>
                    <a:pt x="75819" y="596392"/>
                    <a:pt x="0" y="599948"/>
                    <a:pt x="26543" y="712470"/>
                  </a:cubicBezTo>
                  <a:cubicBezTo>
                    <a:pt x="54229" y="832739"/>
                    <a:pt x="222504" y="856234"/>
                    <a:pt x="222504" y="856234"/>
                  </a:cubicBezTo>
                  <a:lnTo>
                    <a:pt x="106553" y="1408303"/>
                  </a:lnTo>
                  <a:lnTo>
                    <a:pt x="290703" y="1340358"/>
                  </a:lnTo>
                  <a:lnTo>
                    <a:pt x="382651" y="828548"/>
                  </a:lnTo>
                  <a:cubicBezTo>
                    <a:pt x="382651" y="828548"/>
                    <a:pt x="538480" y="828548"/>
                    <a:pt x="602742" y="748538"/>
                  </a:cubicBezTo>
                  <a:cubicBezTo>
                    <a:pt x="666496" y="668528"/>
                    <a:pt x="466852" y="496570"/>
                    <a:pt x="466852" y="496570"/>
                  </a:cubicBezTo>
                  <a:cubicBezTo>
                    <a:pt x="466852" y="496570"/>
                    <a:pt x="566674" y="168402"/>
                    <a:pt x="602742" y="60579"/>
                  </a:cubicBezTo>
                  <a:cubicBezTo>
                    <a:pt x="616966" y="17780"/>
                    <a:pt x="609854" y="0"/>
                    <a:pt x="592582" y="0"/>
                  </a:cubicBezTo>
                  <a:close/>
                </a:path>
              </a:pathLst>
            </a:custGeom>
            <a:solidFill>
              <a:srgbClr val="C16F3F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3135563" y="6068600"/>
            <a:ext cx="2871121" cy="2005394"/>
            <a:chOff x="0" y="0"/>
            <a:chExt cx="3828161" cy="2673858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828161" cy="2673858"/>
            </a:xfrm>
            <a:custGeom>
              <a:avLst/>
              <a:gdLst/>
              <a:ahLst/>
              <a:cxnLst/>
              <a:rect l="l" t="t" r="r" b="b"/>
              <a:pathLst>
                <a:path w="3828161" h="2673858">
                  <a:moveTo>
                    <a:pt x="632460" y="0"/>
                  </a:moveTo>
                  <a:cubicBezTo>
                    <a:pt x="632460" y="0"/>
                    <a:pt x="197866" y="19939"/>
                    <a:pt x="99060" y="277114"/>
                  </a:cubicBezTo>
                  <a:cubicBezTo>
                    <a:pt x="0" y="534035"/>
                    <a:pt x="171577" y="1047623"/>
                    <a:pt x="421767" y="1179576"/>
                  </a:cubicBezTo>
                  <a:cubicBezTo>
                    <a:pt x="672211" y="1311275"/>
                    <a:pt x="1820164" y="1535557"/>
                    <a:pt x="1820164" y="1535557"/>
                  </a:cubicBezTo>
                  <a:cubicBezTo>
                    <a:pt x="1820164" y="1535557"/>
                    <a:pt x="2141601" y="2049145"/>
                    <a:pt x="2220468" y="2372360"/>
                  </a:cubicBezTo>
                  <a:cubicBezTo>
                    <a:pt x="2130933" y="2396236"/>
                    <a:pt x="1962404" y="2673858"/>
                    <a:pt x="2106803" y="2673858"/>
                  </a:cubicBezTo>
                  <a:cubicBezTo>
                    <a:pt x="2121535" y="2673858"/>
                    <a:pt x="2139696" y="2670937"/>
                    <a:pt x="2161413" y="2664587"/>
                  </a:cubicBezTo>
                  <a:cubicBezTo>
                    <a:pt x="2332482" y="2583180"/>
                    <a:pt x="2701417" y="2563368"/>
                    <a:pt x="2701417" y="2563368"/>
                  </a:cubicBezTo>
                  <a:lnTo>
                    <a:pt x="3130042" y="2372487"/>
                  </a:lnTo>
                  <a:lnTo>
                    <a:pt x="2912364" y="2003552"/>
                  </a:lnTo>
                  <a:cubicBezTo>
                    <a:pt x="2912364" y="2003552"/>
                    <a:pt x="2956687" y="2015998"/>
                    <a:pt x="3011170" y="2015998"/>
                  </a:cubicBezTo>
                  <a:cubicBezTo>
                    <a:pt x="3109468" y="2015998"/>
                    <a:pt x="3240532" y="1975231"/>
                    <a:pt x="3202051" y="1746377"/>
                  </a:cubicBezTo>
                  <a:cubicBezTo>
                    <a:pt x="3294507" y="1989963"/>
                    <a:pt x="3426333" y="2284603"/>
                    <a:pt x="3426333" y="2284603"/>
                  </a:cubicBezTo>
                  <a:lnTo>
                    <a:pt x="3828161" y="2226818"/>
                  </a:lnTo>
                  <a:cubicBezTo>
                    <a:pt x="3828161" y="2226818"/>
                    <a:pt x="3416173" y="1329563"/>
                    <a:pt x="3362960" y="1249045"/>
                  </a:cubicBezTo>
                  <a:cubicBezTo>
                    <a:pt x="3156331" y="1204976"/>
                    <a:pt x="3051937" y="1198372"/>
                    <a:pt x="3008503" y="1198372"/>
                  </a:cubicBezTo>
                  <a:cubicBezTo>
                    <a:pt x="2990469" y="1198372"/>
                    <a:pt x="2982976" y="1199515"/>
                    <a:pt x="2982976" y="1199515"/>
                  </a:cubicBezTo>
                  <a:lnTo>
                    <a:pt x="2488819" y="1234186"/>
                  </a:lnTo>
                  <a:lnTo>
                    <a:pt x="2019427" y="1080262"/>
                  </a:lnTo>
                  <a:lnTo>
                    <a:pt x="678815" y="665861"/>
                  </a:lnTo>
                  <a:cubicBezTo>
                    <a:pt x="678815" y="665861"/>
                    <a:pt x="748665" y="595884"/>
                    <a:pt x="676910" y="595884"/>
                  </a:cubicBezTo>
                  <a:cubicBezTo>
                    <a:pt x="657860" y="595884"/>
                    <a:pt x="629031" y="600710"/>
                    <a:pt x="586232" y="613029"/>
                  </a:cubicBezTo>
                  <a:cubicBezTo>
                    <a:pt x="645922" y="244221"/>
                    <a:pt x="632460" y="0"/>
                    <a:pt x="632460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4437981" y="5773650"/>
            <a:ext cx="1219771" cy="1292066"/>
            <a:chOff x="0" y="0"/>
            <a:chExt cx="1626362" cy="1722755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626362" cy="1722755"/>
            </a:xfrm>
            <a:custGeom>
              <a:avLst/>
              <a:gdLst/>
              <a:ahLst/>
              <a:cxnLst/>
              <a:rect l="l" t="t" r="r" b="b"/>
              <a:pathLst>
                <a:path w="1626362" h="1722755">
                  <a:moveTo>
                    <a:pt x="845566" y="0"/>
                  </a:moveTo>
                  <a:cubicBezTo>
                    <a:pt x="841375" y="0"/>
                    <a:pt x="837184" y="254"/>
                    <a:pt x="833120" y="635"/>
                  </a:cubicBezTo>
                  <a:cubicBezTo>
                    <a:pt x="833120" y="635"/>
                    <a:pt x="277876" y="224028"/>
                    <a:pt x="139065" y="402463"/>
                  </a:cubicBezTo>
                  <a:cubicBezTo>
                    <a:pt x="0" y="580771"/>
                    <a:pt x="148971" y="804164"/>
                    <a:pt x="302768" y="952500"/>
                  </a:cubicBezTo>
                  <a:cubicBezTo>
                    <a:pt x="456184" y="1101598"/>
                    <a:pt x="525653" y="1176020"/>
                    <a:pt x="525653" y="1176020"/>
                  </a:cubicBezTo>
                  <a:lnTo>
                    <a:pt x="594995" y="1543050"/>
                  </a:lnTo>
                  <a:lnTo>
                    <a:pt x="282829" y="1473327"/>
                  </a:lnTo>
                  <a:cubicBezTo>
                    <a:pt x="282956" y="1473327"/>
                    <a:pt x="702310" y="1722755"/>
                    <a:pt x="1184910" y="1722755"/>
                  </a:cubicBezTo>
                  <a:cubicBezTo>
                    <a:pt x="1329690" y="1722755"/>
                    <a:pt x="1479931" y="1700403"/>
                    <a:pt x="1626362" y="1642110"/>
                  </a:cubicBezTo>
                  <a:cubicBezTo>
                    <a:pt x="1510411" y="1456055"/>
                    <a:pt x="1421892" y="1374394"/>
                    <a:pt x="1283208" y="1374394"/>
                  </a:cubicBezTo>
                  <a:cubicBezTo>
                    <a:pt x="1226185" y="1374394"/>
                    <a:pt x="1160780" y="1388237"/>
                    <a:pt x="1081405" y="1414145"/>
                  </a:cubicBezTo>
                  <a:cubicBezTo>
                    <a:pt x="947166" y="1458468"/>
                    <a:pt x="758571" y="1523238"/>
                    <a:pt x="758571" y="1523238"/>
                  </a:cubicBezTo>
                  <a:cubicBezTo>
                    <a:pt x="758571" y="1523238"/>
                    <a:pt x="748919" y="1250442"/>
                    <a:pt x="793242" y="1141222"/>
                  </a:cubicBezTo>
                  <a:cubicBezTo>
                    <a:pt x="838200" y="1032256"/>
                    <a:pt x="1140460" y="861695"/>
                    <a:pt x="1140460" y="861695"/>
                  </a:cubicBezTo>
                  <a:cubicBezTo>
                    <a:pt x="1140460" y="861695"/>
                    <a:pt x="1092708" y="0"/>
                    <a:pt x="845566" y="0"/>
                  </a:cubicBezTo>
                  <a:close/>
                </a:path>
              </a:pathLst>
            </a:custGeom>
            <a:solidFill>
              <a:srgbClr val="C16F3F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5062825" y="5752746"/>
            <a:ext cx="310039" cy="710374"/>
            <a:chOff x="0" y="0"/>
            <a:chExt cx="413385" cy="947166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413385" cy="947166"/>
            </a:xfrm>
            <a:custGeom>
              <a:avLst/>
              <a:gdLst/>
              <a:ahLst/>
              <a:cxnLst/>
              <a:rect l="l" t="t" r="r" b="b"/>
              <a:pathLst>
                <a:path w="413385" h="947166">
                  <a:moveTo>
                    <a:pt x="75819" y="0"/>
                  </a:moveTo>
                  <a:cubicBezTo>
                    <a:pt x="49022" y="0"/>
                    <a:pt x="22987" y="8382"/>
                    <a:pt x="0" y="28575"/>
                  </a:cubicBezTo>
                  <a:cubicBezTo>
                    <a:pt x="0" y="28575"/>
                    <a:pt x="109601" y="169545"/>
                    <a:pt x="120650" y="362839"/>
                  </a:cubicBezTo>
                  <a:cubicBezTo>
                    <a:pt x="126111" y="455930"/>
                    <a:pt x="138557" y="497840"/>
                    <a:pt x="150368" y="497840"/>
                  </a:cubicBezTo>
                  <a:cubicBezTo>
                    <a:pt x="162941" y="497840"/>
                    <a:pt x="174752" y="449199"/>
                    <a:pt x="175768" y="362839"/>
                  </a:cubicBezTo>
                  <a:cubicBezTo>
                    <a:pt x="192405" y="688340"/>
                    <a:pt x="212344" y="947166"/>
                    <a:pt x="212344" y="947166"/>
                  </a:cubicBezTo>
                  <a:lnTo>
                    <a:pt x="413385" y="889508"/>
                  </a:lnTo>
                  <a:lnTo>
                    <a:pt x="324993" y="152908"/>
                  </a:lnTo>
                  <a:cubicBezTo>
                    <a:pt x="324993" y="152908"/>
                    <a:pt x="191643" y="0"/>
                    <a:pt x="7581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5079465" y="6377798"/>
            <a:ext cx="291941" cy="190214"/>
            <a:chOff x="0" y="0"/>
            <a:chExt cx="389255" cy="253619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389255" cy="253619"/>
            </a:xfrm>
            <a:custGeom>
              <a:avLst/>
              <a:gdLst/>
              <a:ahLst/>
              <a:cxnLst/>
              <a:rect l="l" t="t" r="r" b="b"/>
              <a:pathLst>
                <a:path w="389255" h="253619">
                  <a:moveTo>
                    <a:pt x="267081" y="0"/>
                  </a:moveTo>
                  <a:cubicBezTo>
                    <a:pt x="192151" y="0"/>
                    <a:pt x="101854" y="56134"/>
                    <a:pt x="101854" y="56134"/>
                  </a:cubicBezTo>
                  <a:lnTo>
                    <a:pt x="0" y="177165"/>
                  </a:lnTo>
                  <a:cubicBezTo>
                    <a:pt x="9906" y="231902"/>
                    <a:pt x="51689" y="253619"/>
                    <a:pt x="103632" y="253619"/>
                  </a:cubicBezTo>
                  <a:cubicBezTo>
                    <a:pt x="220853" y="253619"/>
                    <a:pt x="389255" y="143256"/>
                    <a:pt x="354584" y="56134"/>
                  </a:cubicBezTo>
                  <a:cubicBezTo>
                    <a:pt x="338074" y="13970"/>
                    <a:pt x="304546" y="0"/>
                    <a:pt x="267081" y="0"/>
                  </a:cubicBezTo>
                  <a:close/>
                </a:path>
              </a:pathLst>
            </a:custGeom>
            <a:solidFill>
              <a:srgbClr val="C16F3F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4550936" y="6475664"/>
            <a:ext cx="528542" cy="1234916"/>
            <a:chOff x="0" y="0"/>
            <a:chExt cx="704723" cy="1646555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704723" cy="1646555"/>
            </a:xfrm>
            <a:custGeom>
              <a:avLst/>
              <a:gdLst/>
              <a:ahLst/>
              <a:cxnLst/>
              <a:rect l="l" t="t" r="r" b="b"/>
              <a:pathLst>
                <a:path w="704723" h="1646555">
                  <a:moveTo>
                    <a:pt x="135001" y="0"/>
                  </a:moveTo>
                  <a:cubicBezTo>
                    <a:pt x="135001" y="0"/>
                    <a:pt x="13970" y="125857"/>
                    <a:pt x="99441" y="337566"/>
                  </a:cubicBezTo>
                  <a:cubicBezTo>
                    <a:pt x="0" y="527177"/>
                    <a:pt x="179451" y="668528"/>
                    <a:pt x="179451" y="668528"/>
                  </a:cubicBezTo>
                  <a:cubicBezTo>
                    <a:pt x="179451" y="668528"/>
                    <a:pt x="104140" y="853059"/>
                    <a:pt x="279019" y="1037082"/>
                  </a:cubicBezTo>
                  <a:cubicBezTo>
                    <a:pt x="250698" y="1131824"/>
                    <a:pt x="373253" y="1292225"/>
                    <a:pt x="462915" y="1382141"/>
                  </a:cubicBezTo>
                  <a:cubicBezTo>
                    <a:pt x="481965" y="1594739"/>
                    <a:pt x="462915" y="1646555"/>
                    <a:pt x="462915" y="1646555"/>
                  </a:cubicBezTo>
                  <a:lnTo>
                    <a:pt x="543306" y="1641856"/>
                  </a:lnTo>
                  <a:lnTo>
                    <a:pt x="524510" y="1533271"/>
                  </a:lnTo>
                  <a:lnTo>
                    <a:pt x="571627" y="1646555"/>
                  </a:lnTo>
                  <a:lnTo>
                    <a:pt x="628523" y="1627505"/>
                  </a:lnTo>
                  <a:lnTo>
                    <a:pt x="571627" y="1547495"/>
                  </a:lnTo>
                  <a:lnTo>
                    <a:pt x="661797" y="1622806"/>
                  </a:lnTo>
                  <a:lnTo>
                    <a:pt x="704723" y="1584960"/>
                  </a:lnTo>
                  <a:lnTo>
                    <a:pt x="505460" y="1382141"/>
                  </a:lnTo>
                  <a:cubicBezTo>
                    <a:pt x="505460" y="1382141"/>
                    <a:pt x="606298" y="1037082"/>
                    <a:pt x="470789" y="1018159"/>
                  </a:cubicBezTo>
                  <a:cubicBezTo>
                    <a:pt x="481076" y="690372"/>
                    <a:pt x="481076" y="681609"/>
                    <a:pt x="387223" y="656717"/>
                  </a:cubicBezTo>
                  <a:lnTo>
                    <a:pt x="421386" y="484251"/>
                  </a:lnTo>
                  <a:lnTo>
                    <a:pt x="375031" y="240030"/>
                  </a:lnTo>
                  <a:lnTo>
                    <a:pt x="135001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5537179" y="9018921"/>
            <a:ext cx="825341" cy="376809"/>
            <a:chOff x="0" y="0"/>
            <a:chExt cx="1100455" cy="502412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100455" cy="502412"/>
            </a:xfrm>
            <a:custGeom>
              <a:avLst/>
              <a:gdLst/>
              <a:ahLst/>
              <a:cxnLst/>
              <a:rect l="l" t="t" r="r" b="b"/>
              <a:pathLst>
                <a:path w="1100455" h="502412">
                  <a:moveTo>
                    <a:pt x="90678" y="0"/>
                  </a:moveTo>
                  <a:lnTo>
                    <a:pt x="0" y="193167"/>
                  </a:lnTo>
                  <a:cubicBezTo>
                    <a:pt x="0" y="193167"/>
                    <a:pt x="311785" y="391414"/>
                    <a:pt x="514223" y="446151"/>
                  </a:cubicBezTo>
                  <a:cubicBezTo>
                    <a:pt x="627634" y="476885"/>
                    <a:pt x="832739" y="502412"/>
                    <a:pt x="956564" y="502412"/>
                  </a:cubicBezTo>
                  <a:cubicBezTo>
                    <a:pt x="1053338" y="502412"/>
                    <a:pt x="1100455" y="486918"/>
                    <a:pt x="1015365" y="446151"/>
                  </a:cubicBezTo>
                  <a:cubicBezTo>
                    <a:pt x="821563" y="353568"/>
                    <a:pt x="307467" y="37338"/>
                    <a:pt x="307467" y="37338"/>
                  </a:cubicBezTo>
                  <a:lnTo>
                    <a:pt x="90678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5088522" y="8994906"/>
            <a:ext cx="540163" cy="758666"/>
            <a:chOff x="0" y="0"/>
            <a:chExt cx="720217" cy="1011555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720217" cy="1011555"/>
            </a:xfrm>
            <a:custGeom>
              <a:avLst/>
              <a:gdLst/>
              <a:ahLst/>
              <a:cxnLst/>
              <a:rect l="l" t="t" r="r" b="b"/>
              <a:pathLst>
                <a:path w="720217" h="1011555">
                  <a:moveTo>
                    <a:pt x="552958" y="0"/>
                  </a:moveTo>
                  <a:cubicBezTo>
                    <a:pt x="552958" y="0"/>
                    <a:pt x="227457" y="234061"/>
                    <a:pt x="113665" y="415163"/>
                  </a:cubicBezTo>
                  <a:cubicBezTo>
                    <a:pt x="0" y="596011"/>
                    <a:pt x="84201" y="922782"/>
                    <a:pt x="151511" y="1001903"/>
                  </a:cubicBezTo>
                  <a:cubicBezTo>
                    <a:pt x="157226" y="1008507"/>
                    <a:pt x="163703" y="1011555"/>
                    <a:pt x="170815" y="1011555"/>
                  </a:cubicBezTo>
                  <a:cubicBezTo>
                    <a:pt x="249428" y="1011555"/>
                    <a:pt x="411480" y="644525"/>
                    <a:pt x="488696" y="528955"/>
                  </a:cubicBezTo>
                  <a:cubicBezTo>
                    <a:pt x="572770" y="402209"/>
                    <a:pt x="720217" y="102997"/>
                    <a:pt x="720217" y="102997"/>
                  </a:cubicBezTo>
                  <a:lnTo>
                    <a:pt x="552958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5145403" y="7754056"/>
            <a:ext cx="1965102" cy="1339596"/>
            <a:chOff x="0" y="0"/>
            <a:chExt cx="2620137" cy="1786128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2620137" cy="1786128"/>
            </a:xfrm>
            <a:custGeom>
              <a:avLst/>
              <a:gdLst/>
              <a:ahLst/>
              <a:cxnLst/>
              <a:rect l="l" t="t" r="r" b="b"/>
              <a:pathLst>
                <a:path w="2620137" h="1786128">
                  <a:moveTo>
                    <a:pt x="2037842" y="0"/>
                  </a:moveTo>
                  <a:cubicBezTo>
                    <a:pt x="1853184" y="0"/>
                    <a:pt x="1703705" y="40894"/>
                    <a:pt x="1703705" y="40894"/>
                  </a:cubicBezTo>
                  <a:lnTo>
                    <a:pt x="780796" y="595757"/>
                  </a:lnTo>
                  <a:cubicBezTo>
                    <a:pt x="780796" y="595757"/>
                    <a:pt x="426212" y="776605"/>
                    <a:pt x="0" y="1395603"/>
                  </a:cubicBezTo>
                  <a:cubicBezTo>
                    <a:pt x="19939" y="1396238"/>
                    <a:pt x="39497" y="1396619"/>
                    <a:pt x="58674" y="1396619"/>
                  </a:cubicBezTo>
                  <a:cubicBezTo>
                    <a:pt x="524002" y="1396619"/>
                    <a:pt x="728726" y="1203833"/>
                    <a:pt x="814451" y="1071626"/>
                  </a:cubicBezTo>
                  <a:cubicBezTo>
                    <a:pt x="731647" y="1253363"/>
                    <a:pt x="590169" y="1585214"/>
                    <a:pt x="613156" y="1686560"/>
                  </a:cubicBezTo>
                  <a:cubicBezTo>
                    <a:pt x="631825" y="1768729"/>
                    <a:pt x="702437" y="1786128"/>
                    <a:pt x="758444" y="1786128"/>
                  </a:cubicBezTo>
                  <a:cubicBezTo>
                    <a:pt x="798957" y="1786128"/>
                    <a:pt x="831850" y="1776984"/>
                    <a:pt x="831850" y="1776984"/>
                  </a:cubicBezTo>
                  <a:cubicBezTo>
                    <a:pt x="831850" y="1776984"/>
                    <a:pt x="1607185" y="1144524"/>
                    <a:pt x="1832864" y="949960"/>
                  </a:cubicBezTo>
                  <a:cubicBezTo>
                    <a:pt x="2058924" y="754888"/>
                    <a:pt x="2620137" y="228219"/>
                    <a:pt x="2478278" y="112141"/>
                  </a:cubicBezTo>
                  <a:cubicBezTo>
                    <a:pt x="2345563" y="24638"/>
                    <a:pt x="2181098" y="0"/>
                    <a:pt x="2037842" y="0"/>
                  </a:cubicBezTo>
                  <a:close/>
                </a:path>
              </a:pathLst>
            </a:custGeom>
            <a:solidFill>
              <a:srgbClr val="DCC4C0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5097561" y="7781609"/>
            <a:ext cx="560260" cy="227171"/>
            <a:chOff x="0" y="0"/>
            <a:chExt cx="747014" cy="302895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747014" cy="302895"/>
            </a:xfrm>
            <a:custGeom>
              <a:avLst/>
              <a:gdLst/>
              <a:ahLst/>
              <a:cxnLst/>
              <a:rect l="l" t="t" r="r" b="b"/>
              <a:pathLst>
                <a:path w="747014" h="302895">
                  <a:moveTo>
                    <a:pt x="747014" y="0"/>
                  </a:moveTo>
                  <a:cubicBezTo>
                    <a:pt x="747014" y="0"/>
                    <a:pt x="287020" y="25781"/>
                    <a:pt x="0" y="110490"/>
                  </a:cubicBezTo>
                  <a:cubicBezTo>
                    <a:pt x="88392" y="244094"/>
                    <a:pt x="45593" y="302895"/>
                    <a:pt x="45593" y="302895"/>
                  </a:cubicBezTo>
                  <a:lnTo>
                    <a:pt x="373507" y="260731"/>
                  </a:lnTo>
                  <a:lnTo>
                    <a:pt x="747014" y="0"/>
                  </a:ln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4554888" y="7636118"/>
            <a:ext cx="2101215" cy="1468469"/>
            <a:chOff x="0" y="0"/>
            <a:chExt cx="2801620" cy="1957959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2801620" cy="1957959"/>
            </a:xfrm>
            <a:custGeom>
              <a:avLst/>
              <a:gdLst/>
              <a:ahLst/>
              <a:cxnLst/>
              <a:rect l="l" t="t" r="r" b="b"/>
              <a:pathLst>
                <a:path w="2801620" h="1957959">
                  <a:moveTo>
                    <a:pt x="2356866" y="0"/>
                  </a:moveTo>
                  <a:cubicBezTo>
                    <a:pt x="2040890" y="0"/>
                    <a:pt x="1505077" y="80137"/>
                    <a:pt x="808990" y="473329"/>
                  </a:cubicBezTo>
                  <a:cubicBezTo>
                    <a:pt x="446151" y="482473"/>
                    <a:pt x="268986" y="574548"/>
                    <a:pt x="268986" y="574548"/>
                  </a:cubicBezTo>
                  <a:cubicBezTo>
                    <a:pt x="268986" y="574548"/>
                    <a:pt x="14224" y="886206"/>
                    <a:pt x="5461" y="1119124"/>
                  </a:cubicBezTo>
                  <a:cubicBezTo>
                    <a:pt x="0" y="1263523"/>
                    <a:pt x="215265" y="1573530"/>
                    <a:pt x="607441" y="1573530"/>
                  </a:cubicBezTo>
                  <a:cubicBezTo>
                    <a:pt x="849630" y="1573530"/>
                    <a:pt x="1159510" y="1455420"/>
                    <a:pt x="1526540" y="1107059"/>
                  </a:cubicBezTo>
                  <a:cubicBezTo>
                    <a:pt x="1431671" y="1374267"/>
                    <a:pt x="1336929" y="1658620"/>
                    <a:pt x="1264412" y="1811655"/>
                  </a:cubicBezTo>
                  <a:cubicBezTo>
                    <a:pt x="1250442" y="1935099"/>
                    <a:pt x="1335278" y="1957959"/>
                    <a:pt x="1400302" y="1957959"/>
                  </a:cubicBezTo>
                  <a:cubicBezTo>
                    <a:pt x="1438910" y="1957959"/>
                    <a:pt x="1470406" y="1949958"/>
                    <a:pt x="1470406" y="1949958"/>
                  </a:cubicBezTo>
                  <a:cubicBezTo>
                    <a:pt x="1470406" y="1949958"/>
                    <a:pt x="2261997" y="1010031"/>
                    <a:pt x="2509901" y="624078"/>
                  </a:cubicBezTo>
                  <a:cubicBezTo>
                    <a:pt x="2757805" y="238125"/>
                    <a:pt x="2801620" y="63119"/>
                    <a:pt x="2641219" y="26670"/>
                  </a:cubicBezTo>
                  <a:cubicBezTo>
                    <a:pt x="2592197" y="15494"/>
                    <a:pt x="2495804" y="0"/>
                    <a:pt x="2356866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4880925" y="7991078"/>
            <a:ext cx="280702" cy="461581"/>
            <a:chOff x="0" y="0"/>
            <a:chExt cx="374269" cy="615442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374269" cy="615442"/>
            </a:xfrm>
            <a:custGeom>
              <a:avLst/>
              <a:gdLst/>
              <a:ahLst/>
              <a:cxnLst/>
              <a:rect l="l" t="t" r="r" b="b"/>
              <a:pathLst>
                <a:path w="374269" h="615442">
                  <a:moveTo>
                    <a:pt x="374269" y="0"/>
                  </a:moveTo>
                  <a:cubicBezTo>
                    <a:pt x="337185" y="889"/>
                    <a:pt x="302133" y="2794"/>
                    <a:pt x="268859" y="5588"/>
                  </a:cubicBezTo>
                  <a:cubicBezTo>
                    <a:pt x="187071" y="75311"/>
                    <a:pt x="66421" y="211709"/>
                    <a:pt x="11430" y="441960"/>
                  </a:cubicBezTo>
                  <a:cubicBezTo>
                    <a:pt x="0" y="558546"/>
                    <a:pt x="29845" y="615442"/>
                    <a:pt x="75311" y="615442"/>
                  </a:cubicBezTo>
                  <a:cubicBezTo>
                    <a:pt x="140081" y="615442"/>
                    <a:pt x="236347" y="499618"/>
                    <a:pt x="288798" y="276352"/>
                  </a:cubicBezTo>
                  <a:cubicBezTo>
                    <a:pt x="360045" y="192278"/>
                    <a:pt x="374269" y="0"/>
                    <a:pt x="374269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4852230" y="7881772"/>
            <a:ext cx="286226" cy="536829"/>
            <a:chOff x="0" y="0"/>
            <a:chExt cx="381635" cy="715772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381635" cy="715772"/>
            </a:xfrm>
            <a:custGeom>
              <a:avLst/>
              <a:gdLst/>
              <a:ahLst/>
              <a:cxnLst/>
              <a:rect l="l" t="t" r="r" b="b"/>
              <a:pathLst>
                <a:path w="381635" h="715772">
                  <a:moveTo>
                    <a:pt x="341376" y="0"/>
                  </a:moveTo>
                  <a:cubicBezTo>
                    <a:pt x="341376" y="0"/>
                    <a:pt x="112014" y="91059"/>
                    <a:pt x="56515" y="224790"/>
                  </a:cubicBezTo>
                  <a:cubicBezTo>
                    <a:pt x="9525" y="337820"/>
                    <a:pt x="0" y="430022"/>
                    <a:pt x="22098" y="430022"/>
                  </a:cubicBezTo>
                  <a:cubicBezTo>
                    <a:pt x="26162" y="430022"/>
                    <a:pt x="31115" y="426974"/>
                    <a:pt x="37211" y="420497"/>
                  </a:cubicBezTo>
                  <a:cubicBezTo>
                    <a:pt x="14097" y="593217"/>
                    <a:pt x="31115" y="693166"/>
                    <a:pt x="77851" y="708533"/>
                  </a:cubicBezTo>
                  <a:cubicBezTo>
                    <a:pt x="88519" y="711962"/>
                    <a:pt x="101600" y="715772"/>
                    <a:pt x="116078" y="715772"/>
                  </a:cubicBezTo>
                  <a:cubicBezTo>
                    <a:pt x="165735" y="715772"/>
                    <a:pt x="231902" y="670814"/>
                    <a:pt x="274828" y="410718"/>
                  </a:cubicBezTo>
                  <a:cubicBezTo>
                    <a:pt x="356616" y="273685"/>
                    <a:pt x="381000" y="146558"/>
                    <a:pt x="381000" y="146558"/>
                  </a:cubicBezTo>
                  <a:cubicBezTo>
                    <a:pt x="381000" y="146558"/>
                    <a:pt x="381635" y="35687"/>
                    <a:pt x="341376" y="0"/>
                  </a:cubicBezTo>
                  <a:close/>
                </a:path>
              </a:pathLst>
            </a:custGeom>
            <a:solidFill>
              <a:srgbClr val="C16F3F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4704641" y="6023557"/>
            <a:ext cx="171259" cy="126873"/>
            <a:chOff x="0" y="0"/>
            <a:chExt cx="228346" cy="169164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228346" cy="169164"/>
            </a:xfrm>
            <a:custGeom>
              <a:avLst/>
              <a:gdLst/>
              <a:ahLst/>
              <a:cxnLst/>
              <a:rect l="l" t="t" r="r" b="b"/>
              <a:pathLst>
                <a:path w="228346" h="169164">
                  <a:moveTo>
                    <a:pt x="0" y="0"/>
                  </a:moveTo>
                  <a:lnTo>
                    <a:pt x="889" y="33274"/>
                  </a:lnTo>
                  <a:cubicBezTo>
                    <a:pt x="2413" y="78486"/>
                    <a:pt x="5969" y="123825"/>
                    <a:pt x="12573" y="169164"/>
                  </a:cubicBezTo>
                  <a:cubicBezTo>
                    <a:pt x="17399" y="135001"/>
                    <a:pt x="20447" y="100965"/>
                    <a:pt x="22225" y="66802"/>
                  </a:cubicBezTo>
                  <a:cubicBezTo>
                    <a:pt x="35433" y="84709"/>
                    <a:pt x="48768" y="102489"/>
                    <a:pt x="62357" y="120142"/>
                  </a:cubicBezTo>
                  <a:lnTo>
                    <a:pt x="68834" y="128524"/>
                  </a:lnTo>
                  <a:lnTo>
                    <a:pt x="77978" y="123952"/>
                  </a:lnTo>
                  <a:cubicBezTo>
                    <a:pt x="129413" y="96774"/>
                    <a:pt x="180213" y="67564"/>
                    <a:pt x="228346" y="33401"/>
                  </a:cubicBezTo>
                  <a:cubicBezTo>
                    <a:pt x="175768" y="51181"/>
                    <a:pt x="125730" y="73533"/>
                    <a:pt x="76073" y="97155"/>
                  </a:cubicBezTo>
                  <a:cubicBezTo>
                    <a:pt x="58293" y="73152"/>
                    <a:pt x="40259" y="49530"/>
                    <a:pt x="21209" y="264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4640161" y="6199330"/>
            <a:ext cx="189547" cy="115157"/>
            <a:chOff x="0" y="0"/>
            <a:chExt cx="252730" cy="153543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252730" cy="153543"/>
            </a:xfrm>
            <a:custGeom>
              <a:avLst/>
              <a:gdLst/>
              <a:ahLst/>
              <a:cxnLst/>
              <a:rect l="l" t="t" r="r" b="b"/>
              <a:pathLst>
                <a:path w="252730" h="153543">
                  <a:moveTo>
                    <a:pt x="5588" y="0"/>
                  </a:moveTo>
                  <a:cubicBezTo>
                    <a:pt x="0" y="27686"/>
                    <a:pt x="2794" y="58420"/>
                    <a:pt x="16637" y="84963"/>
                  </a:cubicBezTo>
                  <a:cubicBezTo>
                    <a:pt x="29591" y="112649"/>
                    <a:pt x="54991" y="134112"/>
                    <a:pt x="83566" y="144272"/>
                  </a:cubicBezTo>
                  <a:cubicBezTo>
                    <a:pt x="97790" y="149860"/>
                    <a:pt x="112649" y="151638"/>
                    <a:pt x="127508" y="153416"/>
                  </a:cubicBezTo>
                  <a:cubicBezTo>
                    <a:pt x="130175" y="153543"/>
                    <a:pt x="132588" y="153543"/>
                    <a:pt x="135255" y="153543"/>
                  </a:cubicBezTo>
                  <a:cubicBezTo>
                    <a:pt x="147447" y="153543"/>
                    <a:pt x="159639" y="152654"/>
                    <a:pt x="171450" y="151638"/>
                  </a:cubicBezTo>
                  <a:cubicBezTo>
                    <a:pt x="185293" y="148336"/>
                    <a:pt x="199644" y="146050"/>
                    <a:pt x="213106" y="141986"/>
                  </a:cubicBezTo>
                  <a:cubicBezTo>
                    <a:pt x="226568" y="136906"/>
                    <a:pt x="239903" y="131699"/>
                    <a:pt x="252730" y="125730"/>
                  </a:cubicBezTo>
                  <a:cubicBezTo>
                    <a:pt x="238506" y="126619"/>
                    <a:pt x="224536" y="128143"/>
                    <a:pt x="210693" y="129286"/>
                  </a:cubicBezTo>
                  <a:cubicBezTo>
                    <a:pt x="197231" y="130810"/>
                    <a:pt x="183388" y="130810"/>
                    <a:pt x="169926" y="131699"/>
                  </a:cubicBezTo>
                  <a:cubicBezTo>
                    <a:pt x="142748" y="130810"/>
                    <a:pt x="115951" y="130429"/>
                    <a:pt x="92329" y="120650"/>
                  </a:cubicBezTo>
                  <a:cubicBezTo>
                    <a:pt x="68326" y="112268"/>
                    <a:pt x="48006" y="96647"/>
                    <a:pt x="33274" y="75438"/>
                  </a:cubicBezTo>
                  <a:cubicBezTo>
                    <a:pt x="18923" y="54102"/>
                    <a:pt x="10160" y="27686"/>
                    <a:pt x="5588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5103611" y="6420854"/>
            <a:ext cx="183071" cy="73914"/>
            <a:chOff x="0" y="0"/>
            <a:chExt cx="244094" cy="98552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44094" cy="98552"/>
            </a:xfrm>
            <a:custGeom>
              <a:avLst/>
              <a:gdLst/>
              <a:ahLst/>
              <a:cxnLst/>
              <a:rect l="l" t="t" r="r" b="b"/>
              <a:pathLst>
                <a:path w="244094" h="98552">
                  <a:moveTo>
                    <a:pt x="55118" y="76454"/>
                  </a:moveTo>
                  <a:cubicBezTo>
                    <a:pt x="55118" y="76454"/>
                    <a:pt x="55118" y="76454"/>
                    <a:pt x="55118" y="76454"/>
                  </a:cubicBezTo>
                  <a:cubicBezTo>
                    <a:pt x="55118" y="76454"/>
                    <a:pt x="55118" y="76454"/>
                    <a:pt x="55118" y="76454"/>
                  </a:cubicBezTo>
                  <a:close/>
                  <a:moveTo>
                    <a:pt x="177165" y="0"/>
                  </a:moveTo>
                  <a:cubicBezTo>
                    <a:pt x="165227" y="0"/>
                    <a:pt x="153162" y="1524"/>
                    <a:pt x="141605" y="4318"/>
                  </a:cubicBezTo>
                  <a:cubicBezTo>
                    <a:pt x="123444" y="7874"/>
                    <a:pt x="106426" y="14478"/>
                    <a:pt x="90170" y="21336"/>
                  </a:cubicBezTo>
                  <a:cubicBezTo>
                    <a:pt x="73533" y="28702"/>
                    <a:pt x="57912" y="37592"/>
                    <a:pt x="42545" y="47244"/>
                  </a:cubicBezTo>
                  <a:lnTo>
                    <a:pt x="27813" y="56388"/>
                  </a:lnTo>
                  <a:lnTo>
                    <a:pt x="42037" y="65659"/>
                  </a:lnTo>
                  <a:cubicBezTo>
                    <a:pt x="46990" y="69215"/>
                    <a:pt x="54356" y="74803"/>
                    <a:pt x="54991" y="76327"/>
                  </a:cubicBezTo>
                  <a:cubicBezTo>
                    <a:pt x="55118" y="76327"/>
                    <a:pt x="55118" y="76327"/>
                    <a:pt x="55245" y="76327"/>
                  </a:cubicBezTo>
                  <a:cubicBezTo>
                    <a:pt x="55626" y="76327"/>
                    <a:pt x="55880" y="76454"/>
                    <a:pt x="54610" y="77724"/>
                  </a:cubicBezTo>
                  <a:cubicBezTo>
                    <a:pt x="53213" y="79502"/>
                    <a:pt x="49530" y="81280"/>
                    <a:pt x="46228" y="82804"/>
                  </a:cubicBezTo>
                  <a:cubicBezTo>
                    <a:pt x="32766" y="88392"/>
                    <a:pt x="16129" y="91567"/>
                    <a:pt x="0" y="95758"/>
                  </a:cubicBezTo>
                  <a:cubicBezTo>
                    <a:pt x="9652" y="97409"/>
                    <a:pt x="19558" y="98552"/>
                    <a:pt x="29591" y="98552"/>
                  </a:cubicBezTo>
                  <a:cubicBezTo>
                    <a:pt x="36576" y="98552"/>
                    <a:pt x="43561" y="98044"/>
                    <a:pt x="50800" y="96774"/>
                  </a:cubicBezTo>
                  <a:cubicBezTo>
                    <a:pt x="54991" y="95758"/>
                    <a:pt x="59563" y="94869"/>
                    <a:pt x="64643" y="91694"/>
                  </a:cubicBezTo>
                  <a:cubicBezTo>
                    <a:pt x="69723" y="89789"/>
                    <a:pt x="75311" y="80645"/>
                    <a:pt x="73914" y="72263"/>
                  </a:cubicBezTo>
                  <a:cubicBezTo>
                    <a:pt x="72136" y="66675"/>
                    <a:pt x="69850" y="62865"/>
                    <a:pt x="67437" y="59817"/>
                  </a:cubicBezTo>
                  <a:cubicBezTo>
                    <a:pt x="78359" y="54610"/>
                    <a:pt x="89154" y="49022"/>
                    <a:pt x="100330" y="44577"/>
                  </a:cubicBezTo>
                  <a:cubicBezTo>
                    <a:pt x="115570" y="37084"/>
                    <a:pt x="131191" y="31496"/>
                    <a:pt x="147447" y="26543"/>
                  </a:cubicBezTo>
                  <a:cubicBezTo>
                    <a:pt x="163195" y="21463"/>
                    <a:pt x="179324" y="17653"/>
                    <a:pt x="196088" y="16891"/>
                  </a:cubicBezTo>
                  <a:cubicBezTo>
                    <a:pt x="197993" y="16764"/>
                    <a:pt x="200025" y="16764"/>
                    <a:pt x="201930" y="16764"/>
                  </a:cubicBezTo>
                  <a:cubicBezTo>
                    <a:pt x="216154" y="16764"/>
                    <a:pt x="231013" y="18542"/>
                    <a:pt x="244094" y="27940"/>
                  </a:cubicBezTo>
                  <a:cubicBezTo>
                    <a:pt x="234569" y="12065"/>
                    <a:pt x="215138" y="4318"/>
                    <a:pt x="197231" y="1524"/>
                  </a:cubicBezTo>
                  <a:cubicBezTo>
                    <a:pt x="190500" y="508"/>
                    <a:pt x="183896" y="0"/>
                    <a:pt x="177165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3460153" y="5447387"/>
            <a:ext cx="239935" cy="215265"/>
            <a:chOff x="0" y="0"/>
            <a:chExt cx="319913" cy="28702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319913" cy="287020"/>
            </a:xfrm>
            <a:custGeom>
              <a:avLst/>
              <a:gdLst/>
              <a:ahLst/>
              <a:cxnLst/>
              <a:rect l="l" t="t" r="r" b="b"/>
              <a:pathLst>
                <a:path w="319913" h="287020">
                  <a:moveTo>
                    <a:pt x="227965" y="0"/>
                  </a:moveTo>
                  <a:cubicBezTo>
                    <a:pt x="205994" y="0"/>
                    <a:pt x="183896" y="3937"/>
                    <a:pt x="163195" y="11811"/>
                  </a:cubicBezTo>
                  <a:cubicBezTo>
                    <a:pt x="137160" y="21082"/>
                    <a:pt x="113284" y="34925"/>
                    <a:pt x="91948" y="52070"/>
                  </a:cubicBezTo>
                  <a:cubicBezTo>
                    <a:pt x="70231" y="68707"/>
                    <a:pt x="51181" y="87249"/>
                    <a:pt x="32766" y="107950"/>
                  </a:cubicBezTo>
                  <a:cubicBezTo>
                    <a:pt x="23495" y="118237"/>
                    <a:pt x="15748" y="129667"/>
                    <a:pt x="8382" y="142748"/>
                  </a:cubicBezTo>
                  <a:cubicBezTo>
                    <a:pt x="5588" y="149606"/>
                    <a:pt x="2286" y="156591"/>
                    <a:pt x="1270" y="165354"/>
                  </a:cubicBezTo>
                  <a:cubicBezTo>
                    <a:pt x="0" y="174117"/>
                    <a:pt x="1778" y="185166"/>
                    <a:pt x="7747" y="193040"/>
                  </a:cubicBezTo>
                  <a:cubicBezTo>
                    <a:pt x="21209" y="208661"/>
                    <a:pt x="37846" y="211455"/>
                    <a:pt x="51689" y="213868"/>
                  </a:cubicBezTo>
                  <a:cubicBezTo>
                    <a:pt x="59055" y="214249"/>
                    <a:pt x="66167" y="214884"/>
                    <a:pt x="72898" y="214884"/>
                  </a:cubicBezTo>
                  <a:lnTo>
                    <a:pt x="85471" y="213487"/>
                  </a:lnTo>
                  <a:lnTo>
                    <a:pt x="96012" y="210693"/>
                  </a:lnTo>
                  <a:cubicBezTo>
                    <a:pt x="124206" y="200406"/>
                    <a:pt x="145923" y="183896"/>
                    <a:pt x="167005" y="166878"/>
                  </a:cubicBezTo>
                  <a:cubicBezTo>
                    <a:pt x="163322" y="173736"/>
                    <a:pt x="159639" y="180594"/>
                    <a:pt x="156083" y="187579"/>
                  </a:cubicBezTo>
                  <a:cubicBezTo>
                    <a:pt x="141351" y="219075"/>
                    <a:pt x="127508" y="252349"/>
                    <a:pt x="125984" y="287020"/>
                  </a:cubicBezTo>
                  <a:cubicBezTo>
                    <a:pt x="129286" y="269875"/>
                    <a:pt x="135382" y="254127"/>
                    <a:pt x="142240" y="238506"/>
                  </a:cubicBezTo>
                  <a:cubicBezTo>
                    <a:pt x="149352" y="222758"/>
                    <a:pt x="157988" y="208026"/>
                    <a:pt x="166751" y="193548"/>
                  </a:cubicBezTo>
                  <a:cubicBezTo>
                    <a:pt x="184404" y="163957"/>
                    <a:pt x="204343" y="135763"/>
                    <a:pt x="225425" y="109982"/>
                  </a:cubicBezTo>
                  <a:cubicBezTo>
                    <a:pt x="228727" y="106299"/>
                    <a:pt x="228219" y="100711"/>
                    <a:pt x="225044" y="96901"/>
                  </a:cubicBezTo>
                  <a:cubicBezTo>
                    <a:pt x="223266" y="95123"/>
                    <a:pt x="220853" y="94234"/>
                    <a:pt x="218440" y="94234"/>
                  </a:cubicBezTo>
                  <a:cubicBezTo>
                    <a:pt x="216027" y="94234"/>
                    <a:pt x="213614" y="95123"/>
                    <a:pt x="211582" y="96901"/>
                  </a:cubicBezTo>
                  <a:lnTo>
                    <a:pt x="211201" y="97409"/>
                  </a:lnTo>
                  <a:cubicBezTo>
                    <a:pt x="192786" y="115062"/>
                    <a:pt x="172847" y="132969"/>
                    <a:pt x="152527" y="148717"/>
                  </a:cubicBezTo>
                  <a:cubicBezTo>
                    <a:pt x="132715" y="164338"/>
                    <a:pt x="110871" y="179197"/>
                    <a:pt x="88773" y="187071"/>
                  </a:cubicBezTo>
                  <a:lnTo>
                    <a:pt x="80391" y="189230"/>
                  </a:lnTo>
                  <a:lnTo>
                    <a:pt x="72898" y="189738"/>
                  </a:lnTo>
                  <a:cubicBezTo>
                    <a:pt x="66929" y="189738"/>
                    <a:pt x="60960" y="189230"/>
                    <a:pt x="54991" y="188722"/>
                  </a:cubicBezTo>
                  <a:cubicBezTo>
                    <a:pt x="43307" y="187325"/>
                    <a:pt x="31750" y="183134"/>
                    <a:pt x="28067" y="178054"/>
                  </a:cubicBezTo>
                  <a:cubicBezTo>
                    <a:pt x="23876" y="173482"/>
                    <a:pt x="25654" y="163830"/>
                    <a:pt x="30480" y="153035"/>
                  </a:cubicBezTo>
                  <a:cubicBezTo>
                    <a:pt x="36068" y="142875"/>
                    <a:pt x="42799" y="132588"/>
                    <a:pt x="51181" y="123063"/>
                  </a:cubicBezTo>
                  <a:cubicBezTo>
                    <a:pt x="67437" y="103886"/>
                    <a:pt x="85979" y="84836"/>
                    <a:pt x="105410" y="68199"/>
                  </a:cubicBezTo>
                  <a:cubicBezTo>
                    <a:pt x="124460" y="51181"/>
                    <a:pt x="145542" y="36703"/>
                    <a:pt x="169164" y="26543"/>
                  </a:cubicBezTo>
                  <a:cubicBezTo>
                    <a:pt x="193294" y="15875"/>
                    <a:pt x="219964" y="10033"/>
                    <a:pt x="247015" y="10033"/>
                  </a:cubicBezTo>
                  <a:cubicBezTo>
                    <a:pt x="271526" y="10033"/>
                    <a:pt x="296545" y="14859"/>
                    <a:pt x="319913" y="25527"/>
                  </a:cubicBezTo>
                  <a:cubicBezTo>
                    <a:pt x="292862" y="8636"/>
                    <a:pt x="260604" y="0"/>
                    <a:pt x="227965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3492300" y="5475675"/>
            <a:ext cx="19145" cy="46863"/>
            <a:chOff x="0" y="0"/>
            <a:chExt cx="25527" cy="62484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25527" cy="62484"/>
            </a:xfrm>
            <a:custGeom>
              <a:avLst/>
              <a:gdLst/>
              <a:ahLst/>
              <a:cxnLst/>
              <a:rect l="l" t="t" r="r" b="b"/>
              <a:pathLst>
                <a:path w="25527" h="62484">
                  <a:moveTo>
                    <a:pt x="13081" y="0"/>
                  </a:moveTo>
                  <a:cubicBezTo>
                    <a:pt x="2794" y="10160"/>
                    <a:pt x="508" y="20828"/>
                    <a:pt x="0" y="30988"/>
                  </a:cubicBezTo>
                  <a:cubicBezTo>
                    <a:pt x="508" y="41656"/>
                    <a:pt x="2794" y="51816"/>
                    <a:pt x="13081" y="62484"/>
                  </a:cubicBezTo>
                  <a:cubicBezTo>
                    <a:pt x="22733" y="51816"/>
                    <a:pt x="25019" y="41656"/>
                    <a:pt x="25527" y="30988"/>
                  </a:cubicBezTo>
                  <a:cubicBezTo>
                    <a:pt x="25019" y="20828"/>
                    <a:pt x="22733" y="10160"/>
                    <a:pt x="13081" y="127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3414705" y="5541509"/>
            <a:ext cx="146876" cy="125063"/>
            <a:chOff x="0" y="0"/>
            <a:chExt cx="195834" cy="166751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95834" cy="166751"/>
            </a:xfrm>
            <a:custGeom>
              <a:avLst/>
              <a:gdLst/>
              <a:ahLst/>
              <a:cxnLst/>
              <a:rect l="l" t="t" r="r" b="b"/>
              <a:pathLst>
                <a:path w="195834" h="166751">
                  <a:moveTo>
                    <a:pt x="381" y="0"/>
                  </a:moveTo>
                  <a:cubicBezTo>
                    <a:pt x="0" y="24511"/>
                    <a:pt x="3556" y="49149"/>
                    <a:pt x="10160" y="73152"/>
                  </a:cubicBezTo>
                  <a:cubicBezTo>
                    <a:pt x="17145" y="97155"/>
                    <a:pt x="27813" y="120777"/>
                    <a:pt x="45847" y="141097"/>
                  </a:cubicBezTo>
                  <a:cubicBezTo>
                    <a:pt x="55499" y="150749"/>
                    <a:pt x="68072" y="159131"/>
                    <a:pt x="80899" y="163703"/>
                  </a:cubicBezTo>
                  <a:cubicBezTo>
                    <a:pt x="86360" y="165481"/>
                    <a:pt x="91948" y="166751"/>
                    <a:pt x="98552" y="166751"/>
                  </a:cubicBezTo>
                  <a:cubicBezTo>
                    <a:pt x="100330" y="166751"/>
                    <a:pt x="102108" y="166751"/>
                    <a:pt x="104140" y="166497"/>
                  </a:cubicBezTo>
                  <a:cubicBezTo>
                    <a:pt x="113030" y="166116"/>
                    <a:pt x="121793" y="160909"/>
                    <a:pt x="127762" y="154940"/>
                  </a:cubicBezTo>
                  <a:cubicBezTo>
                    <a:pt x="138811" y="141986"/>
                    <a:pt x="141224" y="127635"/>
                    <a:pt x="142494" y="114681"/>
                  </a:cubicBezTo>
                  <a:cubicBezTo>
                    <a:pt x="143002" y="110744"/>
                    <a:pt x="143510" y="106934"/>
                    <a:pt x="143637" y="102997"/>
                  </a:cubicBezTo>
                  <a:cubicBezTo>
                    <a:pt x="147320" y="106553"/>
                    <a:pt x="151384" y="109982"/>
                    <a:pt x="155575" y="112903"/>
                  </a:cubicBezTo>
                  <a:cubicBezTo>
                    <a:pt x="165862" y="119507"/>
                    <a:pt x="177927" y="124333"/>
                    <a:pt x="189992" y="124333"/>
                  </a:cubicBezTo>
                  <a:cubicBezTo>
                    <a:pt x="191897" y="124333"/>
                    <a:pt x="193929" y="124333"/>
                    <a:pt x="195834" y="124079"/>
                  </a:cubicBezTo>
                  <a:cubicBezTo>
                    <a:pt x="182499" y="121285"/>
                    <a:pt x="171450" y="113411"/>
                    <a:pt x="162560" y="104140"/>
                  </a:cubicBezTo>
                  <a:cubicBezTo>
                    <a:pt x="153670" y="94869"/>
                    <a:pt x="147320" y="84328"/>
                    <a:pt x="141732" y="72771"/>
                  </a:cubicBezTo>
                  <a:cubicBezTo>
                    <a:pt x="140335" y="69469"/>
                    <a:pt x="137541" y="67691"/>
                    <a:pt x="134239" y="67183"/>
                  </a:cubicBezTo>
                  <a:cubicBezTo>
                    <a:pt x="129286" y="67183"/>
                    <a:pt x="125095" y="70739"/>
                    <a:pt x="124714" y="75946"/>
                  </a:cubicBezTo>
                  <a:lnTo>
                    <a:pt x="124714" y="76962"/>
                  </a:lnTo>
                  <a:cubicBezTo>
                    <a:pt x="123698" y="88900"/>
                    <a:pt x="122809" y="100584"/>
                    <a:pt x="121031" y="111633"/>
                  </a:cubicBezTo>
                  <a:cubicBezTo>
                    <a:pt x="119253" y="122682"/>
                    <a:pt x="114935" y="132842"/>
                    <a:pt x="109982" y="137922"/>
                  </a:cubicBezTo>
                  <a:cubicBezTo>
                    <a:pt x="108077" y="140589"/>
                    <a:pt x="104521" y="141859"/>
                    <a:pt x="100330" y="141859"/>
                  </a:cubicBezTo>
                  <a:cubicBezTo>
                    <a:pt x="89535" y="141859"/>
                    <a:pt x="73279" y="134112"/>
                    <a:pt x="63246" y="124079"/>
                  </a:cubicBezTo>
                  <a:cubicBezTo>
                    <a:pt x="47625" y="109093"/>
                    <a:pt x="35687" y="88773"/>
                    <a:pt x="26416" y="67564"/>
                  </a:cubicBezTo>
                  <a:cubicBezTo>
                    <a:pt x="16256" y="45720"/>
                    <a:pt x="8382" y="23114"/>
                    <a:pt x="381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3424793" y="5651760"/>
            <a:ext cx="55721" cy="59341"/>
            <a:chOff x="0" y="0"/>
            <a:chExt cx="74295" cy="79121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74295" cy="79121"/>
            </a:xfrm>
            <a:custGeom>
              <a:avLst/>
              <a:gdLst/>
              <a:ahLst/>
              <a:cxnLst/>
              <a:rect l="l" t="t" r="r" b="b"/>
              <a:pathLst>
                <a:path w="74295" h="79121">
                  <a:moveTo>
                    <a:pt x="60071" y="0"/>
                  </a:moveTo>
                  <a:cubicBezTo>
                    <a:pt x="56769" y="10668"/>
                    <a:pt x="55499" y="20447"/>
                    <a:pt x="53594" y="28702"/>
                  </a:cubicBezTo>
                  <a:cubicBezTo>
                    <a:pt x="50800" y="37084"/>
                    <a:pt x="48514" y="44323"/>
                    <a:pt x="44831" y="48641"/>
                  </a:cubicBezTo>
                  <a:cubicBezTo>
                    <a:pt x="38354" y="58166"/>
                    <a:pt x="21209" y="61976"/>
                    <a:pt x="0" y="66548"/>
                  </a:cubicBezTo>
                  <a:cubicBezTo>
                    <a:pt x="8382" y="74041"/>
                    <a:pt x="18415" y="78232"/>
                    <a:pt x="29972" y="79121"/>
                  </a:cubicBezTo>
                  <a:cubicBezTo>
                    <a:pt x="30988" y="79121"/>
                    <a:pt x="31877" y="79121"/>
                    <a:pt x="32893" y="79121"/>
                  </a:cubicBezTo>
                  <a:cubicBezTo>
                    <a:pt x="43815" y="79121"/>
                    <a:pt x="56134" y="74549"/>
                    <a:pt x="64643" y="64643"/>
                  </a:cubicBezTo>
                  <a:cubicBezTo>
                    <a:pt x="73025" y="53086"/>
                    <a:pt x="74295" y="40640"/>
                    <a:pt x="73406" y="29591"/>
                  </a:cubicBezTo>
                  <a:cubicBezTo>
                    <a:pt x="71501" y="18542"/>
                    <a:pt x="66929" y="8382"/>
                    <a:pt x="60071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5396463" y="7123171"/>
            <a:ext cx="140684" cy="255079"/>
            <a:chOff x="0" y="0"/>
            <a:chExt cx="187579" cy="340106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87579" cy="340106"/>
            </a:xfrm>
            <a:custGeom>
              <a:avLst/>
              <a:gdLst/>
              <a:ahLst/>
              <a:cxnLst/>
              <a:rect l="l" t="t" r="r" b="b"/>
              <a:pathLst>
                <a:path w="187579" h="340106">
                  <a:moveTo>
                    <a:pt x="0" y="0"/>
                  </a:moveTo>
                  <a:cubicBezTo>
                    <a:pt x="17018" y="28194"/>
                    <a:pt x="35052" y="55499"/>
                    <a:pt x="53086" y="82677"/>
                  </a:cubicBezTo>
                  <a:cubicBezTo>
                    <a:pt x="70231" y="109982"/>
                    <a:pt x="87757" y="137287"/>
                    <a:pt x="104013" y="164973"/>
                  </a:cubicBezTo>
                  <a:cubicBezTo>
                    <a:pt x="120142" y="193167"/>
                    <a:pt x="135382" y="221234"/>
                    <a:pt x="149733" y="249936"/>
                  </a:cubicBezTo>
                  <a:cubicBezTo>
                    <a:pt x="163576" y="279527"/>
                    <a:pt x="177927" y="308737"/>
                    <a:pt x="187579" y="340106"/>
                  </a:cubicBezTo>
                  <a:cubicBezTo>
                    <a:pt x="187198" y="306832"/>
                    <a:pt x="179197" y="273939"/>
                    <a:pt x="168148" y="242570"/>
                  </a:cubicBezTo>
                  <a:cubicBezTo>
                    <a:pt x="157099" y="211201"/>
                    <a:pt x="141859" y="180975"/>
                    <a:pt x="125603" y="152400"/>
                  </a:cubicBezTo>
                  <a:cubicBezTo>
                    <a:pt x="108966" y="123825"/>
                    <a:pt x="89535" y="96520"/>
                    <a:pt x="68834" y="71120"/>
                  </a:cubicBezTo>
                  <a:cubicBezTo>
                    <a:pt x="58674" y="58293"/>
                    <a:pt x="47117" y="45593"/>
                    <a:pt x="36068" y="33655"/>
                  </a:cubicBezTo>
                  <a:cubicBezTo>
                    <a:pt x="24003" y="22225"/>
                    <a:pt x="12319" y="10541"/>
                    <a:pt x="0" y="0"/>
                  </a:cubicBezTo>
                  <a:close/>
                </a:path>
              </a:pathLst>
            </a:custGeom>
            <a:solidFill>
              <a:srgbClr val="4489B4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4800956" y="7787546"/>
            <a:ext cx="296609" cy="60293"/>
            <a:chOff x="0" y="0"/>
            <a:chExt cx="395478" cy="80391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395478" cy="80391"/>
            </a:xfrm>
            <a:custGeom>
              <a:avLst/>
              <a:gdLst/>
              <a:ahLst/>
              <a:cxnLst/>
              <a:rect l="l" t="t" r="r" b="b"/>
              <a:pathLst>
                <a:path w="395478" h="80391">
                  <a:moveTo>
                    <a:pt x="315214" y="0"/>
                  </a:moveTo>
                  <a:cubicBezTo>
                    <a:pt x="273939" y="0"/>
                    <a:pt x="232410" y="5588"/>
                    <a:pt x="192024" y="13462"/>
                  </a:cubicBezTo>
                  <a:cubicBezTo>
                    <a:pt x="125476" y="27686"/>
                    <a:pt x="60198" y="48006"/>
                    <a:pt x="0" y="80391"/>
                  </a:cubicBezTo>
                  <a:cubicBezTo>
                    <a:pt x="66675" y="66929"/>
                    <a:pt x="131826" y="51181"/>
                    <a:pt x="197104" y="38354"/>
                  </a:cubicBezTo>
                  <a:cubicBezTo>
                    <a:pt x="229997" y="31242"/>
                    <a:pt x="262890" y="25781"/>
                    <a:pt x="295529" y="20193"/>
                  </a:cubicBezTo>
                  <a:cubicBezTo>
                    <a:pt x="328422" y="15621"/>
                    <a:pt x="361696" y="11049"/>
                    <a:pt x="395478" y="7874"/>
                  </a:cubicBezTo>
                  <a:cubicBezTo>
                    <a:pt x="368935" y="2413"/>
                    <a:pt x="342138" y="0"/>
                    <a:pt x="315214" y="0"/>
                  </a:cubicBezTo>
                  <a:close/>
                </a:path>
              </a:pathLst>
            </a:custGeom>
            <a:solidFill>
              <a:srgbClr val="4489B4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4737611" y="7792642"/>
            <a:ext cx="503491" cy="194310"/>
            <a:chOff x="0" y="0"/>
            <a:chExt cx="671322" cy="25908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671322" cy="259080"/>
            </a:xfrm>
            <a:custGeom>
              <a:avLst/>
              <a:gdLst/>
              <a:ahLst/>
              <a:cxnLst/>
              <a:rect l="l" t="t" r="r" b="b"/>
              <a:pathLst>
                <a:path w="671322" h="259080">
                  <a:moveTo>
                    <a:pt x="671322" y="0"/>
                  </a:moveTo>
                  <a:cubicBezTo>
                    <a:pt x="610743" y="0"/>
                    <a:pt x="548767" y="4699"/>
                    <a:pt x="489077" y="17780"/>
                  </a:cubicBezTo>
                  <a:lnTo>
                    <a:pt x="466471" y="21844"/>
                  </a:lnTo>
                  <a:lnTo>
                    <a:pt x="444246" y="27813"/>
                  </a:lnTo>
                  <a:lnTo>
                    <a:pt x="399923" y="40005"/>
                  </a:lnTo>
                  <a:cubicBezTo>
                    <a:pt x="370840" y="49149"/>
                    <a:pt x="341122" y="58293"/>
                    <a:pt x="312928" y="70485"/>
                  </a:cubicBezTo>
                  <a:cubicBezTo>
                    <a:pt x="256032" y="93091"/>
                    <a:pt x="200025" y="119380"/>
                    <a:pt x="147828" y="151384"/>
                  </a:cubicBezTo>
                  <a:cubicBezTo>
                    <a:pt x="95504" y="182626"/>
                    <a:pt x="44831" y="217805"/>
                    <a:pt x="0" y="259080"/>
                  </a:cubicBezTo>
                  <a:cubicBezTo>
                    <a:pt x="25400" y="242443"/>
                    <a:pt x="51181" y="226187"/>
                    <a:pt x="77597" y="211963"/>
                  </a:cubicBezTo>
                  <a:cubicBezTo>
                    <a:pt x="103759" y="196596"/>
                    <a:pt x="130302" y="181864"/>
                    <a:pt x="157607" y="168402"/>
                  </a:cubicBezTo>
                  <a:cubicBezTo>
                    <a:pt x="211074" y="140716"/>
                    <a:pt x="266192" y="115697"/>
                    <a:pt x="322072" y="93472"/>
                  </a:cubicBezTo>
                  <a:cubicBezTo>
                    <a:pt x="377698" y="70866"/>
                    <a:pt x="435356" y="52324"/>
                    <a:pt x="493141" y="36576"/>
                  </a:cubicBezTo>
                  <a:lnTo>
                    <a:pt x="537083" y="24892"/>
                  </a:lnTo>
                  <a:lnTo>
                    <a:pt x="581406" y="16129"/>
                  </a:lnTo>
                  <a:cubicBezTo>
                    <a:pt x="611124" y="8382"/>
                    <a:pt x="641223" y="6604"/>
                    <a:pt x="671322" y="0"/>
                  </a:cubicBezTo>
                  <a:close/>
                </a:path>
              </a:pathLst>
            </a:custGeom>
            <a:solidFill>
              <a:srgbClr val="4489B4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5699837" y="7930747"/>
            <a:ext cx="480632" cy="535686"/>
            <a:chOff x="0" y="0"/>
            <a:chExt cx="640842" cy="714248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640842" cy="714248"/>
            </a:xfrm>
            <a:custGeom>
              <a:avLst/>
              <a:gdLst/>
              <a:ahLst/>
              <a:cxnLst/>
              <a:rect l="l" t="t" r="r" b="b"/>
              <a:pathLst>
                <a:path w="640842" h="714248">
                  <a:moveTo>
                    <a:pt x="640842" y="0"/>
                  </a:moveTo>
                  <a:cubicBezTo>
                    <a:pt x="559816" y="20320"/>
                    <a:pt x="478536" y="48006"/>
                    <a:pt x="408305" y="95631"/>
                  </a:cubicBezTo>
                  <a:cubicBezTo>
                    <a:pt x="337185" y="141351"/>
                    <a:pt x="271907" y="197231"/>
                    <a:pt x="218313" y="263017"/>
                  </a:cubicBezTo>
                  <a:cubicBezTo>
                    <a:pt x="164211" y="328295"/>
                    <a:pt x="117856" y="399923"/>
                    <a:pt x="81788" y="476250"/>
                  </a:cubicBezTo>
                  <a:cubicBezTo>
                    <a:pt x="45720" y="552069"/>
                    <a:pt x="16129" y="631444"/>
                    <a:pt x="0" y="714248"/>
                  </a:cubicBezTo>
                  <a:cubicBezTo>
                    <a:pt x="12954" y="674497"/>
                    <a:pt x="27178" y="635254"/>
                    <a:pt x="44958" y="597154"/>
                  </a:cubicBezTo>
                  <a:cubicBezTo>
                    <a:pt x="61087" y="558800"/>
                    <a:pt x="79121" y="521462"/>
                    <a:pt x="98933" y="485013"/>
                  </a:cubicBezTo>
                  <a:cubicBezTo>
                    <a:pt x="138684" y="411734"/>
                    <a:pt x="184531" y="342519"/>
                    <a:pt x="237744" y="279146"/>
                  </a:cubicBezTo>
                  <a:cubicBezTo>
                    <a:pt x="289433" y="214884"/>
                    <a:pt x="352298" y="159893"/>
                    <a:pt x="418846" y="111760"/>
                  </a:cubicBezTo>
                  <a:lnTo>
                    <a:pt x="470662" y="77597"/>
                  </a:lnTo>
                  <a:lnTo>
                    <a:pt x="525653" y="49022"/>
                  </a:lnTo>
                  <a:cubicBezTo>
                    <a:pt x="534797" y="44450"/>
                    <a:pt x="544195" y="38862"/>
                    <a:pt x="553339" y="34163"/>
                  </a:cubicBezTo>
                  <a:lnTo>
                    <a:pt x="582422" y="23114"/>
                  </a:lnTo>
                  <a:cubicBezTo>
                    <a:pt x="601980" y="15621"/>
                    <a:pt x="621411" y="7874"/>
                    <a:pt x="64084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4931064" y="6048623"/>
            <a:ext cx="74581" cy="80200"/>
            <a:chOff x="0" y="0"/>
            <a:chExt cx="99441" cy="106934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99441" cy="106934"/>
            </a:xfrm>
            <a:custGeom>
              <a:avLst/>
              <a:gdLst/>
              <a:ahLst/>
              <a:cxnLst/>
              <a:rect l="l" t="t" r="r" b="b"/>
              <a:pathLst>
                <a:path w="99441" h="106934">
                  <a:moveTo>
                    <a:pt x="67056" y="0"/>
                  </a:moveTo>
                  <a:cubicBezTo>
                    <a:pt x="50927" y="0"/>
                    <a:pt x="31369" y="12192"/>
                    <a:pt x="18034" y="33147"/>
                  </a:cubicBezTo>
                  <a:cubicBezTo>
                    <a:pt x="381" y="60452"/>
                    <a:pt x="0" y="91440"/>
                    <a:pt x="17653" y="102870"/>
                  </a:cubicBezTo>
                  <a:cubicBezTo>
                    <a:pt x="21971" y="105664"/>
                    <a:pt x="26797" y="106934"/>
                    <a:pt x="32131" y="106934"/>
                  </a:cubicBezTo>
                  <a:cubicBezTo>
                    <a:pt x="48641" y="106934"/>
                    <a:pt x="68199" y="94488"/>
                    <a:pt x="81534" y="73787"/>
                  </a:cubicBezTo>
                  <a:cubicBezTo>
                    <a:pt x="99060" y="46609"/>
                    <a:pt x="99441" y="15494"/>
                    <a:pt x="81788" y="4064"/>
                  </a:cubicBezTo>
                  <a:cubicBezTo>
                    <a:pt x="77470" y="1270"/>
                    <a:pt x="72517" y="0"/>
                    <a:pt x="6705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4824661" y="5958765"/>
            <a:ext cx="74200" cy="80201"/>
            <a:chOff x="0" y="0"/>
            <a:chExt cx="98933" cy="106934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98933" cy="106934"/>
            </a:xfrm>
            <a:custGeom>
              <a:avLst/>
              <a:gdLst/>
              <a:ahLst/>
              <a:cxnLst/>
              <a:rect l="l" t="t" r="r" b="b"/>
              <a:pathLst>
                <a:path w="98933" h="106934">
                  <a:moveTo>
                    <a:pt x="66929" y="0"/>
                  </a:moveTo>
                  <a:cubicBezTo>
                    <a:pt x="50800" y="0"/>
                    <a:pt x="31242" y="12192"/>
                    <a:pt x="17907" y="33147"/>
                  </a:cubicBezTo>
                  <a:cubicBezTo>
                    <a:pt x="0" y="60452"/>
                    <a:pt x="0" y="91440"/>
                    <a:pt x="17526" y="102997"/>
                  </a:cubicBezTo>
                  <a:cubicBezTo>
                    <a:pt x="21844" y="105664"/>
                    <a:pt x="26670" y="106934"/>
                    <a:pt x="32004" y="106934"/>
                  </a:cubicBezTo>
                  <a:cubicBezTo>
                    <a:pt x="48387" y="106934"/>
                    <a:pt x="68072" y="94488"/>
                    <a:pt x="81407" y="73914"/>
                  </a:cubicBezTo>
                  <a:cubicBezTo>
                    <a:pt x="98933" y="46609"/>
                    <a:pt x="98933" y="15621"/>
                    <a:pt x="81280" y="4064"/>
                  </a:cubicBezTo>
                  <a:cubicBezTo>
                    <a:pt x="77089" y="1270"/>
                    <a:pt x="72263" y="0"/>
                    <a:pt x="6692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4996263" y="5958765"/>
            <a:ext cx="119158" cy="109823"/>
            <a:chOff x="0" y="0"/>
            <a:chExt cx="158877" cy="146431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58877" cy="146431"/>
            </a:xfrm>
            <a:custGeom>
              <a:avLst/>
              <a:gdLst/>
              <a:ahLst/>
              <a:cxnLst/>
              <a:rect l="l" t="t" r="r" b="b"/>
              <a:pathLst>
                <a:path w="158877" h="146431">
                  <a:moveTo>
                    <a:pt x="59182" y="0"/>
                  </a:moveTo>
                  <a:cubicBezTo>
                    <a:pt x="28194" y="0"/>
                    <a:pt x="0" y="10922"/>
                    <a:pt x="0" y="10922"/>
                  </a:cubicBezTo>
                  <a:lnTo>
                    <a:pt x="135890" y="146431"/>
                  </a:lnTo>
                  <a:cubicBezTo>
                    <a:pt x="158877" y="24384"/>
                    <a:pt x="105664" y="0"/>
                    <a:pt x="5918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4887382" y="5880451"/>
            <a:ext cx="93726" cy="63627"/>
            <a:chOff x="0" y="0"/>
            <a:chExt cx="124968" cy="84836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24968" cy="84836"/>
            </a:xfrm>
            <a:custGeom>
              <a:avLst/>
              <a:gdLst/>
              <a:ahLst/>
              <a:cxnLst/>
              <a:rect l="l" t="t" r="r" b="b"/>
              <a:pathLst>
                <a:path w="124968" h="84836">
                  <a:moveTo>
                    <a:pt x="72771" y="0"/>
                  </a:moveTo>
                  <a:cubicBezTo>
                    <a:pt x="56261" y="0"/>
                    <a:pt x="33020" y="8509"/>
                    <a:pt x="0" y="30734"/>
                  </a:cubicBezTo>
                  <a:lnTo>
                    <a:pt x="108204" y="84836"/>
                  </a:lnTo>
                  <a:cubicBezTo>
                    <a:pt x="108204" y="84836"/>
                    <a:pt x="124968" y="0"/>
                    <a:pt x="7289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9962045" y="4571594"/>
            <a:ext cx="278035" cy="374237"/>
            <a:chOff x="0" y="0"/>
            <a:chExt cx="370713" cy="498983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370713" cy="498983"/>
            </a:xfrm>
            <a:custGeom>
              <a:avLst/>
              <a:gdLst/>
              <a:ahLst/>
              <a:cxnLst/>
              <a:rect l="l" t="t" r="r" b="b"/>
              <a:pathLst>
                <a:path w="370713" h="498983">
                  <a:moveTo>
                    <a:pt x="350393" y="0"/>
                  </a:moveTo>
                  <a:lnTo>
                    <a:pt x="0" y="484251"/>
                  </a:lnTo>
                  <a:lnTo>
                    <a:pt x="20701" y="498983"/>
                  </a:lnTo>
                  <a:lnTo>
                    <a:pt x="370713" y="14859"/>
                  </a:lnTo>
                  <a:lnTo>
                    <a:pt x="350393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4974744" y="8126687"/>
            <a:ext cx="49625" cy="279749"/>
            <a:chOff x="0" y="0"/>
            <a:chExt cx="66167" cy="372999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66167" cy="372999"/>
            </a:xfrm>
            <a:custGeom>
              <a:avLst/>
              <a:gdLst/>
              <a:ahLst/>
              <a:cxnLst/>
              <a:rect l="l" t="t" r="r" b="b"/>
              <a:pathLst>
                <a:path w="66167" h="372999">
                  <a:moveTo>
                    <a:pt x="66167" y="0"/>
                  </a:moveTo>
                  <a:cubicBezTo>
                    <a:pt x="45339" y="60452"/>
                    <a:pt x="32385" y="122047"/>
                    <a:pt x="20828" y="184277"/>
                  </a:cubicBezTo>
                  <a:cubicBezTo>
                    <a:pt x="10287" y="246888"/>
                    <a:pt x="1016" y="309245"/>
                    <a:pt x="0" y="372999"/>
                  </a:cubicBezTo>
                  <a:cubicBezTo>
                    <a:pt x="20828" y="312039"/>
                    <a:pt x="34290" y="250444"/>
                    <a:pt x="45720" y="188595"/>
                  </a:cubicBezTo>
                  <a:cubicBezTo>
                    <a:pt x="56388" y="126619"/>
                    <a:pt x="65151" y="64262"/>
                    <a:pt x="66167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4920031" y="8126687"/>
            <a:ext cx="43243" cy="290608"/>
            <a:chOff x="0" y="0"/>
            <a:chExt cx="57658" cy="387477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57658" cy="387477"/>
            </a:xfrm>
            <a:custGeom>
              <a:avLst/>
              <a:gdLst/>
              <a:ahLst/>
              <a:cxnLst/>
              <a:rect l="l" t="t" r="r" b="b"/>
              <a:pathLst>
                <a:path w="57658" h="387477">
                  <a:moveTo>
                    <a:pt x="57658" y="0"/>
                  </a:moveTo>
                  <a:cubicBezTo>
                    <a:pt x="35560" y="62230"/>
                    <a:pt x="22606" y="126619"/>
                    <a:pt x="13335" y="191389"/>
                  </a:cubicBezTo>
                  <a:cubicBezTo>
                    <a:pt x="4953" y="256032"/>
                    <a:pt x="0" y="322072"/>
                    <a:pt x="8763" y="387477"/>
                  </a:cubicBezTo>
                  <a:cubicBezTo>
                    <a:pt x="19812" y="322707"/>
                    <a:pt x="29591" y="258826"/>
                    <a:pt x="38354" y="194564"/>
                  </a:cubicBezTo>
                  <a:cubicBezTo>
                    <a:pt x="46609" y="130302"/>
                    <a:pt x="55499" y="66040"/>
                    <a:pt x="57658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4881454" y="8140112"/>
            <a:ext cx="31813" cy="245935"/>
            <a:chOff x="0" y="0"/>
            <a:chExt cx="42418" cy="327914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42418" cy="327914"/>
            </a:xfrm>
            <a:custGeom>
              <a:avLst/>
              <a:gdLst/>
              <a:ahLst/>
              <a:cxnLst/>
              <a:rect l="l" t="t" r="r" b="b"/>
              <a:pathLst>
                <a:path w="42418" h="327914">
                  <a:moveTo>
                    <a:pt x="40767" y="0"/>
                  </a:moveTo>
                  <a:cubicBezTo>
                    <a:pt x="22606" y="52705"/>
                    <a:pt x="13462" y="107315"/>
                    <a:pt x="6477" y="161925"/>
                  </a:cubicBezTo>
                  <a:cubicBezTo>
                    <a:pt x="3175" y="189738"/>
                    <a:pt x="1016" y="217043"/>
                    <a:pt x="381" y="244729"/>
                  </a:cubicBezTo>
                  <a:cubicBezTo>
                    <a:pt x="0" y="272415"/>
                    <a:pt x="381" y="300228"/>
                    <a:pt x="5461" y="327914"/>
                  </a:cubicBezTo>
                  <a:cubicBezTo>
                    <a:pt x="16510" y="273304"/>
                    <a:pt x="24892" y="219710"/>
                    <a:pt x="31369" y="165100"/>
                  </a:cubicBezTo>
                  <a:cubicBezTo>
                    <a:pt x="37465" y="110490"/>
                    <a:pt x="42418" y="55372"/>
                    <a:pt x="40640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4874269" y="8086760"/>
            <a:ext cx="24574" cy="110395"/>
            <a:chOff x="0" y="0"/>
            <a:chExt cx="32766" cy="147193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32766" cy="147193"/>
            </a:xfrm>
            <a:custGeom>
              <a:avLst/>
              <a:gdLst/>
              <a:ahLst/>
              <a:cxnLst/>
              <a:rect l="l" t="t" r="r" b="b"/>
              <a:pathLst>
                <a:path w="32766" h="147193">
                  <a:moveTo>
                    <a:pt x="32766" y="0"/>
                  </a:moveTo>
                  <a:cubicBezTo>
                    <a:pt x="21590" y="8763"/>
                    <a:pt x="16637" y="21717"/>
                    <a:pt x="11938" y="33782"/>
                  </a:cubicBezTo>
                  <a:cubicBezTo>
                    <a:pt x="7239" y="45720"/>
                    <a:pt x="4953" y="58293"/>
                    <a:pt x="3175" y="70739"/>
                  </a:cubicBezTo>
                  <a:cubicBezTo>
                    <a:pt x="381" y="96139"/>
                    <a:pt x="0" y="121666"/>
                    <a:pt x="7747" y="147193"/>
                  </a:cubicBezTo>
                  <a:cubicBezTo>
                    <a:pt x="19812" y="123063"/>
                    <a:pt x="24384" y="98933"/>
                    <a:pt x="28194" y="74549"/>
                  </a:cubicBezTo>
                  <a:cubicBezTo>
                    <a:pt x="29464" y="62103"/>
                    <a:pt x="30988" y="50038"/>
                    <a:pt x="31369" y="37465"/>
                  </a:cubicBezTo>
                  <a:cubicBezTo>
                    <a:pt x="32258" y="25019"/>
                    <a:pt x="31369" y="13462"/>
                    <a:pt x="32766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1254384" y="4427552"/>
            <a:ext cx="80772" cy="20669"/>
            <a:chOff x="0" y="0"/>
            <a:chExt cx="107696" cy="27559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07696" cy="27559"/>
            </a:xfrm>
            <a:custGeom>
              <a:avLst/>
              <a:gdLst/>
              <a:ahLst/>
              <a:cxnLst/>
              <a:rect l="l" t="t" r="r" b="b"/>
              <a:pathLst>
                <a:path w="107696" h="27559">
                  <a:moveTo>
                    <a:pt x="71628" y="0"/>
                  </a:moveTo>
                  <a:cubicBezTo>
                    <a:pt x="65151" y="0"/>
                    <a:pt x="58674" y="508"/>
                    <a:pt x="52324" y="1143"/>
                  </a:cubicBezTo>
                  <a:cubicBezTo>
                    <a:pt x="34290" y="3937"/>
                    <a:pt x="16637" y="9017"/>
                    <a:pt x="0" y="21463"/>
                  </a:cubicBezTo>
                  <a:cubicBezTo>
                    <a:pt x="11938" y="26035"/>
                    <a:pt x="23241" y="27559"/>
                    <a:pt x="34544" y="27559"/>
                  </a:cubicBezTo>
                  <a:cubicBezTo>
                    <a:pt x="41656" y="27559"/>
                    <a:pt x="48514" y="27051"/>
                    <a:pt x="55499" y="26035"/>
                  </a:cubicBezTo>
                  <a:cubicBezTo>
                    <a:pt x="73533" y="23241"/>
                    <a:pt x="91059" y="18669"/>
                    <a:pt x="107696" y="6223"/>
                  </a:cubicBezTo>
                  <a:cubicBezTo>
                    <a:pt x="95250" y="1524"/>
                    <a:pt x="83312" y="0"/>
                    <a:pt x="71628" y="0"/>
                  </a:cubicBezTo>
                  <a:close/>
                </a:path>
              </a:pathLst>
            </a:custGeom>
            <a:solidFill>
              <a:srgbClr val="F2763F"/>
            </a:solidFill>
          </p:spPr>
        </p:sp>
      </p:grpSp>
      <p:grpSp>
        <p:nvGrpSpPr>
          <p:cNvPr id="164" name="Group 164"/>
          <p:cNvGrpSpPr/>
          <p:nvPr/>
        </p:nvGrpSpPr>
        <p:grpSpPr>
          <a:xfrm>
            <a:off x="11294935" y="4479032"/>
            <a:ext cx="40291" cy="32956"/>
            <a:chOff x="0" y="0"/>
            <a:chExt cx="53721" cy="43942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53721" cy="43942"/>
            </a:xfrm>
            <a:custGeom>
              <a:avLst/>
              <a:gdLst/>
              <a:ahLst/>
              <a:cxnLst/>
              <a:rect l="l" t="t" r="r" b="b"/>
              <a:pathLst>
                <a:path w="53721" h="43942">
                  <a:moveTo>
                    <a:pt x="52070" y="0"/>
                  </a:moveTo>
                  <a:cubicBezTo>
                    <a:pt x="37592" y="0"/>
                    <a:pt x="27940" y="5461"/>
                    <a:pt x="19050" y="12065"/>
                  </a:cubicBezTo>
                  <a:cubicBezTo>
                    <a:pt x="10160" y="19939"/>
                    <a:pt x="2413" y="28702"/>
                    <a:pt x="0" y="43942"/>
                  </a:cubicBezTo>
                  <a:cubicBezTo>
                    <a:pt x="508" y="43942"/>
                    <a:pt x="1143" y="43942"/>
                    <a:pt x="1651" y="43942"/>
                  </a:cubicBezTo>
                  <a:cubicBezTo>
                    <a:pt x="16129" y="43942"/>
                    <a:pt x="25781" y="38735"/>
                    <a:pt x="34671" y="31877"/>
                  </a:cubicBezTo>
                  <a:cubicBezTo>
                    <a:pt x="43434" y="24003"/>
                    <a:pt x="50927" y="14859"/>
                    <a:pt x="53721" y="0"/>
                  </a:cubicBezTo>
                  <a:cubicBezTo>
                    <a:pt x="53213" y="0"/>
                    <a:pt x="52578" y="0"/>
                    <a:pt x="52070" y="0"/>
                  </a:cubicBezTo>
                  <a:close/>
                </a:path>
              </a:pathLst>
            </a:custGeom>
            <a:solidFill>
              <a:srgbClr val="F2763F"/>
            </a:solidFill>
          </p:spPr>
        </p:sp>
      </p:grpSp>
      <p:grpSp>
        <p:nvGrpSpPr>
          <p:cNvPr id="166" name="Group 166"/>
          <p:cNvGrpSpPr/>
          <p:nvPr/>
        </p:nvGrpSpPr>
        <p:grpSpPr>
          <a:xfrm>
            <a:off x="11314392" y="4544866"/>
            <a:ext cx="34957" cy="47911"/>
            <a:chOff x="0" y="0"/>
            <a:chExt cx="46609" cy="63881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46609" cy="63881"/>
            </a:xfrm>
            <a:custGeom>
              <a:avLst/>
              <a:gdLst/>
              <a:ahLst/>
              <a:cxnLst/>
              <a:rect l="l" t="t" r="r" b="b"/>
              <a:pathLst>
                <a:path w="46609" h="63881">
                  <a:moveTo>
                    <a:pt x="46228" y="0"/>
                  </a:moveTo>
                  <a:cubicBezTo>
                    <a:pt x="30480" y="4699"/>
                    <a:pt x="21209" y="14478"/>
                    <a:pt x="12954" y="24511"/>
                  </a:cubicBezTo>
                  <a:cubicBezTo>
                    <a:pt x="5969" y="35687"/>
                    <a:pt x="0" y="47752"/>
                    <a:pt x="889" y="63881"/>
                  </a:cubicBezTo>
                  <a:cubicBezTo>
                    <a:pt x="16637" y="59309"/>
                    <a:pt x="25908" y="49530"/>
                    <a:pt x="33655" y="39370"/>
                  </a:cubicBezTo>
                  <a:cubicBezTo>
                    <a:pt x="41021" y="28321"/>
                    <a:pt x="46609" y="16256"/>
                    <a:pt x="46101" y="0"/>
                  </a:cubicBezTo>
                  <a:close/>
                </a:path>
              </a:pathLst>
            </a:custGeom>
            <a:solidFill>
              <a:srgbClr val="F2763F"/>
            </a:solidFill>
          </p:spPr>
        </p:sp>
      </p:grpSp>
      <p:grpSp>
        <p:nvGrpSpPr>
          <p:cNvPr id="168" name="Group 168"/>
          <p:cNvGrpSpPr/>
          <p:nvPr/>
        </p:nvGrpSpPr>
        <p:grpSpPr>
          <a:xfrm>
            <a:off x="16108357" y="5732873"/>
            <a:ext cx="575977" cy="451485"/>
            <a:chOff x="0" y="0"/>
            <a:chExt cx="767969" cy="60198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767969" cy="601980"/>
            </a:xfrm>
            <a:custGeom>
              <a:avLst/>
              <a:gdLst/>
              <a:ahLst/>
              <a:cxnLst/>
              <a:rect l="l" t="t" r="r" b="b"/>
              <a:pathLst>
                <a:path w="767969" h="601980">
                  <a:moveTo>
                    <a:pt x="178562" y="0"/>
                  </a:moveTo>
                  <a:cubicBezTo>
                    <a:pt x="136779" y="0"/>
                    <a:pt x="95250" y="16002"/>
                    <a:pt x="63754" y="47752"/>
                  </a:cubicBezTo>
                  <a:cubicBezTo>
                    <a:pt x="381" y="110490"/>
                    <a:pt x="0" y="212725"/>
                    <a:pt x="62865" y="276479"/>
                  </a:cubicBezTo>
                  <a:lnTo>
                    <a:pt x="384175" y="601980"/>
                  </a:lnTo>
                  <a:lnTo>
                    <a:pt x="705485" y="276479"/>
                  </a:lnTo>
                  <a:cubicBezTo>
                    <a:pt x="767969" y="212725"/>
                    <a:pt x="767461" y="110490"/>
                    <a:pt x="704596" y="47625"/>
                  </a:cubicBezTo>
                  <a:cubicBezTo>
                    <a:pt x="672846" y="16002"/>
                    <a:pt x="631063" y="0"/>
                    <a:pt x="589407" y="0"/>
                  </a:cubicBezTo>
                  <a:cubicBezTo>
                    <a:pt x="548640" y="0"/>
                    <a:pt x="508000" y="15240"/>
                    <a:pt x="476631" y="45847"/>
                  </a:cubicBezTo>
                  <a:lnTo>
                    <a:pt x="384175" y="135382"/>
                  </a:lnTo>
                  <a:lnTo>
                    <a:pt x="291719" y="45847"/>
                  </a:lnTo>
                  <a:cubicBezTo>
                    <a:pt x="260096" y="15240"/>
                    <a:pt x="219329" y="0"/>
                    <a:pt x="1785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0" name="Group 170"/>
          <p:cNvGrpSpPr/>
          <p:nvPr/>
        </p:nvGrpSpPr>
        <p:grpSpPr>
          <a:xfrm>
            <a:off x="9682594" y="1658003"/>
            <a:ext cx="575977" cy="451390"/>
            <a:chOff x="0" y="0"/>
            <a:chExt cx="767969" cy="601853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767969" cy="601853"/>
            </a:xfrm>
            <a:custGeom>
              <a:avLst/>
              <a:gdLst/>
              <a:ahLst/>
              <a:cxnLst/>
              <a:rect l="l" t="t" r="r" b="b"/>
              <a:pathLst>
                <a:path w="767969" h="601853">
                  <a:moveTo>
                    <a:pt x="178181" y="0"/>
                  </a:moveTo>
                  <a:cubicBezTo>
                    <a:pt x="136525" y="0"/>
                    <a:pt x="94996" y="15748"/>
                    <a:pt x="63373" y="47371"/>
                  </a:cubicBezTo>
                  <a:cubicBezTo>
                    <a:pt x="508" y="110744"/>
                    <a:pt x="0" y="212979"/>
                    <a:pt x="62992" y="276352"/>
                  </a:cubicBezTo>
                  <a:lnTo>
                    <a:pt x="384302" y="601853"/>
                  </a:lnTo>
                  <a:lnTo>
                    <a:pt x="705104" y="276352"/>
                  </a:lnTo>
                  <a:cubicBezTo>
                    <a:pt x="767969" y="212979"/>
                    <a:pt x="767461" y="110744"/>
                    <a:pt x="704596" y="47371"/>
                  </a:cubicBezTo>
                  <a:cubicBezTo>
                    <a:pt x="672973" y="15875"/>
                    <a:pt x="631444" y="0"/>
                    <a:pt x="590042" y="0"/>
                  </a:cubicBezTo>
                  <a:cubicBezTo>
                    <a:pt x="549148" y="0"/>
                    <a:pt x="508254" y="15367"/>
                    <a:pt x="476758" y="45974"/>
                  </a:cubicBezTo>
                  <a:lnTo>
                    <a:pt x="384302" y="135763"/>
                  </a:lnTo>
                  <a:lnTo>
                    <a:pt x="291846" y="46101"/>
                  </a:lnTo>
                  <a:cubicBezTo>
                    <a:pt x="260096" y="15367"/>
                    <a:pt x="219075" y="0"/>
                    <a:pt x="17818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2" name="Group 172"/>
          <p:cNvGrpSpPr/>
          <p:nvPr/>
        </p:nvGrpSpPr>
        <p:grpSpPr>
          <a:xfrm>
            <a:off x="9346154" y="3509942"/>
            <a:ext cx="287750" cy="225552"/>
            <a:chOff x="0" y="0"/>
            <a:chExt cx="383667" cy="300736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383667" cy="300736"/>
            </a:xfrm>
            <a:custGeom>
              <a:avLst/>
              <a:gdLst/>
              <a:ahLst/>
              <a:cxnLst/>
              <a:rect l="l" t="t" r="r" b="b"/>
              <a:pathLst>
                <a:path w="383667" h="300736">
                  <a:moveTo>
                    <a:pt x="89027" y="0"/>
                  </a:moveTo>
                  <a:cubicBezTo>
                    <a:pt x="68199" y="0"/>
                    <a:pt x="47244" y="8001"/>
                    <a:pt x="31496" y="24003"/>
                  </a:cubicBezTo>
                  <a:cubicBezTo>
                    <a:pt x="0" y="55372"/>
                    <a:pt x="0" y="106680"/>
                    <a:pt x="31496" y="138049"/>
                  </a:cubicBezTo>
                  <a:lnTo>
                    <a:pt x="191897" y="300736"/>
                  </a:lnTo>
                  <a:lnTo>
                    <a:pt x="352298" y="138049"/>
                  </a:lnTo>
                  <a:cubicBezTo>
                    <a:pt x="383667" y="106553"/>
                    <a:pt x="383667" y="55245"/>
                    <a:pt x="351790" y="23876"/>
                  </a:cubicBezTo>
                  <a:cubicBezTo>
                    <a:pt x="336169" y="8001"/>
                    <a:pt x="315341" y="0"/>
                    <a:pt x="294513" y="0"/>
                  </a:cubicBezTo>
                  <a:cubicBezTo>
                    <a:pt x="274320" y="0"/>
                    <a:pt x="253873" y="7620"/>
                    <a:pt x="238125" y="22987"/>
                  </a:cubicBezTo>
                  <a:lnTo>
                    <a:pt x="191897" y="67818"/>
                  </a:lnTo>
                  <a:lnTo>
                    <a:pt x="145542" y="22987"/>
                  </a:lnTo>
                  <a:cubicBezTo>
                    <a:pt x="129921" y="7620"/>
                    <a:pt x="109601" y="0"/>
                    <a:pt x="8902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4" name="Group 174"/>
          <p:cNvGrpSpPr/>
          <p:nvPr/>
        </p:nvGrpSpPr>
        <p:grpSpPr>
          <a:xfrm>
            <a:off x="15862818" y="6347213"/>
            <a:ext cx="287750" cy="225552"/>
            <a:chOff x="0" y="0"/>
            <a:chExt cx="383667" cy="300736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383667" cy="300736"/>
            </a:xfrm>
            <a:custGeom>
              <a:avLst/>
              <a:gdLst/>
              <a:ahLst/>
              <a:cxnLst/>
              <a:rect l="l" t="t" r="r" b="b"/>
              <a:pathLst>
                <a:path w="383667" h="300736">
                  <a:moveTo>
                    <a:pt x="89281" y="0"/>
                  </a:moveTo>
                  <a:cubicBezTo>
                    <a:pt x="68453" y="0"/>
                    <a:pt x="47879" y="7874"/>
                    <a:pt x="31877" y="23876"/>
                  </a:cubicBezTo>
                  <a:cubicBezTo>
                    <a:pt x="0" y="55372"/>
                    <a:pt x="0" y="106045"/>
                    <a:pt x="31496" y="137922"/>
                  </a:cubicBezTo>
                  <a:lnTo>
                    <a:pt x="191897" y="300736"/>
                  </a:lnTo>
                  <a:lnTo>
                    <a:pt x="352806" y="137922"/>
                  </a:lnTo>
                  <a:cubicBezTo>
                    <a:pt x="383667" y="106045"/>
                    <a:pt x="383667" y="55245"/>
                    <a:pt x="352425" y="23749"/>
                  </a:cubicBezTo>
                  <a:cubicBezTo>
                    <a:pt x="336423" y="7874"/>
                    <a:pt x="315595" y="0"/>
                    <a:pt x="294640" y="0"/>
                  </a:cubicBezTo>
                  <a:cubicBezTo>
                    <a:pt x="274193" y="0"/>
                    <a:pt x="253873" y="7620"/>
                    <a:pt x="238125" y="22860"/>
                  </a:cubicBezTo>
                  <a:lnTo>
                    <a:pt x="191897" y="67818"/>
                  </a:lnTo>
                  <a:lnTo>
                    <a:pt x="145542" y="22860"/>
                  </a:lnTo>
                  <a:cubicBezTo>
                    <a:pt x="129794" y="7620"/>
                    <a:pt x="109601" y="0"/>
                    <a:pt x="892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9905200" y="2723450"/>
            <a:ext cx="130874" cy="270510"/>
            <a:chOff x="0" y="0"/>
            <a:chExt cx="174498" cy="36068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74498" cy="360680"/>
            </a:xfrm>
            <a:custGeom>
              <a:avLst/>
              <a:gdLst/>
              <a:ahLst/>
              <a:cxnLst/>
              <a:rect l="l" t="t" r="r" b="b"/>
              <a:pathLst>
                <a:path w="174498" h="360680">
                  <a:moveTo>
                    <a:pt x="0" y="180340"/>
                  </a:moveTo>
                  <a:cubicBezTo>
                    <a:pt x="0" y="80772"/>
                    <a:pt x="38989" y="0"/>
                    <a:pt x="87249" y="0"/>
                  </a:cubicBezTo>
                  <a:cubicBezTo>
                    <a:pt x="135509" y="0"/>
                    <a:pt x="174498" y="80772"/>
                    <a:pt x="174498" y="180340"/>
                  </a:cubicBezTo>
                  <a:cubicBezTo>
                    <a:pt x="174498" y="279908"/>
                    <a:pt x="135509" y="360680"/>
                    <a:pt x="87249" y="360680"/>
                  </a:cubicBezTo>
                  <a:cubicBezTo>
                    <a:pt x="38989" y="360680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8" name="Group 178"/>
          <p:cNvGrpSpPr/>
          <p:nvPr/>
        </p:nvGrpSpPr>
        <p:grpSpPr>
          <a:xfrm rot="5400000">
            <a:off x="12191002" y="7317590"/>
            <a:ext cx="1093565" cy="1107567"/>
            <a:chOff x="0" y="0"/>
            <a:chExt cx="1458087" cy="1476756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458087" cy="1476756"/>
            </a:xfrm>
            <a:custGeom>
              <a:avLst/>
              <a:gdLst/>
              <a:ahLst/>
              <a:cxnLst/>
              <a:rect l="l" t="t" r="r" b="b"/>
              <a:pathLst>
                <a:path w="1458087" h="1476756">
                  <a:moveTo>
                    <a:pt x="785241" y="0"/>
                  </a:moveTo>
                  <a:cubicBezTo>
                    <a:pt x="654939" y="0"/>
                    <a:pt x="527685" y="63373"/>
                    <a:pt x="450723" y="172212"/>
                  </a:cubicBezTo>
                  <a:cubicBezTo>
                    <a:pt x="340995" y="327152"/>
                    <a:pt x="355346" y="521208"/>
                    <a:pt x="458343" y="657987"/>
                  </a:cubicBezTo>
                  <a:cubicBezTo>
                    <a:pt x="453898" y="657860"/>
                    <a:pt x="449580" y="657860"/>
                    <a:pt x="445135" y="657860"/>
                  </a:cubicBezTo>
                  <a:cubicBezTo>
                    <a:pt x="279019" y="657860"/>
                    <a:pt x="118745" y="757555"/>
                    <a:pt x="57150" y="931926"/>
                  </a:cubicBezTo>
                  <a:cubicBezTo>
                    <a:pt x="0" y="1093978"/>
                    <a:pt x="52832" y="1280922"/>
                    <a:pt x="188468" y="1386713"/>
                  </a:cubicBezTo>
                  <a:cubicBezTo>
                    <a:pt x="266446" y="1448054"/>
                    <a:pt x="356489" y="1476756"/>
                    <a:pt x="444754" y="1476756"/>
                  </a:cubicBezTo>
                  <a:cubicBezTo>
                    <a:pt x="487299" y="1476756"/>
                    <a:pt x="529209" y="1470152"/>
                    <a:pt x="569468" y="1457198"/>
                  </a:cubicBezTo>
                  <a:lnTo>
                    <a:pt x="1458087" y="1175004"/>
                  </a:lnTo>
                  <a:lnTo>
                    <a:pt x="1175004" y="286512"/>
                  </a:lnTo>
                  <a:cubicBezTo>
                    <a:pt x="1135888" y="163703"/>
                    <a:pt x="1038860" y="58420"/>
                    <a:pt x="897763" y="16383"/>
                  </a:cubicBezTo>
                  <a:cubicBezTo>
                    <a:pt x="860806" y="5334"/>
                    <a:pt x="822960" y="0"/>
                    <a:pt x="785241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80" name="Group 180"/>
          <p:cNvGrpSpPr/>
          <p:nvPr/>
        </p:nvGrpSpPr>
        <p:grpSpPr>
          <a:xfrm rot="5400000">
            <a:off x="12013965" y="7685162"/>
            <a:ext cx="787146" cy="330232"/>
            <a:chOff x="0" y="0"/>
            <a:chExt cx="1049528" cy="440309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049528" cy="440309"/>
            </a:xfrm>
            <a:custGeom>
              <a:avLst/>
              <a:gdLst/>
              <a:ahLst/>
              <a:cxnLst/>
              <a:rect l="l" t="t" r="r" b="b"/>
              <a:pathLst>
                <a:path w="1049528" h="440309">
                  <a:moveTo>
                    <a:pt x="642112" y="0"/>
                  </a:moveTo>
                  <a:cubicBezTo>
                    <a:pt x="421386" y="0"/>
                    <a:pt x="170561" y="87884"/>
                    <a:pt x="0" y="431546"/>
                  </a:cubicBezTo>
                  <a:lnTo>
                    <a:pt x="17653" y="440309"/>
                  </a:lnTo>
                  <a:cubicBezTo>
                    <a:pt x="183642" y="105791"/>
                    <a:pt x="428244" y="20320"/>
                    <a:pt x="643763" y="20320"/>
                  </a:cubicBezTo>
                  <a:cubicBezTo>
                    <a:pt x="803656" y="20320"/>
                    <a:pt x="947420" y="67310"/>
                    <a:pt x="1032002" y="94742"/>
                  </a:cubicBezTo>
                  <a:lnTo>
                    <a:pt x="1043559" y="98552"/>
                  </a:lnTo>
                  <a:lnTo>
                    <a:pt x="1049528" y="79883"/>
                  </a:lnTo>
                  <a:lnTo>
                    <a:pt x="1038098" y="75946"/>
                  </a:lnTo>
                  <a:cubicBezTo>
                    <a:pt x="951992" y="47879"/>
                    <a:pt x="805180" y="0"/>
                    <a:pt x="642112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2" name="Group 182"/>
          <p:cNvGrpSpPr/>
          <p:nvPr/>
        </p:nvGrpSpPr>
        <p:grpSpPr>
          <a:xfrm rot="5400000">
            <a:off x="12698978" y="7736339"/>
            <a:ext cx="307658" cy="588359"/>
            <a:chOff x="0" y="0"/>
            <a:chExt cx="410210" cy="784479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410210" cy="784479"/>
            </a:xfrm>
            <a:custGeom>
              <a:avLst/>
              <a:gdLst/>
              <a:ahLst/>
              <a:cxnLst/>
              <a:rect l="l" t="t" r="r" b="b"/>
              <a:pathLst>
                <a:path w="410210" h="784479">
                  <a:moveTo>
                    <a:pt x="406908" y="0"/>
                  </a:moveTo>
                  <a:cubicBezTo>
                    <a:pt x="295656" y="17653"/>
                    <a:pt x="145034" y="123444"/>
                    <a:pt x="74549" y="291084"/>
                  </a:cubicBezTo>
                  <a:cubicBezTo>
                    <a:pt x="26670" y="403606"/>
                    <a:pt x="0" y="580517"/>
                    <a:pt x="144018" y="784479"/>
                  </a:cubicBezTo>
                  <a:lnTo>
                    <a:pt x="160020" y="772795"/>
                  </a:lnTo>
                  <a:cubicBezTo>
                    <a:pt x="21717" y="576707"/>
                    <a:pt x="47117" y="406908"/>
                    <a:pt x="92710" y="298704"/>
                  </a:cubicBezTo>
                  <a:cubicBezTo>
                    <a:pt x="161036" y="137668"/>
                    <a:pt x="303911" y="36322"/>
                    <a:pt x="410210" y="19812"/>
                  </a:cubicBezTo>
                  <a:lnTo>
                    <a:pt x="40690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4" name="Group 184"/>
          <p:cNvGrpSpPr/>
          <p:nvPr/>
        </p:nvGrpSpPr>
        <p:grpSpPr>
          <a:xfrm rot="5400000">
            <a:off x="12553665" y="7633278"/>
            <a:ext cx="240696" cy="318326"/>
            <a:chOff x="0" y="0"/>
            <a:chExt cx="320929" cy="424434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320929" cy="424434"/>
            </a:xfrm>
            <a:custGeom>
              <a:avLst/>
              <a:gdLst/>
              <a:ahLst/>
              <a:cxnLst/>
              <a:rect l="l" t="t" r="r" b="b"/>
              <a:pathLst>
                <a:path w="320929" h="424434">
                  <a:moveTo>
                    <a:pt x="320421" y="0"/>
                  </a:moveTo>
                  <a:cubicBezTo>
                    <a:pt x="185801" y="4953"/>
                    <a:pt x="87122" y="64516"/>
                    <a:pt x="42037" y="168656"/>
                  </a:cubicBezTo>
                  <a:cubicBezTo>
                    <a:pt x="0" y="265049"/>
                    <a:pt x="14351" y="378841"/>
                    <a:pt x="53594" y="424434"/>
                  </a:cubicBezTo>
                  <a:lnTo>
                    <a:pt x="68961" y="411226"/>
                  </a:lnTo>
                  <a:cubicBezTo>
                    <a:pt x="33782" y="370840"/>
                    <a:pt x="22225" y="264541"/>
                    <a:pt x="60198" y="176276"/>
                  </a:cubicBezTo>
                  <a:cubicBezTo>
                    <a:pt x="89916" y="108712"/>
                    <a:pt x="159385" y="25781"/>
                    <a:pt x="320929" y="20320"/>
                  </a:cubicBezTo>
                  <a:lnTo>
                    <a:pt x="320421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6" name="Group 186"/>
          <p:cNvGrpSpPr/>
          <p:nvPr/>
        </p:nvGrpSpPr>
        <p:grpSpPr>
          <a:xfrm rot="5400000">
            <a:off x="12402257" y="7392818"/>
            <a:ext cx="268700" cy="393192"/>
            <a:chOff x="0" y="0"/>
            <a:chExt cx="358267" cy="524256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358267" cy="524256"/>
            </a:xfrm>
            <a:custGeom>
              <a:avLst/>
              <a:gdLst/>
              <a:ahLst/>
              <a:cxnLst/>
              <a:rect l="l" t="t" r="r" b="b"/>
              <a:pathLst>
                <a:path w="358267" h="524256">
                  <a:moveTo>
                    <a:pt x="351155" y="0"/>
                  </a:moveTo>
                  <a:cubicBezTo>
                    <a:pt x="187960" y="61849"/>
                    <a:pt x="85471" y="148844"/>
                    <a:pt x="47498" y="258699"/>
                  </a:cubicBezTo>
                  <a:cubicBezTo>
                    <a:pt x="0" y="397002"/>
                    <a:pt x="72263" y="519303"/>
                    <a:pt x="75565" y="524256"/>
                  </a:cubicBezTo>
                  <a:lnTo>
                    <a:pt x="92583" y="513842"/>
                  </a:lnTo>
                  <a:cubicBezTo>
                    <a:pt x="91440" y="512699"/>
                    <a:pt x="21463" y="394335"/>
                    <a:pt x="66802" y="264668"/>
                  </a:cubicBezTo>
                  <a:cubicBezTo>
                    <a:pt x="102489" y="161036"/>
                    <a:pt x="200787" y="78359"/>
                    <a:pt x="358267" y="18288"/>
                  </a:cubicBezTo>
                  <a:lnTo>
                    <a:pt x="351155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8" name="Group 188"/>
          <p:cNvGrpSpPr/>
          <p:nvPr/>
        </p:nvGrpSpPr>
        <p:grpSpPr>
          <a:xfrm rot="5400000">
            <a:off x="12711938" y="7619699"/>
            <a:ext cx="444437" cy="405384"/>
            <a:chOff x="0" y="0"/>
            <a:chExt cx="592582" cy="540512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592582" cy="540512"/>
            </a:xfrm>
            <a:custGeom>
              <a:avLst/>
              <a:gdLst/>
              <a:ahLst/>
              <a:cxnLst/>
              <a:rect l="l" t="t" r="r" b="b"/>
              <a:pathLst>
                <a:path w="592582" h="540512">
                  <a:moveTo>
                    <a:pt x="368554" y="0"/>
                  </a:moveTo>
                  <a:cubicBezTo>
                    <a:pt x="271526" y="0"/>
                    <a:pt x="182372" y="41783"/>
                    <a:pt x="124714" y="105029"/>
                  </a:cubicBezTo>
                  <a:cubicBezTo>
                    <a:pt x="40386" y="197104"/>
                    <a:pt x="0" y="366268"/>
                    <a:pt x="164338" y="540512"/>
                  </a:cubicBezTo>
                  <a:lnTo>
                    <a:pt x="178689" y="526796"/>
                  </a:lnTo>
                  <a:cubicBezTo>
                    <a:pt x="23749" y="362966"/>
                    <a:pt x="56896" y="208661"/>
                    <a:pt x="139065" y="118237"/>
                  </a:cubicBezTo>
                  <a:cubicBezTo>
                    <a:pt x="193421" y="59055"/>
                    <a:pt x="277241" y="19685"/>
                    <a:pt x="368554" y="19685"/>
                  </a:cubicBezTo>
                  <a:cubicBezTo>
                    <a:pt x="437769" y="19685"/>
                    <a:pt x="511556" y="42545"/>
                    <a:pt x="580009" y="96774"/>
                  </a:cubicBezTo>
                  <a:lnTo>
                    <a:pt x="592582" y="81280"/>
                  </a:lnTo>
                  <a:cubicBezTo>
                    <a:pt x="520065" y="24003"/>
                    <a:pt x="442087" y="0"/>
                    <a:pt x="368554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90" name="Group 190"/>
          <p:cNvGrpSpPr/>
          <p:nvPr/>
        </p:nvGrpSpPr>
        <p:grpSpPr>
          <a:xfrm rot="5400000">
            <a:off x="12342413" y="8158467"/>
            <a:ext cx="274034" cy="292036"/>
            <a:chOff x="0" y="0"/>
            <a:chExt cx="365379" cy="389382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365379" cy="389382"/>
            </a:xfrm>
            <a:custGeom>
              <a:avLst/>
              <a:gdLst/>
              <a:ahLst/>
              <a:cxnLst/>
              <a:rect l="l" t="t" r="r" b="b"/>
              <a:pathLst>
                <a:path w="365379" h="389382">
                  <a:moveTo>
                    <a:pt x="248285" y="0"/>
                  </a:moveTo>
                  <a:cubicBezTo>
                    <a:pt x="244983" y="0"/>
                    <a:pt x="241681" y="381"/>
                    <a:pt x="238633" y="889"/>
                  </a:cubicBezTo>
                  <a:cubicBezTo>
                    <a:pt x="183388" y="9779"/>
                    <a:pt x="152019" y="54991"/>
                    <a:pt x="165227" y="106172"/>
                  </a:cubicBezTo>
                  <a:cubicBezTo>
                    <a:pt x="167386" y="113792"/>
                    <a:pt x="169672" y="123190"/>
                    <a:pt x="163068" y="125984"/>
                  </a:cubicBezTo>
                  <a:cubicBezTo>
                    <a:pt x="160274" y="127000"/>
                    <a:pt x="156972" y="127000"/>
                    <a:pt x="153670" y="127000"/>
                  </a:cubicBezTo>
                  <a:cubicBezTo>
                    <a:pt x="141986" y="127000"/>
                    <a:pt x="130048" y="126619"/>
                    <a:pt x="118110" y="126619"/>
                  </a:cubicBezTo>
                  <a:cubicBezTo>
                    <a:pt x="86868" y="126619"/>
                    <a:pt x="56388" y="128778"/>
                    <a:pt x="34671" y="141986"/>
                  </a:cubicBezTo>
                  <a:cubicBezTo>
                    <a:pt x="3810" y="159512"/>
                    <a:pt x="0" y="207645"/>
                    <a:pt x="39624" y="234569"/>
                  </a:cubicBezTo>
                  <a:cubicBezTo>
                    <a:pt x="57785" y="246634"/>
                    <a:pt x="79248" y="251587"/>
                    <a:pt x="100330" y="255397"/>
                  </a:cubicBezTo>
                  <a:cubicBezTo>
                    <a:pt x="61595" y="264287"/>
                    <a:pt x="33020" y="287528"/>
                    <a:pt x="20828" y="318897"/>
                  </a:cubicBezTo>
                  <a:cubicBezTo>
                    <a:pt x="17018" y="329311"/>
                    <a:pt x="14859" y="342519"/>
                    <a:pt x="21971" y="355219"/>
                  </a:cubicBezTo>
                  <a:cubicBezTo>
                    <a:pt x="31877" y="372872"/>
                    <a:pt x="54991" y="384937"/>
                    <a:pt x="76073" y="388239"/>
                  </a:cubicBezTo>
                  <a:cubicBezTo>
                    <a:pt x="81534" y="389128"/>
                    <a:pt x="86995" y="389382"/>
                    <a:pt x="92329" y="389382"/>
                  </a:cubicBezTo>
                  <a:cubicBezTo>
                    <a:pt x="106934" y="389382"/>
                    <a:pt x="120396" y="386588"/>
                    <a:pt x="133477" y="383286"/>
                  </a:cubicBezTo>
                  <a:cubicBezTo>
                    <a:pt x="209042" y="365633"/>
                    <a:pt x="365379" y="302768"/>
                    <a:pt x="365379" y="302768"/>
                  </a:cubicBezTo>
                  <a:cubicBezTo>
                    <a:pt x="365379" y="302768"/>
                    <a:pt x="309626" y="123698"/>
                    <a:pt x="289306" y="41021"/>
                  </a:cubicBezTo>
                  <a:cubicBezTo>
                    <a:pt x="286004" y="26797"/>
                    <a:pt x="279400" y="9144"/>
                    <a:pt x="262382" y="2540"/>
                  </a:cubicBezTo>
                  <a:cubicBezTo>
                    <a:pt x="257556" y="635"/>
                    <a:pt x="252730" y="0"/>
                    <a:pt x="24828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92" name="Group 192"/>
          <p:cNvGrpSpPr/>
          <p:nvPr/>
        </p:nvGrpSpPr>
        <p:grpSpPr>
          <a:xfrm rot="5400000">
            <a:off x="11235148" y="9076320"/>
            <a:ext cx="1993868" cy="483679"/>
            <a:chOff x="0" y="0"/>
            <a:chExt cx="2658491" cy="644906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2658491" cy="644906"/>
            </a:xfrm>
            <a:custGeom>
              <a:avLst/>
              <a:gdLst/>
              <a:ahLst/>
              <a:cxnLst/>
              <a:rect l="l" t="t" r="r" b="b"/>
              <a:pathLst>
                <a:path w="2658491" h="644906">
                  <a:moveTo>
                    <a:pt x="21463" y="0"/>
                  </a:moveTo>
                  <a:lnTo>
                    <a:pt x="0" y="33528"/>
                  </a:lnTo>
                  <a:cubicBezTo>
                    <a:pt x="923544" y="606044"/>
                    <a:pt x="2237486" y="644906"/>
                    <a:pt x="2576449" y="644906"/>
                  </a:cubicBezTo>
                  <a:cubicBezTo>
                    <a:pt x="2627503" y="644906"/>
                    <a:pt x="2656459" y="643890"/>
                    <a:pt x="2658491" y="643890"/>
                  </a:cubicBezTo>
                  <a:lnTo>
                    <a:pt x="2657475" y="604266"/>
                  </a:lnTo>
                  <a:cubicBezTo>
                    <a:pt x="2655316" y="604266"/>
                    <a:pt x="2626741" y="605155"/>
                    <a:pt x="2575941" y="605155"/>
                  </a:cubicBezTo>
                  <a:cubicBezTo>
                    <a:pt x="2239645" y="605155"/>
                    <a:pt x="935609" y="566801"/>
                    <a:pt x="2146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94" name="Group 194"/>
          <p:cNvGrpSpPr/>
          <p:nvPr/>
        </p:nvGrpSpPr>
        <p:grpSpPr>
          <a:xfrm rot="5400000">
            <a:off x="12353476" y="8535344"/>
            <a:ext cx="342900" cy="548735"/>
            <a:chOff x="0" y="0"/>
            <a:chExt cx="457200" cy="731647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457200" cy="731647"/>
            </a:xfrm>
            <a:custGeom>
              <a:avLst/>
              <a:gdLst/>
              <a:ahLst/>
              <a:cxnLst/>
              <a:rect l="l" t="t" r="r" b="b"/>
              <a:pathLst>
                <a:path w="457200" h="731647">
                  <a:moveTo>
                    <a:pt x="73914" y="0"/>
                  </a:moveTo>
                  <a:cubicBezTo>
                    <a:pt x="28194" y="137160"/>
                    <a:pt x="0" y="367157"/>
                    <a:pt x="8255" y="478409"/>
                  </a:cubicBezTo>
                  <a:cubicBezTo>
                    <a:pt x="17526" y="611124"/>
                    <a:pt x="100965" y="731647"/>
                    <a:pt x="204470" y="731647"/>
                  </a:cubicBezTo>
                  <a:cubicBezTo>
                    <a:pt x="223774" y="731647"/>
                    <a:pt x="243967" y="727456"/>
                    <a:pt x="264541" y="718312"/>
                  </a:cubicBezTo>
                  <a:cubicBezTo>
                    <a:pt x="457200" y="598170"/>
                    <a:pt x="320802" y="192405"/>
                    <a:pt x="7391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96" name="Group 196"/>
          <p:cNvGrpSpPr/>
          <p:nvPr/>
        </p:nvGrpSpPr>
        <p:grpSpPr>
          <a:xfrm rot="5400000">
            <a:off x="11822427" y="8419555"/>
            <a:ext cx="518351" cy="366331"/>
            <a:chOff x="0" y="0"/>
            <a:chExt cx="691134" cy="488442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691134" cy="488442"/>
            </a:xfrm>
            <a:custGeom>
              <a:avLst/>
              <a:gdLst/>
              <a:ahLst/>
              <a:cxnLst/>
              <a:rect l="l" t="t" r="r" b="b"/>
              <a:pathLst>
                <a:path w="691134" h="488442">
                  <a:moveTo>
                    <a:pt x="480949" y="0"/>
                  </a:moveTo>
                  <a:cubicBezTo>
                    <a:pt x="297942" y="0"/>
                    <a:pt x="66675" y="237744"/>
                    <a:pt x="0" y="488442"/>
                  </a:cubicBezTo>
                  <a:cubicBezTo>
                    <a:pt x="144272" y="476885"/>
                    <a:pt x="367157" y="412877"/>
                    <a:pt x="466344" y="362331"/>
                  </a:cubicBezTo>
                  <a:cubicBezTo>
                    <a:pt x="606933" y="290068"/>
                    <a:pt x="691134" y="129032"/>
                    <a:pt x="586486" y="32639"/>
                  </a:cubicBezTo>
                  <a:cubicBezTo>
                    <a:pt x="554609" y="10160"/>
                    <a:pt x="518795" y="0"/>
                    <a:pt x="48094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98" name="Group 198"/>
          <p:cNvGrpSpPr/>
          <p:nvPr/>
        </p:nvGrpSpPr>
        <p:grpSpPr>
          <a:xfrm rot="5400000">
            <a:off x="17113493" y="7772859"/>
            <a:ext cx="935641" cy="934118"/>
            <a:chOff x="0" y="0"/>
            <a:chExt cx="1247521" cy="1245490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247521" cy="1245489"/>
            </a:xfrm>
            <a:custGeom>
              <a:avLst/>
              <a:gdLst/>
              <a:ahLst/>
              <a:cxnLst/>
              <a:rect l="l" t="t" r="r" b="b"/>
              <a:pathLst>
                <a:path w="1247521" h="1245489">
                  <a:moveTo>
                    <a:pt x="733806" y="0"/>
                  </a:moveTo>
                  <a:cubicBezTo>
                    <a:pt x="633095" y="0"/>
                    <a:pt x="533400" y="43307"/>
                    <a:pt x="465582" y="121285"/>
                  </a:cubicBezTo>
                  <a:cubicBezTo>
                    <a:pt x="358267" y="245237"/>
                    <a:pt x="354076" y="413639"/>
                    <a:pt x="431038" y="540004"/>
                  </a:cubicBezTo>
                  <a:cubicBezTo>
                    <a:pt x="415544" y="537972"/>
                    <a:pt x="399923" y="537083"/>
                    <a:pt x="384429" y="537083"/>
                  </a:cubicBezTo>
                  <a:cubicBezTo>
                    <a:pt x="253238" y="537083"/>
                    <a:pt x="125349" y="608711"/>
                    <a:pt x="62992" y="741807"/>
                  </a:cubicBezTo>
                  <a:cubicBezTo>
                    <a:pt x="0" y="876808"/>
                    <a:pt x="29591" y="1041400"/>
                    <a:pt x="136906" y="1144270"/>
                  </a:cubicBezTo>
                  <a:cubicBezTo>
                    <a:pt x="208534" y="1212850"/>
                    <a:pt x="297434" y="1245489"/>
                    <a:pt x="384683" y="1245489"/>
                  </a:cubicBezTo>
                  <a:cubicBezTo>
                    <a:pt x="409702" y="1245489"/>
                    <a:pt x="434467" y="1242695"/>
                    <a:pt x="458724" y="1237488"/>
                  </a:cubicBezTo>
                  <a:lnTo>
                    <a:pt x="1247521" y="1069721"/>
                  </a:lnTo>
                  <a:lnTo>
                    <a:pt x="1079246" y="281178"/>
                  </a:lnTo>
                  <a:cubicBezTo>
                    <a:pt x="1056259" y="171323"/>
                    <a:pt x="981075" y="73279"/>
                    <a:pt x="863219" y="25146"/>
                  </a:cubicBezTo>
                  <a:cubicBezTo>
                    <a:pt x="821563" y="8128"/>
                    <a:pt x="777621" y="0"/>
                    <a:pt x="7338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0" name="Group 200"/>
          <p:cNvGrpSpPr/>
          <p:nvPr/>
        </p:nvGrpSpPr>
        <p:grpSpPr>
          <a:xfrm rot="5400000">
            <a:off x="17201105" y="8491121"/>
            <a:ext cx="230029" cy="242221"/>
            <a:chOff x="0" y="0"/>
            <a:chExt cx="306705" cy="322962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306705" cy="322961"/>
            </a:xfrm>
            <a:custGeom>
              <a:avLst/>
              <a:gdLst/>
              <a:ahLst/>
              <a:cxnLst/>
              <a:rect l="l" t="t" r="r" b="b"/>
              <a:pathLst>
                <a:path w="306705" h="322961">
                  <a:moveTo>
                    <a:pt x="226695" y="0"/>
                  </a:moveTo>
                  <a:cubicBezTo>
                    <a:pt x="225425" y="0"/>
                    <a:pt x="223901" y="0"/>
                    <a:pt x="222631" y="127"/>
                  </a:cubicBezTo>
                  <a:cubicBezTo>
                    <a:pt x="174498" y="3302"/>
                    <a:pt x="143637" y="39497"/>
                    <a:pt x="151003" y="84709"/>
                  </a:cubicBezTo>
                  <a:cubicBezTo>
                    <a:pt x="151765" y="91567"/>
                    <a:pt x="153035" y="99568"/>
                    <a:pt x="146812" y="101854"/>
                  </a:cubicBezTo>
                  <a:cubicBezTo>
                    <a:pt x="146050" y="101981"/>
                    <a:pt x="145161" y="102235"/>
                    <a:pt x="144399" y="102235"/>
                  </a:cubicBezTo>
                  <a:cubicBezTo>
                    <a:pt x="142748" y="102235"/>
                    <a:pt x="140843" y="101854"/>
                    <a:pt x="138811" y="101854"/>
                  </a:cubicBezTo>
                  <a:cubicBezTo>
                    <a:pt x="118872" y="99695"/>
                    <a:pt x="97790" y="96647"/>
                    <a:pt x="78359" y="96647"/>
                  </a:cubicBezTo>
                  <a:cubicBezTo>
                    <a:pt x="62484" y="96647"/>
                    <a:pt x="47625" y="98552"/>
                    <a:pt x="35306" y="104394"/>
                  </a:cubicBezTo>
                  <a:cubicBezTo>
                    <a:pt x="7620" y="116713"/>
                    <a:pt x="0" y="158242"/>
                    <a:pt x="31623" y="184658"/>
                  </a:cubicBezTo>
                  <a:cubicBezTo>
                    <a:pt x="46482" y="197104"/>
                    <a:pt x="64897" y="202565"/>
                    <a:pt x="82169" y="207391"/>
                  </a:cubicBezTo>
                  <a:cubicBezTo>
                    <a:pt x="48260" y="211836"/>
                    <a:pt x="21590" y="229616"/>
                    <a:pt x="8890" y="255524"/>
                  </a:cubicBezTo>
                  <a:cubicBezTo>
                    <a:pt x="4445" y="264160"/>
                    <a:pt x="1524" y="275336"/>
                    <a:pt x="6350" y="287147"/>
                  </a:cubicBezTo>
                  <a:cubicBezTo>
                    <a:pt x="13208" y="303022"/>
                    <a:pt x="32258" y="315468"/>
                    <a:pt x="50165" y="320421"/>
                  </a:cubicBezTo>
                  <a:cubicBezTo>
                    <a:pt x="58293" y="322326"/>
                    <a:pt x="66040" y="322961"/>
                    <a:pt x="73406" y="322961"/>
                  </a:cubicBezTo>
                  <a:cubicBezTo>
                    <a:pt x="82423" y="322961"/>
                    <a:pt x="91186" y="322072"/>
                    <a:pt x="100076" y="320929"/>
                  </a:cubicBezTo>
                  <a:cubicBezTo>
                    <a:pt x="166624" y="311658"/>
                    <a:pt x="306705" y="271018"/>
                    <a:pt x="306705" y="271018"/>
                  </a:cubicBezTo>
                  <a:cubicBezTo>
                    <a:pt x="306705" y="271018"/>
                    <a:pt x="273304" y="112014"/>
                    <a:pt x="263398" y="39116"/>
                  </a:cubicBezTo>
                  <a:cubicBezTo>
                    <a:pt x="261493" y="26924"/>
                    <a:pt x="257302" y="10795"/>
                    <a:pt x="243078" y="3937"/>
                  </a:cubicBezTo>
                  <a:cubicBezTo>
                    <a:pt x="237744" y="1016"/>
                    <a:pt x="232156" y="0"/>
                    <a:pt x="226822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2" name="Group 202"/>
          <p:cNvGrpSpPr/>
          <p:nvPr/>
        </p:nvGrpSpPr>
        <p:grpSpPr>
          <a:xfrm rot="5400000">
            <a:off x="16175753" y="9171130"/>
            <a:ext cx="1681258" cy="589693"/>
            <a:chOff x="0" y="0"/>
            <a:chExt cx="2241678" cy="786257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2241677" cy="786257"/>
            </a:xfrm>
            <a:custGeom>
              <a:avLst/>
              <a:gdLst/>
              <a:ahLst/>
              <a:cxnLst/>
              <a:rect l="l" t="t" r="r" b="b"/>
              <a:pathLst>
                <a:path w="2241677" h="786257">
                  <a:moveTo>
                    <a:pt x="27305" y="0"/>
                  </a:moveTo>
                  <a:lnTo>
                    <a:pt x="0" y="35687"/>
                  </a:lnTo>
                  <a:cubicBezTo>
                    <a:pt x="860171" y="693166"/>
                    <a:pt x="2225548" y="785622"/>
                    <a:pt x="2239264" y="786257"/>
                  </a:cubicBezTo>
                  <a:lnTo>
                    <a:pt x="2241677" y="741807"/>
                  </a:lnTo>
                  <a:cubicBezTo>
                    <a:pt x="2228215" y="741299"/>
                    <a:pt x="876300" y="649351"/>
                    <a:pt x="2730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4" name="Group 204"/>
          <p:cNvGrpSpPr/>
          <p:nvPr/>
        </p:nvGrpSpPr>
        <p:grpSpPr>
          <a:xfrm rot="5400000">
            <a:off x="17175061" y="8804627"/>
            <a:ext cx="284512" cy="480822"/>
            <a:chOff x="0" y="0"/>
            <a:chExt cx="379349" cy="641096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379349" cy="641096"/>
            </a:xfrm>
            <a:custGeom>
              <a:avLst/>
              <a:gdLst/>
              <a:ahLst/>
              <a:cxnLst/>
              <a:rect l="l" t="t" r="r" b="b"/>
              <a:pathLst>
                <a:path w="379349" h="641096">
                  <a:moveTo>
                    <a:pt x="100076" y="0"/>
                  </a:moveTo>
                  <a:cubicBezTo>
                    <a:pt x="48895" y="114173"/>
                    <a:pt x="5842" y="309626"/>
                    <a:pt x="3175" y="406400"/>
                  </a:cubicBezTo>
                  <a:cubicBezTo>
                    <a:pt x="0" y="525780"/>
                    <a:pt x="67056" y="641096"/>
                    <a:pt x="161544" y="641096"/>
                  </a:cubicBezTo>
                  <a:cubicBezTo>
                    <a:pt x="174879" y="641096"/>
                    <a:pt x="188722" y="638937"/>
                    <a:pt x="202946" y="633857"/>
                  </a:cubicBezTo>
                  <a:cubicBezTo>
                    <a:pt x="379349" y="547116"/>
                    <a:pt x="296164" y="186182"/>
                    <a:pt x="10007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6" name="Group 206"/>
          <p:cNvGrpSpPr/>
          <p:nvPr/>
        </p:nvGrpSpPr>
        <p:grpSpPr>
          <a:xfrm rot="5400000">
            <a:off x="16720363" y="8692010"/>
            <a:ext cx="468916" cy="285655"/>
            <a:chOff x="0" y="0"/>
            <a:chExt cx="625221" cy="380874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625221" cy="380873"/>
            </a:xfrm>
            <a:custGeom>
              <a:avLst/>
              <a:gdLst/>
              <a:ahLst/>
              <a:cxnLst/>
              <a:rect l="l" t="t" r="r" b="b"/>
              <a:pathLst>
                <a:path w="625221" h="380873">
                  <a:moveTo>
                    <a:pt x="436753" y="0"/>
                  </a:moveTo>
                  <a:cubicBezTo>
                    <a:pt x="281178" y="0"/>
                    <a:pt x="75692" y="178943"/>
                    <a:pt x="0" y="380746"/>
                  </a:cubicBezTo>
                  <a:cubicBezTo>
                    <a:pt x="3937" y="380746"/>
                    <a:pt x="7747" y="380873"/>
                    <a:pt x="11811" y="380873"/>
                  </a:cubicBezTo>
                  <a:cubicBezTo>
                    <a:pt x="137414" y="380873"/>
                    <a:pt x="325247" y="345567"/>
                    <a:pt x="411988" y="311023"/>
                  </a:cubicBezTo>
                  <a:cubicBezTo>
                    <a:pt x="538861" y="261112"/>
                    <a:pt x="625221" y="129794"/>
                    <a:pt x="543179" y="37846"/>
                  </a:cubicBezTo>
                  <a:cubicBezTo>
                    <a:pt x="513080" y="11684"/>
                    <a:pt x="476504" y="0"/>
                    <a:pt x="43675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8" name="Group 208"/>
          <p:cNvGrpSpPr/>
          <p:nvPr/>
        </p:nvGrpSpPr>
        <p:grpSpPr>
          <a:xfrm rot="5400000">
            <a:off x="16954726" y="8091065"/>
            <a:ext cx="702563" cy="250508"/>
            <a:chOff x="0" y="0"/>
            <a:chExt cx="936751" cy="33401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936752" cy="334010"/>
            </a:xfrm>
            <a:custGeom>
              <a:avLst/>
              <a:gdLst/>
              <a:ahLst/>
              <a:cxnLst/>
              <a:rect l="l" t="t" r="r" b="b"/>
              <a:pathLst>
                <a:path w="936752" h="334010">
                  <a:moveTo>
                    <a:pt x="524891" y="0"/>
                  </a:moveTo>
                  <a:cubicBezTo>
                    <a:pt x="350139" y="0"/>
                    <a:pt x="156464" y="71501"/>
                    <a:pt x="0" y="321564"/>
                  </a:cubicBezTo>
                  <a:lnTo>
                    <a:pt x="19177" y="334010"/>
                  </a:lnTo>
                  <a:cubicBezTo>
                    <a:pt x="170180" y="92329"/>
                    <a:pt x="357378" y="23368"/>
                    <a:pt x="526796" y="23368"/>
                  </a:cubicBezTo>
                  <a:cubicBezTo>
                    <a:pt x="690118" y="23368"/>
                    <a:pt x="836803" y="87503"/>
                    <a:pt x="917575" y="123063"/>
                  </a:cubicBezTo>
                  <a:lnTo>
                    <a:pt x="927354" y="127254"/>
                  </a:lnTo>
                  <a:lnTo>
                    <a:pt x="936752" y="106934"/>
                  </a:lnTo>
                  <a:lnTo>
                    <a:pt x="926719" y="102743"/>
                  </a:lnTo>
                  <a:cubicBezTo>
                    <a:pt x="843788" y="66040"/>
                    <a:pt x="693039" y="0"/>
                    <a:pt x="52489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0" name="Group 210"/>
          <p:cNvGrpSpPr/>
          <p:nvPr/>
        </p:nvGrpSpPr>
        <p:grpSpPr>
          <a:xfrm rot="5400000">
            <a:off x="17504743" y="8170545"/>
            <a:ext cx="302132" cy="492156"/>
            <a:chOff x="0" y="0"/>
            <a:chExt cx="402843" cy="656208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402844" cy="656209"/>
            </a:xfrm>
            <a:custGeom>
              <a:avLst/>
              <a:gdLst/>
              <a:ahLst/>
              <a:cxnLst/>
              <a:rect l="l" t="t" r="r" b="b"/>
              <a:pathLst>
                <a:path w="402844" h="656209">
                  <a:moveTo>
                    <a:pt x="401574" y="0"/>
                  </a:moveTo>
                  <a:cubicBezTo>
                    <a:pt x="303530" y="5588"/>
                    <a:pt x="164084" y="84582"/>
                    <a:pt x="88900" y="223266"/>
                  </a:cubicBezTo>
                  <a:cubicBezTo>
                    <a:pt x="38227" y="316992"/>
                    <a:pt x="0" y="467360"/>
                    <a:pt x="106680" y="656209"/>
                  </a:cubicBezTo>
                  <a:lnTo>
                    <a:pt x="125857" y="645160"/>
                  </a:lnTo>
                  <a:cubicBezTo>
                    <a:pt x="24003" y="465709"/>
                    <a:pt x="60452" y="322580"/>
                    <a:pt x="108585" y="233807"/>
                  </a:cubicBezTo>
                  <a:cubicBezTo>
                    <a:pt x="180086" y="101727"/>
                    <a:pt x="310896" y="27686"/>
                    <a:pt x="402844" y="22225"/>
                  </a:cubicBezTo>
                  <a:lnTo>
                    <a:pt x="40157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2" name="Group 212"/>
          <p:cNvGrpSpPr/>
          <p:nvPr/>
        </p:nvGrpSpPr>
        <p:grpSpPr>
          <a:xfrm rot="5400000">
            <a:off x="17412497" y="8065246"/>
            <a:ext cx="225266" cy="260509"/>
            <a:chOff x="0" y="0"/>
            <a:chExt cx="300354" cy="347345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300355" cy="347345"/>
            </a:xfrm>
            <a:custGeom>
              <a:avLst/>
              <a:gdLst/>
              <a:ahLst/>
              <a:cxnLst/>
              <a:rect l="l" t="t" r="r" b="b"/>
              <a:pathLst>
                <a:path w="300355" h="347345">
                  <a:moveTo>
                    <a:pt x="276860" y="0"/>
                  </a:moveTo>
                  <a:cubicBezTo>
                    <a:pt x="171577" y="0"/>
                    <a:pt x="89281" y="43053"/>
                    <a:pt x="44450" y="123317"/>
                  </a:cubicBezTo>
                  <a:cubicBezTo>
                    <a:pt x="0" y="203581"/>
                    <a:pt x="2540" y="304038"/>
                    <a:pt x="33274" y="347345"/>
                  </a:cubicBezTo>
                  <a:lnTo>
                    <a:pt x="51816" y="334264"/>
                  </a:lnTo>
                  <a:cubicBezTo>
                    <a:pt x="29083" y="302260"/>
                    <a:pt x="20320" y="212979"/>
                    <a:pt x="64262" y="134493"/>
                  </a:cubicBezTo>
                  <a:cubicBezTo>
                    <a:pt x="93345" y="82296"/>
                    <a:pt x="153162" y="22225"/>
                    <a:pt x="274955" y="22225"/>
                  </a:cubicBezTo>
                  <a:cubicBezTo>
                    <a:pt x="282702" y="22225"/>
                    <a:pt x="290830" y="22352"/>
                    <a:pt x="299339" y="22987"/>
                  </a:cubicBezTo>
                  <a:lnTo>
                    <a:pt x="300355" y="762"/>
                  </a:lnTo>
                  <a:cubicBezTo>
                    <a:pt x="292354" y="127"/>
                    <a:pt x="284480" y="0"/>
                    <a:pt x="27686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4" name="Group 214"/>
          <p:cNvGrpSpPr/>
          <p:nvPr/>
        </p:nvGrpSpPr>
        <p:grpSpPr>
          <a:xfrm rot="5400000">
            <a:off x="17294402" y="7846287"/>
            <a:ext cx="257937" cy="323374"/>
            <a:chOff x="0" y="0"/>
            <a:chExt cx="343915" cy="431165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343916" cy="431165"/>
            </a:xfrm>
            <a:custGeom>
              <a:avLst/>
              <a:gdLst/>
              <a:ahLst/>
              <a:cxnLst/>
              <a:rect l="l" t="t" r="r" b="b"/>
              <a:pathLst>
                <a:path w="343916" h="431165">
                  <a:moveTo>
                    <a:pt x="338328" y="0"/>
                  </a:moveTo>
                  <a:cubicBezTo>
                    <a:pt x="191770" y="39624"/>
                    <a:pt x="95504" y="106172"/>
                    <a:pt x="53594" y="198120"/>
                  </a:cubicBezTo>
                  <a:cubicBezTo>
                    <a:pt x="0" y="314579"/>
                    <a:pt x="52451" y="426720"/>
                    <a:pt x="54737" y="431165"/>
                  </a:cubicBezTo>
                  <a:lnTo>
                    <a:pt x="75311" y="421894"/>
                  </a:lnTo>
                  <a:cubicBezTo>
                    <a:pt x="74803" y="420624"/>
                    <a:pt x="24638" y="313944"/>
                    <a:pt x="74041" y="207137"/>
                  </a:cubicBezTo>
                  <a:cubicBezTo>
                    <a:pt x="113284" y="121539"/>
                    <a:pt x="204089" y="59182"/>
                    <a:pt x="343916" y="21082"/>
                  </a:cubicBezTo>
                  <a:lnTo>
                    <a:pt x="338328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6" name="Group 216"/>
          <p:cNvGrpSpPr/>
          <p:nvPr/>
        </p:nvGrpSpPr>
        <p:grpSpPr>
          <a:xfrm rot="5400000">
            <a:off x="17548241" y="8071968"/>
            <a:ext cx="404241" cy="339947"/>
            <a:chOff x="0" y="0"/>
            <a:chExt cx="538987" cy="453263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538988" cy="453263"/>
            </a:xfrm>
            <a:custGeom>
              <a:avLst/>
              <a:gdLst/>
              <a:ahLst/>
              <a:cxnLst/>
              <a:rect l="l" t="t" r="r" b="b"/>
              <a:pathLst>
                <a:path w="538988" h="453263">
                  <a:moveTo>
                    <a:pt x="323215" y="0"/>
                  </a:moveTo>
                  <a:cubicBezTo>
                    <a:pt x="249428" y="0"/>
                    <a:pt x="179959" y="27940"/>
                    <a:pt x="130810" y="72136"/>
                  </a:cubicBezTo>
                  <a:cubicBezTo>
                    <a:pt x="49403" y="144780"/>
                    <a:pt x="0" y="288544"/>
                    <a:pt x="127635" y="453263"/>
                  </a:cubicBezTo>
                  <a:lnTo>
                    <a:pt x="145034" y="439547"/>
                  </a:lnTo>
                  <a:cubicBezTo>
                    <a:pt x="27178" y="287274"/>
                    <a:pt x="67945" y="158369"/>
                    <a:pt x="145542" y="88646"/>
                  </a:cubicBezTo>
                  <a:cubicBezTo>
                    <a:pt x="190881" y="48006"/>
                    <a:pt x="254508" y="22479"/>
                    <a:pt x="322580" y="22479"/>
                  </a:cubicBezTo>
                  <a:cubicBezTo>
                    <a:pt x="389890" y="22479"/>
                    <a:pt x="461264" y="47498"/>
                    <a:pt x="523621" y="107188"/>
                  </a:cubicBezTo>
                  <a:lnTo>
                    <a:pt x="538988" y="91059"/>
                  </a:lnTo>
                  <a:cubicBezTo>
                    <a:pt x="472440" y="26797"/>
                    <a:pt x="395732" y="0"/>
                    <a:pt x="32321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8" name="Group 218"/>
          <p:cNvGrpSpPr/>
          <p:nvPr/>
        </p:nvGrpSpPr>
        <p:grpSpPr>
          <a:xfrm rot="5400000">
            <a:off x="10806643" y="8060607"/>
            <a:ext cx="836390" cy="834866"/>
            <a:chOff x="0" y="0"/>
            <a:chExt cx="1115187" cy="1113155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115187" cy="1113155"/>
            </a:xfrm>
            <a:custGeom>
              <a:avLst/>
              <a:gdLst/>
              <a:ahLst/>
              <a:cxnLst/>
              <a:rect l="l" t="t" r="r" b="b"/>
              <a:pathLst>
                <a:path w="1115187" h="1113155">
                  <a:moveTo>
                    <a:pt x="344297" y="0"/>
                  </a:moveTo>
                  <a:cubicBezTo>
                    <a:pt x="266065" y="0"/>
                    <a:pt x="186309" y="28702"/>
                    <a:pt x="122428" y="89916"/>
                  </a:cubicBezTo>
                  <a:cubicBezTo>
                    <a:pt x="26543" y="182118"/>
                    <a:pt x="0" y="329311"/>
                    <a:pt x="56261" y="450088"/>
                  </a:cubicBezTo>
                  <a:cubicBezTo>
                    <a:pt x="111760" y="568579"/>
                    <a:pt x="225933" y="633222"/>
                    <a:pt x="342900" y="633222"/>
                  </a:cubicBezTo>
                  <a:cubicBezTo>
                    <a:pt x="356997" y="633222"/>
                    <a:pt x="371221" y="632206"/>
                    <a:pt x="385191" y="630301"/>
                  </a:cubicBezTo>
                  <a:cubicBezTo>
                    <a:pt x="316357" y="743331"/>
                    <a:pt x="320167" y="893826"/>
                    <a:pt x="416052" y="1004570"/>
                  </a:cubicBezTo>
                  <a:cubicBezTo>
                    <a:pt x="476758" y="1074801"/>
                    <a:pt x="565531" y="1113155"/>
                    <a:pt x="655447" y="1113155"/>
                  </a:cubicBezTo>
                  <a:cubicBezTo>
                    <a:pt x="694690" y="1113155"/>
                    <a:pt x="734187" y="1105916"/>
                    <a:pt x="771525" y="1090549"/>
                  </a:cubicBezTo>
                  <a:cubicBezTo>
                    <a:pt x="876808" y="1048258"/>
                    <a:pt x="944118" y="959993"/>
                    <a:pt x="964565" y="861949"/>
                  </a:cubicBezTo>
                  <a:lnTo>
                    <a:pt x="1115187" y="157480"/>
                  </a:lnTo>
                  <a:lnTo>
                    <a:pt x="410083" y="6858"/>
                  </a:lnTo>
                  <a:cubicBezTo>
                    <a:pt x="388493" y="2413"/>
                    <a:pt x="366395" y="0"/>
                    <a:pt x="3442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0" name="Group 220"/>
          <p:cNvGrpSpPr/>
          <p:nvPr/>
        </p:nvGrpSpPr>
        <p:grpSpPr>
          <a:xfrm rot="5400000">
            <a:off x="11359221" y="8702682"/>
            <a:ext cx="205645" cy="216313"/>
            <a:chOff x="0" y="0"/>
            <a:chExt cx="274193" cy="288417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274193" cy="288417"/>
            </a:xfrm>
            <a:custGeom>
              <a:avLst/>
              <a:gdLst/>
              <a:ahLst/>
              <a:cxnLst/>
              <a:rect l="l" t="t" r="r" b="b"/>
              <a:pathLst>
                <a:path w="274193" h="288417">
                  <a:moveTo>
                    <a:pt x="66802" y="0"/>
                  </a:moveTo>
                  <a:cubicBezTo>
                    <a:pt x="59690" y="0"/>
                    <a:pt x="52451" y="635"/>
                    <a:pt x="44831" y="2794"/>
                  </a:cubicBezTo>
                  <a:cubicBezTo>
                    <a:pt x="28829" y="6604"/>
                    <a:pt x="11684" y="18288"/>
                    <a:pt x="5588" y="32131"/>
                  </a:cubicBezTo>
                  <a:cubicBezTo>
                    <a:pt x="1270" y="42545"/>
                    <a:pt x="3937" y="52451"/>
                    <a:pt x="7874" y="60198"/>
                  </a:cubicBezTo>
                  <a:cubicBezTo>
                    <a:pt x="19304" y="83820"/>
                    <a:pt x="43180" y="99187"/>
                    <a:pt x="73406" y="103124"/>
                  </a:cubicBezTo>
                  <a:cubicBezTo>
                    <a:pt x="58039" y="107569"/>
                    <a:pt x="41529" y="113030"/>
                    <a:pt x="28321" y="124079"/>
                  </a:cubicBezTo>
                  <a:cubicBezTo>
                    <a:pt x="0" y="147828"/>
                    <a:pt x="6731" y="184150"/>
                    <a:pt x="31623" y="195707"/>
                  </a:cubicBezTo>
                  <a:cubicBezTo>
                    <a:pt x="42545" y="200533"/>
                    <a:pt x="55372" y="202184"/>
                    <a:pt x="69342" y="202184"/>
                  </a:cubicBezTo>
                  <a:cubicBezTo>
                    <a:pt x="86868" y="202184"/>
                    <a:pt x="106045" y="199517"/>
                    <a:pt x="124206" y="197358"/>
                  </a:cubicBezTo>
                  <a:cubicBezTo>
                    <a:pt x="125476" y="197358"/>
                    <a:pt x="126873" y="197231"/>
                    <a:pt x="128016" y="197231"/>
                  </a:cubicBezTo>
                  <a:cubicBezTo>
                    <a:pt x="129159" y="197231"/>
                    <a:pt x="130175" y="197358"/>
                    <a:pt x="131318" y="197866"/>
                  </a:cubicBezTo>
                  <a:cubicBezTo>
                    <a:pt x="136906" y="199517"/>
                    <a:pt x="135763" y="206756"/>
                    <a:pt x="135128" y="212725"/>
                  </a:cubicBezTo>
                  <a:cubicBezTo>
                    <a:pt x="128524" y="253619"/>
                    <a:pt x="156083" y="286131"/>
                    <a:pt x="199136" y="288290"/>
                  </a:cubicBezTo>
                  <a:cubicBezTo>
                    <a:pt x="200279" y="288417"/>
                    <a:pt x="201676" y="288417"/>
                    <a:pt x="202946" y="288417"/>
                  </a:cubicBezTo>
                  <a:cubicBezTo>
                    <a:pt x="207518" y="288417"/>
                    <a:pt x="212725" y="287528"/>
                    <a:pt x="217297" y="285496"/>
                  </a:cubicBezTo>
                  <a:cubicBezTo>
                    <a:pt x="229997" y="278892"/>
                    <a:pt x="233807" y="264668"/>
                    <a:pt x="235458" y="253619"/>
                  </a:cubicBezTo>
                  <a:cubicBezTo>
                    <a:pt x="244348" y="188595"/>
                    <a:pt x="274193" y="46355"/>
                    <a:pt x="274193" y="46355"/>
                  </a:cubicBezTo>
                  <a:cubicBezTo>
                    <a:pt x="274193" y="46355"/>
                    <a:pt x="148971" y="9906"/>
                    <a:pt x="89408" y="1778"/>
                  </a:cubicBezTo>
                  <a:cubicBezTo>
                    <a:pt x="82042" y="889"/>
                    <a:pt x="74549" y="0"/>
                    <a:pt x="66802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2" name="Group 222"/>
          <p:cNvGrpSpPr/>
          <p:nvPr/>
        </p:nvGrpSpPr>
        <p:grpSpPr>
          <a:xfrm rot="5400000">
            <a:off x="10978574" y="9310431"/>
            <a:ext cx="1502855" cy="527114"/>
            <a:chOff x="0" y="0"/>
            <a:chExt cx="2003806" cy="702818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2003806" cy="702818"/>
            </a:xfrm>
            <a:custGeom>
              <a:avLst/>
              <a:gdLst/>
              <a:ahLst/>
              <a:cxnLst/>
              <a:rect l="l" t="t" r="r" b="b"/>
              <a:pathLst>
                <a:path w="2003806" h="702818">
                  <a:moveTo>
                    <a:pt x="2001647" y="0"/>
                  </a:moveTo>
                  <a:cubicBezTo>
                    <a:pt x="1989455" y="1143"/>
                    <a:pt x="768985" y="83312"/>
                    <a:pt x="0" y="670941"/>
                  </a:cubicBezTo>
                  <a:lnTo>
                    <a:pt x="24257" y="702818"/>
                  </a:lnTo>
                  <a:cubicBezTo>
                    <a:pt x="783336" y="122428"/>
                    <a:pt x="1991741" y="40894"/>
                    <a:pt x="2003806" y="39751"/>
                  </a:cubicBezTo>
                  <a:lnTo>
                    <a:pt x="200164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4" name="Group 224"/>
          <p:cNvGrpSpPr/>
          <p:nvPr/>
        </p:nvGrpSpPr>
        <p:grpSpPr>
          <a:xfrm rot="5400000">
            <a:off x="11333737" y="8982739"/>
            <a:ext cx="254317" cy="429959"/>
            <a:chOff x="0" y="0"/>
            <a:chExt cx="339090" cy="573278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339090" cy="573278"/>
            </a:xfrm>
            <a:custGeom>
              <a:avLst/>
              <a:gdLst/>
              <a:ahLst/>
              <a:cxnLst/>
              <a:rect l="l" t="t" r="r" b="b"/>
              <a:pathLst>
                <a:path w="339090" h="573278">
                  <a:moveTo>
                    <a:pt x="144526" y="0"/>
                  </a:moveTo>
                  <a:cubicBezTo>
                    <a:pt x="59944" y="0"/>
                    <a:pt x="0" y="102997"/>
                    <a:pt x="2794" y="209804"/>
                  </a:cubicBezTo>
                  <a:cubicBezTo>
                    <a:pt x="5207" y="296291"/>
                    <a:pt x="43688" y="471170"/>
                    <a:pt x="89535" y="573278"/>
                  </a:cubicBezTo>
                  <a:cubicBezTo>
                    <a:pt x="264668" y="406527"/>
                    <a:pt x="339090" y="84201"/>
                    <a:pt x="181356" y="6350"/>
                  </a:cubicBezTo>
                  <a:cubicBezTo>
                    <a:pt x="168656" y="2032"/>
                    <a:pt x="156337" y="127"/>
                    <a:pt x="144526" y="127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6" name="Group 226"/>
          <p:cNvGrpSpPr/>
          <p:nvPr/>
        </p:nvGrpSpPr>
        <p:grpSpPr>
          <a:xfrm rot="5400000">
            <a:off x="11575260" y="8882110"/>
            <a:ext cx="419195" cy="255460"/>
            <a:chOff x="0" y="0"/>
            <a:chExt cx="558927" cy="340614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558927" cy="340614"/>
            </a:xfrm>
            <a:custGeom>
              <a:avLst/>
              <a:gdLst/>
              <a:ahLst/>
              <a:cxnLst/>
              <a:rect l="l" t="t" r="r" b="b"/>
              <a:pathLst>
                <a:path w="558927" h="340614">
                  <a:moveTo>
                    <a:pt x="11303" y="0"/>
                  </a:moveTo>
                  <a:cubicBezTo>
                    <a:pt x="7493" y="0"/>
                    <a:pt x="3683" y="0"/>
                    <a:pt x="0" y="254"/>
                  </a:cubicBezTo>
                  <a:cubicBezTo>
                    <a:pt x="67564" y="180594"/>
                    <a:pt x="251079" y="340614"/>
                    <a:pt x="390144" y="340614"/>
                  </a:cubicBezTo>
                  <a:cubicBezTo>
                    <a:pt x="425831" y="340614"/>
                    <a:pt x="458597" y="330073"/>
                    <a:pt x="485521" y="306705"/>
                  </a:cubicBezTo>
                  <a:cubicBezTo>
                    <a:pt x="558927" y="224536"/>
                    <a:pt x="481711" y="106934"/>
                    <a:pt x="368300" y="62357"/>
                  </a:cubicBezTo>
                  <a:cubicBezTo>
                    <a:pt x="290957" y="31496"/>
                    <a:pt x="123317" y="0"/>
                    <a:pt x="1130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8" name="Group 228"/>
          <p:cNvGrpSpPr/>
          <p:nvPr/>
        </p:nvGrpSpPr>
        <p:grpSpPr>
          <a:xfrm rot="5400000">
            <a:off x="11156783" y="8345187"/>
            <a:ext cx="628079" cy="223552"/>
            <a:chOff x="0" y="0"/>
            <a:chExt cx="837438" cy="298069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837438" cy="298069"/>
            </a:xfrm>
            <a:custGeom>
              <a:avLst/>
              <a:gdLst/>
              <a:ahLst/>
              <a:cxnLst/>
              <a:rect l="l" t="t" r="r" b="b"/>
              <a:pathLst>
                <a:path w="837438" h="298069">
                  <a:moveTo>
                    <a:pt x="17272" y="0"/>
                  </a:moveTo>
                  <a:lnTo>
                    <a:pt x="0" y="10414"/>
                  </a:lnTo>
                  <a:cubicBezTo>
                    <a:pt x="139954" y="234061"/>
                    <a:pt x="313055" y="298069"/>
                    <a:pt x="469265" y="298069"/>
                  </a:cubicBezTo>
                  <a:cubicBezTo>
                    <a:pt x="619506" y="298069"/>
                    <a:pt x="754253" y="238887"/>
                    <a:pt x="828548" y="206121"/>
                  </a:cubicBezTo>
                  <a:lnTo>
                    <a:pt x="837438" y="202311"/>
                  </a:lnTo>
                  <a:lnTo>
                    <a:pt x="829056" y="184150"/>
                  </a:lnTo>
                  <a:lnTo>
                    <a:pt x="820293" y="187960"/>
                  </a:lnTo>
                  <a:cubicBezTo>
                    <a:pt x="748030" y="219710"/>
                    <a:pt x="616839" y="277241"/>
                    <a:pt x="470662" y="277241"/>
                  </a:cubicBezTo>
                  <a:cubicBezTo>
                    <a:pt x="319278" y="277241"/>
                    <a:pt x="152019" y="215646"/>
                    <a:pt x="1727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0" name="Group 230"/>
          <p:cNvGrpSpPr/>
          <p:nvPr/>
        </p:nvGrpSpPr>
        <p:grpSpPr>
          <a:xfrm rot="5400000">
            <a:off x="11023234" y="8415830"/>
            <a:ext cx="270034" cy="440246"/>
            <a:chOff x="0" y="0"/>
            <a:chExt cx="360045" cy="586994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360045" cy="586994"/>
            </a:xfrm>
            <a:custGeom>
              <a:avLst/>
              <a:gdLst/>
              <a:ahLst/>
              <a:cxnLst/>
              <a:rect l="l" t="t" r="r" b="b"/>
              <a:pathLst>
                <a:path w="360045" h="586994">
                  <a:moveTo>
                    <a:pt x="95377" y="0"/>
                  </a:moveTo>
                  <a:cubicBezTo>
                    <a:pt x="0" y="168656"/>
                    <a:pt x="34163" y="303657"/>
                    <a:pt x="79502" y="386969"/>
                  </a:cubicBezTo>
                  <a:cubicBezTo>
                    <a:pt x="146685" y="511429"/>
                    <a:pt x="271272" y="581533"/>
                    <a:pt x="358902" y="586994"/>
                  </a:cubicBezTo>
                  <a:lnTo>
                    <a:pt x="360045" y="566674"/>
                  </a:lnTo>
                  <a:cubicBezTo>
                    <a:pt x="277876" y="562229"/>
                    <a:pt x="161036" y="495554"/>
                    <a:pt x="97028" y="377698"/>
                  </a:cubicBezTo>
                  <a:cubicBezTo>
                    <a:pt x="54102" y="298450"/>
                    <a:pt x="21463" y="170434"/>
                    <a:pt x="112649" y="9906"/>
                  </a:cubicBezTo>
                  <a:lnTo>
                    <a:pt x="9537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2" name="Group 232"/>
          <p:cNvGrpSpPr/>
          <p:nvPr/>
        </p:nvGrpSpPr>
        <p:grpSpPr>
          <a:xfrm rot="5400000">
            <a:off x="11174423" y="8321867"/>
            <a:ext cx="201358" cy="232886"/>
            <a:chOff x="0" y="0"/>
            <a:chExt cx="268478" cy="310515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268478" cy="310515"/>
            </a:xfrm>
            <a:custGeom>
              <a:avLst/>
              <a:gdLst/>
              <a:ahLst/>
              <a:cxnLst/>
              <a:rect l="l" t="t" r="r" b="b"/>
              <a:pathLst>
                <a:path w="268478" h="310515">
                  <a:moveTo>
                    <a:pt x="29718" y="0"/>
                  </a:moveTo>
                  <a:cubicBezTo>
                    <a:pt x="2286" y="38608"/>
                    <a:pt x="0" y="128524"/>
                    <a:pt x="39624" y="200025"/>
                  </a:cubicBezTo>
                  <a:cubicBezTo>
                    <a:pt x="79629" y="271653"/>
                    <a:pt x="152654" y="310515"/>
                    <a:pt x="246126" y="310515"/>
                  </a:cubicBezTo>
                  <a:cubicBezTo>
                    <a:pt x="253365" y="310515"/>
                    <a:pt x="260858" y="310388"/>
                    <a:pt x="268478" y="309880"/>
                  </a:cubicBezTo>
                  <a:lnTo>
                    <a:pt x="267462" y="290068"/>
                  </a:lnTo>
                  <a:cubicBezTo>
                    <a:pt x="259842" y="290449"/>
                    <a:pt x="252603" y="290703"/>
                    <a:pt x="245618" y="290703"/>
                  </a:cubicBezTo>
                  <a:cubicBezTo>
                    <a:pt x="136779" y="290703"/>
                    <a:pt x="83312" y="236855"/>
                    <a:pt x="57277" y="190246"/>
                  </a:cubicBezTo>
                  <a:cubicBezTo>
                    <a:pt x="18161" y="120015"/>
                    <a:pt x="25908" y="40259"/>
                    <a:pt x="46228" y="11557"/>
                  </a:cubicBezTo>
                  <a:lnTo>
                    <a:pt x="29718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4" name="Group 234"/>
          <p:cNvGrpSpPr/>
          <p:nvPr/>
        </p:nvGrpSpPr>
        <p:grpSpPr>
          <a:xfrm rot="5400000">
            <a:off x="11250551" y="8125892"/>
            <a:ext cx="230696" cy="289560"/>
            <a:chOff x="0" y="0"/>
            <a:chExt cx="307594" cy="38608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307594" cy="386080"/>
            </a:xfrm>
            <a:custGeom>
              <a:avLst/>
              <a:gdLst/>
              <a:ahLst/>
              <a:cxnLst/>
              <a:rect l="l" t="t" r="r" b="b"/>
              <a:pathLst>
                <a:path w="307594" h="386080">
                  <a:moveTo>
                    <a:pt x="49022" y="0"/>
                  </a:moveTo>
                  <a:cubicBezTo>
                    <a:pt x="46990" y="3937"/>
                    <a:pt x="0" y="104775"/>
                    <a:pt x="48006" y="208534"/>
                  </a:cubicBezTo>
                  <a:cubicBezTo>
                    <a:pt x="85598" y="290703"/>
                    <a:pt x="171450" y="350266"/>
                    <a:pt x="302641" y="386080"/>
                  </a:cubicBezTo>
                  <a:lnTo>
                    <a:pt x="307594" y="366776"/>
                  </a:lnTo>
                  <a:cubicBezTo>
                    <a:pt x="182499" y="332486"/>
                    <a:pt x="101346" y="276733"/>
                    <a:pt x="66167" y="200152"/>
                  </a:cubicBezTo>
                  <a:cubicBezTo>
                    <a:pt x="21971" y="104775"/>
                    <a:pt x="66802" y="9398"/>
                    <a:pt x="67310" y="8382"/>
                  </a:cubicBezTo>
                  <a:lnTo>
                    <a:pt x="49022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6" name="Group 236"/>
          <p:cNvGrpSpPr/>
          <p:nvPr/>
        </p:nvGrpSpPr>
        <p:grpSpPr>
          <a:xfrm rot="5400000">
            <a:off x="10893099" y="8327880"/>
            <a:ext cx="361379" cy="303943"/>
            <a:chOff x="0" y="0"/>
            <a:chExt cx="481838" cy="405257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481838" cy="405257"/>
            </a:xfrm>
            <a:custGeom>
              <a:avLst/>
              <a:gdLst/>
              <a:ahLst/>
              <a:cxnLst/>
              <a:rect l="l" t="t" r="r" b="b"/>
              <a:pathLst>
                <a:path w="481838" h="405257">
                  <a:moveTo>
                    <a:pt x="114173" y="0"/>
                  </a:moveTo>
                  <a:cubicBezTo>
                    <a:pt x="0" y="147193"/>
                    <a:pt x="44196" y="275590"/>
                    <a:pt x="116967" y="341122"/>
                  </a:cubicBezTo>
                  <a:cubicBezTo>
                    <a:pt x="160909" y="380492"/>
                    <a:pt x="222885" y="405257"/>
                    <a:pt x="288925" y="405257"/>
                  </a:cubicBezTo>
                  <a:cubicBezTo>
                    <a:pt x="353695" y="405257"/>
                    <a:pt x="422529" y="381508"/>
                    <a:pt x="481838" y="324104"/>
                  </a:cubicBezTo>
                  <a:lnTo>
                    <a:pt x="468122" y="309880"/>
                  </a:lnTo>
                  <a:cubicBezTo>
                    <a:pt x="412623" y="363220"/>
                    <a:pt x="348615" y="385445"/>
                    <a:pt x="288544" y="385445"/>
                  </a:cubicBezTo>
                  <a:cubicBezTo>
                    <a:pt x="227584" y="385445"/>
                    <a:pt x="170688" y="362585"/>
                    <a:pt x="130175" y="326390"/>
                  </a:cubicBezTo>
                  <a:cubicBezTo>
                    <a:pt x="60706" y="264033"/>
                    <a:pt x="24384" y="148844"/>
                    <a:pt x="129667" y="12065"/>
                  </a:cubicBezTo>
                  <a:lnTo>
                    <a:pt x="114173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8" name="Group 238"/>
          <p:cNvGrpSpPr/>
          <p:nvPr/>
        </p:nvGrpSpPr>
        <p:grpSpPr>
          <a:xfrm rot="5400000">
            <a:off x="10645314" y="9746081"/>
            <a:ext cx="117824" cy="181832"/>
            <a:chOff x="0" y="0"/>
            <a:chExt cx="157099" cy="242443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57099" cy="242443"/>
            </a:xfrm>
            <a:custGeom>
              <a:avLst/>
              <a:gdLst/>
              <a:ahLst/>
              <a:cxnLst/>
              <a:rect l="l" t="t" r="r" b="b"/>
              <a:pathLst>
                <a:path w="157099" h="242443">
                  <a:moveTo>
                    <a:pt x="17780" y="0"/>
                  </a:moveTo>
                  <a:cubicBezTo>
                    <a:pt x="5334" y="46863"/>
                    <a:pt x="0" y="124333"/>
                    <a:pt x="4572" y="161290"/>
                  </a:cubicBezTo>
                  <a:cubicBezTo>
                    <a:pt x="10033" y="204597"/>
                    <a:pt x="38989" y="242443"/>
                    <a:pt x="72390" y="242443"/>
                  </a:cubicBezTo>
                  <a:cubicBezTo>
                    <a:pt x="79629" y="242443"/>
                    <a:pt x="87122" y="240665"/>
                    <a:pt x="94615" y="236728"/>
                  </a:cubicBezTo>
                  <a:cubicBezTo>
                    <a:pt x="157099" y="193040"/>
                    <a:pt x="104267" y="59817"/>
                    <a:pt x="1778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40" name="Group 240"/>
          <p:cNvGrpSpPr/>
          <p:nvPr/>
        </p:nvGrpSpPr>
        <p:grpSpPr>
          <a:xfrm rot="5400000">
            <a:off x="10527958" y="9166665"/>
            <a:ext cx="534353" cy="545878"/>
            <a:chOff x="0" y="0"/>
            <a:chExt cx="712470" cy="727837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712470" cy="727837"/>
            </a:xfrm>
            <a:custGeom>
              <a:avLst/>
              <a:gdLst/>
              <a:ahLst/>
              <a:cxnLst/>
              <a:rect l="l" t="t" r="r" b="b"/>
              <a:pathLst>
                <a:path w="712470" h="727837">
                  <a:moveTo>
                    <a:pt x="368427" y="0"/>
                  </a:moveTo>
                  <a:cubicBezTo>
                    <a:pt x="301879" y="0"/>
                    <a:pt x="237236" y="34163"/>
                    <a:pt x="200533" y="91186"/>
                  </a:cubicBezTo>
                  <a:cubicBezTo>
                    <a:pt x="150241" y="168910"/>
                    <a:pt x="161290" y="263525"/>
                    <a:pt x="214376" y="328041"/>
                  </a:cubicBezTo>
                  <a:cubicBezTo>
                    <a:pt x="130937" y="328676"/>
                    <a:pt x="51562" y="381381"/>
                    <a:pt x="24511" y="469900"/>
                  </a:cubicBezTo>
                  <a:cubicBezTo>
                    <a:pt x="0" y="550418"/>
                    <a:pt x="29718" y="640080"/>
                    <a:pt x="98044" y="688975"/>
                  </a:cubicBezTo>
                  <a:cubicBezTo>
                    <a:pt x="134620" y="715518"/>
                    <a:pt x="175895" y="727837"/>
                    <a:pt x="216281" y="727837"/>
                  </a:cubicBezTo>
                  <a:cubicBezTo>
                    <a:pt x="240030" y="727837"/>
                    <a:pt x="263271" y="723519"/>
                    <a:pt x="285115" y="715518"/>
                  </a:cubicBezTo>
                  <a:lnTo>
                    <a:pt x="712470" y="559308"/>
                  </a:lnTo>
                  <a:lnTo>
                    <a:pt x="556133" y="131826"/>
                  </a:lnTo>
                  <a:cubicBezTo>
                    <a:pt x="534670" y="72390"/>
                    <a:pt x="485013" y="23368"/>
                    <a:pt x="415163" y="5715"/>
                  </a:cubicBezTo>
                  <a:cubicBezTo>
                    <a:pt x="399669" y="1905"/>
                    <a:pt x="384048" y="0"/>
                    <a:pt x="368427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42" name="Group 242"/>
          <p:cNvGrpSpPr/>
          <p:nvPr/>
        </p:nvGrpSpPr>
        <p:grpSpPr>
          <a:xfrm rot="5400000">
            <a:off x="10288862" y="9906854"/>
            <a:ext cx="630364" cy="155543"/>
            <a:chOff x="0" y="0"/>
            <a:chExt cx="840486" cy="207391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840486" cy="207391"/>
            </a:xfrm>
            <a:custGeom>
              <a:avLst/>
              <a:gdLst/>
              <a:ahLst/>
              <a:cxnLst/>
              <a:rect l="l" t="t" r="r" b="b"/>
              <a:pathLst>
                <a:path w="840486" h="207391">
                  <a:moveTo>
                    <a:pt x="10541" y="0"/>
                  </a:moveTo>
                  <a:lnTo>
                    <a:pt x="0" y="21590"/>
                  </a:lnTo>
                  <a:cubicBezTo>
                    <a:pt x="367538" y="205486"/>
                    <a:pt x="816737" y="207391"/>
                    <a:pt x="839597" y="207391"/>
                  </a:cubicBezTo>
                  <a:cubicBezTo>
                    <a:pt x="840105" y="207391"/>
                    <a:pt x="840359" y="207391"/>
                    <a:pt x="840486" y="207391"/>
                  </a:cubicBezTo>
                  <a:lnTo>
                    <a:pt x="840486" y="183261"/>
                  </a:lnTo>
                  <a:cubicBezTo>
                    <a:pt x="840359" y="183261"/>
                    <a:pt x="840105" y="183261"/>
                    <a:pt x="839597" y="183261"/>
                  </a:cubicBezTo>
                  <a:cubicBezTo>
                    <a:pt x="816737" y="183261"/>
                    <a:pt x="373253" y="181356"/>
                    <a:pt x="1054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44" name="Group 244"/>
          <p:cNvGrpSpPr/>
          <p:nvPr/>
        </p:nvGrpSpPr>
        <p:grpSpPr>
          <a:xfrm rot="5400000">
            <a:off x="10467914" y="9710421"/>
            <a:ext cx="168402" cy="129159"/>
            <a:chOff x="0" y="0"/>
            <a:chExt cx="224536" cy="172211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224536" cy="172212"/>
            </a:xfrm>
            <a:custGeom>
              <a:avLst/>
              <a:gdLst/>
              <a:ahLst/>
              <a:cxnLst/>
              <a:rect l="l" t="t" r="r" b="b"/>
              <a:pathLst>
                <a:path w="224536" h="172212">
                  <a:moveTo>
                    <a:pt x="155575" y="0"/>
                  </a:moveTo>
                  <a:cubicBezTo>
                    <a:pt x="93726" y="0"/>
                    <a:pt x="18161" y="85598"/>
                    <a:pt x="0" y="172212"/>
                  </a:cubicBezTo>
                  <a:cubicBezTo>
                    <a:pt x="47879" y="165989"/>
                    <a:pt x="121285" y="140462"/>
                    <a:pt x="153797" y="121666"/>
                  </a:cubicBezTo>
                  <a:cubicBezTo>
                    <a:pt x="199390" y="94742"/>
                    <a:pt x="224536" y="39497"/>
                    <a:pt x="187833" y="9144"/>
                  </a:cubicBezTo>
                  <a:cubicBezTo>
                    <a:pt x="177800" y="2921"/>
                    <a:pt x="167005" y="0"/>
                    <a:pt x="15557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46" name="Group 246"/>
          <p:cNvGrpSpPr/>
          <p:nvPr/>
        </p:nvGrpSpPr>
        <p:grpSpPr>
          <a:xfrm rot="5400000">
            <a:off x="10766837" y="9294351"/>
            <a:ext cx="232219" cy="370998"/>
            <a:chOff x="0" y="0"/>
            <a:chExt cx="309625" cy="494664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309626" cy="494665"/>
            </a:xfrm>
            <a:custGeom>
              <a:avLst/>
              <a:gdLst/>
              <a:ahLst/>
              <a:cxnLst/>
              <a:rect l="l" t="t" r="r" b="b"/>
              <a:pathLst>
                <a:path w="309626" h="494665">
                  <a:moveTo>
                    <a:pt x="156845" y="0"/>
                  </a:moveTo>
                  <a:cubicBezTo>
                    <a:pt x="0" y="307721"/>
                    <a:pt x="300355" y="493014"/>
                    <a:pt x="303657" y="494665"/>
                  </a:cubicBezTo>
                  <a:lnTo>
                    <a:pt x="309626" y="484378"/>
                  </a:lnTo>
                  <a:cubicBezTo>
                    <a:pt x="297688" y="477520"/>
                    <a:pt x="15621" y="303149"/>
                    <a:pt x="167386" y="5715"/>
                  </a:cubicBezTo>
                  <a:lnTo>
                    <a:pt x="15684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8" name="Group 248"/>
          <p:cNvGrpSpPr/>
          <p:nvPr/>
        </p:nvGrpSpPr>
        <p:grpSpPr>
          <a:xfrm rot="5400000">
            <a:off x="10549826" y="9297023"/>
            <a:ext cx="190500" cy="251650"/>
            <a:chOff x="0" y="0"/>
            <a:chExt cx="254000" cy="335533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254000" cy="335534"/>
            </a:xfrm>
            <a:custGeom>
              <a:avLst/>
              <a:gdLst/>
              <a:ahLst/>
              <a:cxnLst/>
              <a:rect l="l" t="t" r="r" b="b"/>
              <a:pathLst>
                <a:path w="254000" h="335534">
                  <a:moveTo>
                    <a:pt x="253619" y="0"/>
                  </a:moveTo>
                  <a:cubicBezTo>
                    <a:pt x="132207" y="5334"/>
                    <a:pt x="72263" y="67437"/>
                    <a:pt x="43688" y="119126"/>
                  </a:cubicBezTo>
                  <a:cubicBezTo>
                    <a:pt x="0" y="196215"/>
                    <a:pt x="4572" y="286512"/>
                    <a:pt x="31750" y="335534"/>
                  </a:cubicBezTo>
                  <a:lnTo>
                    <a:pt x="41910" y="329819"/>
                  </a:lnTo>
                  <a:cubicBezTo>
                    <a:pt x="16764" y="283591"/>
                    <a:pt x="12446" y="198120"/>
                    <a:pt x="53848" y="124714"/>
                  </a:cubicBezTo>
                  <a:cubicBezTo>
                    <a:pt x="81280" y="76073"/>
                    <a:pt x="138176" y="16891"/>
                    <a:pt x="254000" y="11938"/>
                  </a:cubicBezTo>
                  <a:lnTo>
                    <a:pt x="25361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0" name="Group 250"/>
          <p:cNvGrpSpPr/>
          <p:nvPr/>
        </p:nvGrpSpPr>
        <p:grpSpPr>
          <a:xfrm rot="5400000">
            <a:off x="10755081" y="9320372"/>
            <a:ext cx="97441" cy="173355"/>
            <a:chOff x="0" y="0"/>
            <a:chExt cx="129921" cy="231140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29921" cy="231140"/>
            </a:xfrm>
            <a:custGeom>
              <a:avLst/>
              <a:gdLst/>
              <a:ahLst/>
              <a:cxnLst/>
              <a:rect l="l" t="t" r="r" b="b"/>
              <a:pathLst>
                <a:path w="129921" h="231140">
                  <a:moveTo>
                    <a:pt x="127508" y="0"/>
                  </a:moveTo>
                  <a:cubicBezTo>
                    <a:pt x="97536" y="0"/>
                    <a:pt x="50927" y="28321"/>
                    <a:pt x="26797" y="72390"/>
                  </a:cubicBezTo>
                  <a:cubicBezTo>
                    <a:pt x="0" y="121158"/>
                    <a:pt x="6223" y="177546"/>
                    <a:pt x="44958" y="231140"/>
                  </a:cubicBezTo>
                  <a:lnTo>
                    <a:pt x="54610" y="224282"/>
                  </a:lnTo>
                  <a:cubicBezTo>
                    <a:pt x="9017" y="160782"/>
                    <a:pt x="19939" y="109474"/>
                    <a:pt x="37084" y="77978"/>
                  </a:cubicBezTo>
                  <a:cubicBezTo>
                    <a:pt x="58928" y="38227"/>
                    <a:pt x="101346" y="11938"/>
                    <a:pt x="127381" y="11938"/>
                  </a:cubicBezTo>
                  <a:cubicBezTo>
                    <a:pt x="128016" y="11938"/>
                    <a:pt x="128651" y="11938"/>
                    <a:pt x="129286" y="11938"/>
                  </a:cubicBezTo>
                  <a:lnTo>
                    <a:pt x="129921" y="0"/>
                  </a:lnTo>
                  <a:cubicBezTo>
                    <a:pt x="129159" y="0"/>
                    <a:pt x="128397" y="0"/>
                    <a:pt x="12738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2" name="Group 252"/>
          <p:cNvGrpSpPr/>
          <p:nvPr/>
        </p:nvGrpSpPr>
        <p:grpSpPr>
          <a:xfrm rot="5400000">
            <a:off x="10865682" y="9309636"/>
            <a:ext cx="110680" cy="198501"/>
            <a:chOff x="0" y="0"/>
            <a:chExt cx="147574" cy="264668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47574" cy="264668"/>
            </a:xfrm>
            <a:custGeom>
              <a:avLst/>
              <a:gdLst/>
              <a:ahLst/>
              <a:cxnLst/>
              <a:rect l="l" t="t" r="r" b="b"/>
              <a:pathLst>
                <a:path w="147574" h="264668">
                  <a:moveTo>
                    <a:pt x="146177" y="0"/>
                  </a:moveTo>
                  <a:cubicBezTo>
                    <a:pt x="143256" y="381"/>
                    <a:pt x="74041" y="8890"/>
                    <a:pt x="34417" y="69215"/>
                  </a:cubicBezTo>
                  <a:cubicBezTo>
                    <a:pt x="3429" y="116713"/>
                    <a:pt x="0" y="182499"/>
                    <a:pt x="25146" y="264668"/>
                  </a:cubicBezTo>
                  <a:lnTo>
                    <a:pt x="36703" y="260985"/>
                  </a:lnTo>
                  <a:cubicBezTo>
                    <a:pt x="12573" y="182499"/>
                    <a:pt x="15240" y="120396"/>
                    <a:pt x="44323" y="75819"/>
                  </a:cubicBezTo>
                  <a:cubicBezTo>
                    <a:pt x="80772" y="20193"/>
                    <a:pt x="146939" y="11938"/>
                    <a:pt x="147574" y="11938"/>
                  </a:cubicBezTo>
                  <a:lnTo>
                    <a:pt x="14630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4" name="Group 254"/>
          <p:cNvGrpSpPr/>
          <p:nvPr/>
        </p:nvGrpSpPr>
        <p:grpSpPr>
          <a:xfrm rot="5400000">
            <a:off x="10635226" y="9187848"/>
            <a:ext cx="145352" cy="229743"/>
            <a:chOff x="0" y="0"/>
            <a:chExt cx="193803" cy="306325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193802" cy="306324"/>
            </a:xfrm>
            <a:custGeom>
              <a:avLst/>
              <a:gdLst/>
              <a:ahLst/>
              <a:cxnLst/>
              <a:rect l="l" t="t" r="r" b="b"/>
              <a:pathLst>
                <a:path w="193802" h="306324">
                  <a:moveTo>
                    <a:pt x="167894" y="0"/>
                  </a:moveTo>
                  <a:cubicBezTo>
                    <a:pt x="68707" y="0"/>
                    <a:pt x="22352" y="61341"/>
                    <a:pt x="12446" y="117094"/>
                  </a:cubicBezTo>
                  <a:cubicBezTo>
                    <a:pt x="0" y="189865"/>
                    <a:pt x="41910" y="280924"/>
                    <a:pt x="144145" y="306324"/>
                  </a:cubicBezTo>
                  <a:lnTo>
                    <a:pt x="146685" y="294767"/>
                  </a:lnTo>
                  <a:cubicBezTo>
                    <a:pt x="51816" y="271018"/>
                    <a:pt x="12827" y="186690"/>
                    <a:pt x="24384" y="119126"/>
                  </a:cubicBezTo>
                  <a:cubicBezTo>
                    <a:pt x="33528" y="65532"/>
                    <a:pt x="76327" y="12065"/>
                    <a:pt x="167640" y="12065"/>
                  </a:cubicBezTo>
                  <a:cubicBezTo>
                    <a:pt x="175641" y="12065"/>
                    <a:pt x="184023" y="12446"/>
                    <a:pt x="192786" y="13335"/>
                  </a:cubicBezTo>
                  <a:lnTo>
                    <a:pt x="193802" y="1397"/>
                  </a:lnTo>
                  <a:cubicBezTo>
                    <a:pt x="184785" y="508"/>
                    <a:pt x="176149" y="0"/>
                    <a:pt x="16789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6" name="Group 256"/>
          <p:cNvGrpSpPr/>
          <p:nvPr/>
        </p:nvGrpSpPr>
        <p:grpSpPr>
          <a:xfrm rot="5400000">
            <a:off x="10609209" y="9584900"/>
            <a:ext cx="143541" cy="154686"/>
            <a:chOff x="0" y="0"/>
            <a:chExt cx="191388" cy="206248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1389" cy="206248"/>
            </a:xfrm>
            <a:custGeom>
              <a:avLst/>
              <a:gdLst/>
              <a:ahLst/>
              <a:cxnLst/>
              <a:rect l="l" t="t" r="r" b="b"/>
              <a:pathLst>
                <a:path w="191389" h="206248">
                  <a:moveTo>
                    <a:pt x="116967" y="0"/>
                  </a:moveTo>
                  <a:cubicBezTo>
                    <a:pt x="114427" y="0"/>
                    <a:pt x="112014" y="508"/>
                    <a:pt x="109982" y="1143"/>
                  </a:cubicBezTo>
                  <a:cubicBezTo>
                    <a:pt x="82423" y="8763"/>
                    <a:pt x="69088" y="33528"/>
                    <a:pt x="78740" y="58674"/>
                  </a:cubicBezTo>
                  <a:cubicBezTo>
                    <a:pt x="80391" y="62357"/>
                    <a:pt x="82169" y="66929"/>
                    <a:pt x="78740" y="68834"/>
                  </a:cubicBezTo>
                  <a:cubicBezTo>
                    <a:pt x="77470" y="69469"/>
                    <a:pt x="75819" y="69469"/>
                    <a:pt x="74168" y="69977"/>
                  </a:cubicBezTo>
                  <a:cubicBezTo>
                    <a:pt x="52578" y="72009"/>
                    <a:pt x="29083" y="73279"/>
                    <a:pt x="14605" y="83820"/>
                  </a:cubicBezTo>
                  <a:cubicBezTo>
                    <a:pt x="0" y="94742"/>
                    <a:pt x="1143" y="119126"/>
                    <a:pt x="22225" y="130429"/>
                  </a:cubicBezTo>
                  <a:cubicBezTo>
                    <a:pt x="32131" y="135636"/>
                    <a:pt x="43688" y="136652"/>
                    <a:pt x="54356" y="137668"/>
                  </a:cubicBezTo>
                  <a:cubicBezTo>
                    <a:pt x="35433" y="144272"/>
                    <a:pt x="21844" y="157480"/>
                    <a:pt x="17526" y="174117"/>
                  </a:cubicBezTo>
                  <a:cubicBezTo>
                    <a:pt x="16256" y="180086"/>
                    <a:pt x="15875" y="186563"/>
                    <a:pt x="20193" y="192532"/>
                  </a:cubicBezTo>
                  <a:cubicBezTo>
                    <a:pt x="26162" y="200914"/>
                    <a:pt x="38735" y="205867"/>
                    <a:pt x="49276" y="206121"/>
                  </a:cubicBezTo>
                  <a:cubicBezTo>
                    <a:pt x="50419" y="206248"/>
                    <a:pt x="51435" y="206248"/>
                    <a:pt x="52578" y="206248"/>
                  </a:cubicBezTo>
                  <a:cubicBezTo>
                    <a:pt x="62103" y="206248"/>
                    <a:pt x="70358" y="203454"/>
                    <a:pt x="78232" y="200533"/>
                  </a:cubicBezTo>
                  <a:cubicBezTo>
                    <a:pt x="115570" y="187325"/>
                    <a:pt x="191389" y="146939"/>
                    <a:pt x="191389" y="146939"/>
                  </a:cubicBezTo>
                  <a:cubicBezTo>
                    <a:pt x="191389" y="146939"/>
                    <a:pt x="153035" y="59309"/>
                    <a:pt x="138049" y="18669"/>
                  </a:cubicBezTo>
                  <a:cubicBezTo>
                    <a:pt x="135382" y="11684"/>
                    <a:pt x="131064" y="3048"/>
                    <a:pt x="122174" y="762"/>
                  </a:cubicBezTo>
                  <a:cubicBezTo>
                    <a:pt x="120396" y="254"/>
                    <a:pt x="118618" y="0"/>
                    <a:pt x="116967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58" name="Group 258"/>
          <p:cNvGrpSpPr/>
          <p:nvPr/>
        </p:nvGrpSpPr>
        <p:grpSpPr>
          <a:xfrm rot="8333548">
            <a:off x="16629878" y="7012209"/>
            <a:ext cx="641985" cy="625793"/>
            <a:chOff x="0" y="0"/>
            <a:chExt cx="855980" cy="83439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855980" cy="834390"/>
            </a:xfrm>
            <a:custGeom>
              <a:avLst/>
              <a:gdLst/>
              <a:ahLst/>
              <a:cxnLst/>
              <a:rect l="l" t="t" r="r" b="b"/>
              <a:pathLst>
                <a:path w="855980" h="834390">
                  <a:moveTo>
                    <a:pt x="453517" y="0"/>
                  </a:moveTo>
                  <a:cubicBezTo>
                    <a:pt x="372364" y="0"/>
                    <a:pt x="283210" y="31115"/>
                    <a:pt x="213106" y="77470"/>
                  </a:cubicBezTo>
                  <a:cubicBezTo>
                    <a:pt x="46355" y="187706"/>
                    <a:pt x="0" y="412369"/>
                    <a:pt x="110363" y="579247"/>
                  </a:cubicBezTo>
                  <a:cubicBezTo>
                    <a:pt x="195453" y="708279"/>
                    <a:pt x="394589" y="834390"/>
                    <a:pt x="557784" y="834390"/>
                  </a:cubicBezTo>
                  <a:cubicBezTo>
                    <a:pt x="605790" y="834390"/>
                    <a:pt x="650748" y="823341"/>
                    <a:pt x="688848" y="798195"/>
                  </a:cubicBezTo>
                  <a:cubicBezTo>
                    <a:pt x="855980" y="687959"/>
                    <a:pt x="692277" y="420370"/>
                    <a:pt x="676402" y="220980"/>
                  </a:cubicBezTo>
                  <a:cubicBezTo>
                    <a:pt x="663448" y="59436"/>
                    <a:pt x="565912" y="0"/>
                    <a:pt x="45351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0" name="Group 260"/>
          <p:cNvGrpSpPr/>
          <p:nvPr/>
        </p:nvGrpSpPr>
        <p:grpSpPr>
          <a:xfrm rot="-2162328">
            <a:off x="17317747" y="6965592"/>
            <a:ext cx="100965" cy="100489"/>
            <a:chOff x="0" y="0"/>
            <a:chExt cx="134620" cy="133985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134620" cy="133985"/>
            </a:xfrm>
            <a:custGeom>
              <a:avLst/>
              <a:gdLst/>
              <a:ahLst/>
              <a:cxnLst/>
              <a:rect l="l" t="t" r="r" b="b"/>
              <a:pathLst>
                <a:path w="134620" h="133985">
                  <a:moveTo>
                    <a:pt x="67056" y="0"/>
                  </a:moveTo>
                  <a:cubicBezTo>
                    <a:pt x="104140" y="0"/>
                    <a:pt x="134620" y="29845"/>
                    <a:pt x="134620" y="67056"/>
                  </a:cubicBezTo>
                  <a:cubicBezTo>
                    <a:pt x="134620" y="104267"/>
                    <a:pt x="104267" y="133985"/>
                    <a:pt x="67056" y="133985"/>
                  </a:cubicBezTo>
                  <a:cubicBezTo>
                    <a:pt x="30353" y="133985"/>
                    <a:pt x="0" y="104267"/>
                    <a:pt x="0" y="67056"/>
                  </a:cubicBezTo>
                  <a:cubicBezTo>
                    <a:pt x="0" y="29845"/>
                    <a:pt x="30353" y="0"/>
                    <a:pt x="6705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2" name="Group 262"/>
          <p:cNvGrpSpPr/>
          <p:nvPr/>
        </p:nvGrpSpPr>
        <p:grpSpPr>
          <a:xfrm rot="-2162328">
            <a:off x="16083308" y="5196438"/>
            <a:ext cx="63150" cy="63151"/>
            <a:chOff x="0" y="0"/>
            <a:chExt cx="84200" cy="84201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84201" cy="84201"/>
            </a:xfrm>
            <a:custGeom>
              <a:avLst/>
              <a:gdLst/>
              <a:ahLst/>
              <a:cxnLst/>
              <a:rect l="l" t="t" r="r" b="b"/>
              <a:pathLst>
                <a:path w="84201" h="84201">
                  <a:moveTo>
                    <a:pt x="42037" y="0"/>
                  </a:moveTo>
                  <a:cubicBezTo>
                    <a:pt x="65024" y="0"/>
                    <a:pt x="84201" y="19050"/>
                    <a:pt x="84201" y="42164"/>
                  </a:cubicBezTo>
                  <a:cubicBezTo>
                    <a:pt x="84201" y="65659"/>
                    <a:pt x="65151" y="84201"/>
                    <a:pt x="42037" y="84201"/>
                  </a:cubicBezTo>
                  <a:cubicBezTo>
                    <a:pt x="18542" y="84074"/>
                    <a:pt x="0" y="65659"/>
                    <a:pt x="0" y="42164"/>
                  </a:cubicBezTo>
                  <a:cubicBezTo>
                    <a:pt x="0" y="19050"/>
                    <a:pt x="18542" y="0"/>
                    <a:pt x="4203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4" name="Group 264"/>
          <p:cNvGrpSpPr/>
          <p:nvPr/>
        </p:nvGrpSpPr>
        <p:grpSpPr>
          <a:xfrm>
            <a:off x="12202650" y="753927"/>
            <a:ext cx="809434" cy="833914"/>
            <a:chOff x="0" y="0"/>
            <a:chExt cx="1079246" cy="1111885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1079246" cy="1111885"/>
            </a:xfrm>
            <a:custGeom>
              <a:avLst/>
              <a:gdLst/>
              <a:ahLst/>
              <a:cxnLst/>
              <a:rect l="l" t="t" r="r" b="b"/>
              <a:pathLst>
                <a:path w="1079246" h="1111885">
                  <a:moveTo>
                    <a:pt x="745617" y="0"/>
                  </a:moveTo>
                  <a:cubicBezTo>
                    <a:pt x="684784" y="0"/>
                    <a:pt x="619125" y="14224"/>
                    <a:pt x="552831" y="43434"/>
                  </a:cubicBezTo>
                  <a:cubicBezTo>
                    <a:pt x="279908" y="163195"/>
                    <a:pt x="379730" y="722630"/>
                    <a:pt x="270002" y="745998"/>
                  </a:cubicBezTo>
                  <a:cubicBezTo>
                    <a:pt x="262509" y="747649"/>
                    <a:pt x="254762" y="748284"/>
                    <a:pt x="246888" y="748284"/>
                  </a:cubicBezTo>
                  <a:cubicBezTo>
                    <a:pt x="138938" y="748284"/>
                    <a:pt x="0" y="609600"/>
                    <a:pt x="0" y="609600"/>
                  </a:cubicBezTo>
                  <a:cubicBezTo>
                    <a:pt x="20193" y="729488"/>
                    <a:pt x="153289" y="1042416"/>
                    <a:pt x="436372" y="1105662"/>
                  </a:cubicBezTo>
                  <a:cubicBezTo>
                    <a:pt x="455168" y="1109853"/>
                    <a:pt x="474091" y="1111885"/>
                    <a:pt x="493014" y="1111885"/>
                  </a:cubicBezTo>
                  <a:cubicBezTo>
                    <a:pt x="759714" y="1111885"/>
                    <a:pt x="1034161" y="713359"/>
                    <a:pt x="1059180" y="395732"/>
                  </a:cubicBezTo>
                  <a:cubicBezTo>
                    <a:pt x="1079246" y="138176"/>
                    <a:pt x="935228" y="0"/>
                    <a:pt x="745617" y="0"/>
                  </a:cubicBezTo>
                  <a:close/>
                </a:path>
              </a:pathLst>
            </a:custGeom>
            <a:solidFill>
              <a:srgbClr val="EF8194"/>
            </a:solidFill>
          </p:spPr>
        </p:sp>
      </p:grpSp>
      <p:grpSp>
        <p:nvGrpSpPr>
          <p:cNvPr id="266" name="Group 266"/>
          <p:cNvGrpSpPr/>
          <p:nvPr/>
        </p:nvGrpSpPr>
        <p:grpSpPr>
          <a:xfrm>
            <a:off x="12668395" y="886782"/>
            <a:ext cx="69437" cy="53912"/>
            <a:chOff x="0" y="0"/>
            <a:chExt cx="92583" cy="71882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92583" cy="71882"/>
            </a:xfrm>
            <a:custGeom>
              <a:avLst/>
              <a:gdLst/>
              <a:ahLst/>
              <a:cxnLst/>
              <a:rect l="l" t="t" r="r" b="b"/>
              <a:pathLst>
                <a:path w="92583" h="71882">
                  <a:moveTo>
                    <a:pt x="51054" y="127"/>
                  </a:moveTo>
                  <a:cubicBezTo>
                    <a:pt x="46736" y="127"/>
                    <a:pt x="42164" y="762"/>
                    <a:pt x="36957" y="2032"/>
                  </a:cubicBezTo>
                  <a:cubicBezTo>
                    <a:pt x="0" y="11430"/>
                    <a:pt x="10795" y="71882"/>
                    <a:pt x="48768" y="71882"/>
                  </a:cubicBezTo>
                  <a:cubicBezTo>
                    <a:pt x="49784" y="71882"/>
                    <a:pt x="50800" y="71882"/>
                    <a:pt x="51943" y="71755"/>
                  </a:cubicBezTo>
                  <a:cubicBezTo>
                    <a:pt x="92583" y="68199"/>
                    <a:pt x="91186" y="28575"/>
                    <a:pt x="88011" y="23241"/>
                  </a:cubicBezTo>
                  <a:cubicBezTo>
                    <a:pt x="88011" y="23241"/>
                    <a:pt x="78232" y="0"/>
                    <a:pt x="51054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68" name="Group 268"/>
          <p:cNvGrpSpPr/>
          <p:nvPr/>
        </p:nvGrpSpPr>
        <p:grpSpPr>
          <a:xfrm>
            <a:off x="12795400" y="850277"/>
            <a:ext cx="66961" cy="49911"/>
            <a:chOff x="0" y="0"/>
            <a:chExt cx="89281" cy="66548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89281" cy="66548"/>
            </a:xfrm>
            <a:custGeom>
              <a:avLst/>
              <a:gdLst/>
              <a:ahLst/>
              <a:cxnLst/>
              <a:rect l="l" t="t" r="r" b="b"/>
              <a:pathLst>
                <a:path w="89281" h="66548">
                  <a:moveTo>
                    <a:pt x="49022" y="0"/>
                  </a:moveTo>
                  <a:cubicBezTo>
                    <a:pt x="43942" y="0"/>
                    <a:pt x="38227" y="1143"/>
                    <a:pt x="31877" y="3937"/>
                  </a:cubicBezTo>
                  <a:cubicBezTo>
                    <a:pt x="0" y="18034"/>
                    <a:pt x="15875" y="64643"/>
                    <a:pt x="46736" y="66548"/>
                  </a:cubicBezTo>
                  <a:cubicBezTo>
                    <a:pt x="47371" y="66548"/>
                    <a:pt x="48133" y="66548"/>
                    <a:pt x="48768" y="66548"/>
                  </a:cubicBezTo>
                  <a:cubicBezTo>
                    <a:pt x="78232" y="66548"/>
                    <a:pt x="89281" y="28829"/>
                    <a:pt x="79375" y="18034"/>
                  </a:cubicBezTo>
                  <a:cubicBezTo>
                    <a:pt x="79375" y="18034"/>
                    <a:pt x="69215" y="0"/>
                    <a:pt x="49022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70" name="Group 270"/>
          <p:cNvGrpSpPr/>
          <p:nvPr/>
        </p:nvGrpSpPr>
        <p:grpSpPr>
          <a:xfrm>
            <a:off x="12783150" y="913732"/>
            <a:ext cx="120015" cy="71056"/>
            <a:chOff x="0" y="0"/>
            <a:chExt cx="160020" cy="94742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160020" cy="94742"/>
            </a:xfrm>
            <a:custGeom>
              <a:avLst/>
              <a:gdLst/>
              <a:ahLst/>
              <a:cxnLst/>
              <a:rect l="l" t="t" r="r" b="b"/>
              <a:pathLst>
                <a:path w="160020" h="94742">
                  <a:moveTo>
                    <a:pt x="127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27" y="0"/>
                  </a:lnTo>
                  <a:cubicBezTo>
                    <a:pt x="127" y="0"/>
                    <a:pt x="127" y="0"/>
                    <a:pt x="127" y="0"/>
                  </a:cubicBezTo>
                  <a:close/>
                  <a:moveTo>
                    <a:pt x="127" y="0"/>
                  </a:moveTo>
                  <a:cubicBezTo>
                    <a:pt x="1651" y="508"/>
                    <a:pt x="22987" y="94742"/>
                    <a:pt x="22987" y="94742"/>
                  </a:cubicBezTo>
                  <a:lnTo>
                    <a:pt x="160020" y="16129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272" name="Group 272"/>
          <p:cNvGrpSpPr/>
          <p:nvPr/>
        </p:nvGrpSpPr>
        <p:grpSpPr>
          <a:xfrm>
            <a:off x="12459245" y="1072082"/>
            <a:ext cx="314515" cy="354806"/>
            <a:chOff x="0" y="0"/>
            <a:chExt cx="419354" cy="473075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419354" cy="473075"/>
            </a:xfrm>
            <a:custGeom>
              <a:avLst/>
              <a:gdLst/>
              <a:ahLst/>
              <a:cxnLst/>
              <a:rect l="l" t="t" r="r" b="b"/>
              <a:pathLst>
                <a:path w="419354" h="473075">
                  <a:moveTo>
                    <a:pt x="213868" y="0"/>
                  </a:moveTo>
                  <a:cubicBezTo>
                    <a:pt x="198882" y="0"/>
                    <a:pt x="184531" y="3683"/>
                    <a:pt x="171450" y="11684"/>
                  </a:cubicBezTo>
                  <a:cubicBezTo>
                    <a:pt x="79248" y="68326"/>
                    <a:pt x="1397" y="397129"/>
                    <a:pt x="0" y="397129"/>
                  </a:cubicBezTo>
                  <a:cubicBezTo>
                    <a:pt x="0" y="397129"/>
                    <a:pt x="0" y="397129"/>
                    <a:pt x="0" y="397002"/>
                  </a:cubicBezTo>
                  <a:lnTo>
                    <a:pt x="0" y="473075"/>
                  </a:lnTo>
                  <a:lnTo>
                    <a:pt x="131191" y="274193"/>
                  </a:lnTo>
                  <a:lnTo>
                    <a:pt x="31623" y="460502"/>
                  </a:lnTo>
                  <a:cubicBezTo>
                    <a:pt x="31623" y="460502"/>
                    <a:pt x="35687" y="460883"/>
                    <a:pt x="43053" y="460883"/>
                  </a:cubicBezTo>
                  <a:cubicBezTo>
                    <a:pt x="82296" y="460883"/>
                    <a:pt x="213868" y="448945"/>
                    <a:pt x="315341" y="297434"/>
                  </a:cubicBezTo>
                  <a:cubicBezTo>
                    <a:pt x="419354" y="142494"/>
                    <a:pt x="306705" y="0"/>
                    <a:pt x="21386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4" name="Group 274"/>
          <p:cNvGrpSpPr/>
          <p:nvPr/>
        </p:nvGrpSpPr>
        <p:grpSpPr>
          <a:xfrm>
            <a:off x="11938245" y="615782"/>
            <a:ext cx="391859" cy="633698"/>
            <a:chOff x="0" y="0"/>
            <a:chExt cx="522478" cy="844931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522478" cy="844931"/>
            </a:xfrm>
            <a:custGeom>
              <a:avLst/>
              <a:gdLst/>
              <a:ahLst/>
              <a:cxnLst/>
              <a:rect l="l" t="t" r="r" b="b"/>
              <a:pathLst>
                <a:path w="522478" h="844931">
                  <a:moveTo>
                    <a:pt x="38735" y="0"/>
                  </a:moveTo>
                  <a:cubicBezTo>
                    <a:pt x="0" y="0"/>
                    <a:pt x="33020" y="273050"/>
                    <a:pt x="112268" y="397256"/>
                  </a:cubicBezTo>
                  <a:lnTo>
                    <a:pt x="194945" y="526923"/>
                  </a:lnTo>
                  <a:lnTo>
                    <a:pt x="310134" y="591693"/>
                  </a:lnTo>
                  <a:lnTo>
                    <a:pt x="231013" y="608203"/>
                  </a:lnTo>
                  <a:lnTo>
                    <a:pt x="522478" y="844931"/>
                  </a:lnTo>
                  <a:cubicBezTo>
                    <a:pt x="522478" y="844931"/>
                    <a:pt x="90805" y="26670"/>
                    <a:pt x="44069" y="1524"/>
                  </a:cubicBezTo>
                  <a:cubicBezTo>
                    <a:pt x="42164" y="508"/>
                    <a:pt x="40386" y="0"/>
                    <a:pt x="3873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6" name="Group 276"/>
          <p:cNvGrpSpPr/>
          <p:nvPr/>
        </p:nvGrpSpPr>
        <p:grpSpPr>
          <a:xfrm>
            <a:off x="11898445" y="1005427"/>
            <a:ext cx="382905" cy="269081"/>
            <a:chOff x="0" y="0"/>
            <a:chExt cx="510540" cy="358775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510540" cy="358775"/>
            </a:xfrm>
            <a:custGeom>
              <a:avLst/>
              <a:gdLst/>
              <a:ahLst/>
              <a:cxnLst/>
              <a:rect l="l" t="t" r="r" b="b"/>
              <a:pathLst>
                <a:path w="510540" h="358775">
                  <a:moveTo>
                    <a:pt x="52705" y="0"/>
                  </a:moveTo>
                  <a:cubicBezTo>
                    <a:pt x="51816" y="0"/>
                    <a:pt x="51054" y="127"/>
                    <a:pt x="50292" y="254"/>
                  </a:cubicBezTo>
                  <a:cubicBezTo>
                    <a:pt x="0" y="11049"/>
                    <a:pt x="35941" y="147701"/>
                    <a:pt x="132969" y="198120"/>
                  </a:cubicBezTo>
                  <a:cubicBezTo>
                    <a:pt x="230124" y="248666"/>
                    <a:pt x="510540" y="358775"/>
                    <a:pt x="510540" y="358775"/>
                  </a:cubicBezTo>
                  <a:cubicBezTo>
                    <a:pt x="510540" y="358775"/>
                    <a:pt x="112395" y="0"/>
                    <a:pt x="5270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8" name="Group 278"/>
          <p:cNvGrpSpPr/>
          <p:nvPr/>
        </p:nvGrpSpPr>
        <p:grpSpPr>
          <a:xfrm>
            <a:off x="12529945" y="1583132"/>
            <a:ext cx="106585" cy="160115"/>
            <a:chOff x="0" y="0"/>
            <a:chExt cx="142113" cy="213487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142113" cy="213487"/>
            </a:xfrm>
            <a:custGeom>
              <a:avLst/>
              <a:gdLst/>
              <a:ahLst/>
              <a:cxnLst/>
              <a:rect l="l" t="t" r="r" b="b"/>
              <a:pathLst>
                <a:path w="142113" h="213487">
                  <a:moveTo>
                    <a:pt x="0" y="0"/>
                  </a:moveTo>
                  <a:cubicBezTo>
                    <a:pt x="0" y="127"/>
                    <a:pt x="76581" y="213487"/>
                    <a:pt x="84328" y="213487"/>
                  </a:cubicBezTo>
                  <a:lnTo>
                    <a:pt x="142113" y="213487"/>
                  </a:lnTo>
                  <a:lnTo>
                    <a:pt x="94234" y="179578"/>
                  </a:lnTo>
                  <a:lnTo>
                    <a:pt x="71120" y="5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0" name="Group 280"/>
          <p:cNvGrpSpPr/>
          <p:nvPr/>
        </p:nvGrpSpPr>
        <p:grpSpPr>
          <a:xfrm>
            <a:off x="12647245" y="1538482"/>
            <a:ext cx="71628" cy="204788"/>
            <a:chOff x="0" y="0"/>
            <a:chExt cx="95504" cy="273050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95504" cy="273050"/>
            </a:xfrm>
            <a:custGeom>
              <a:avLst/>
              <a:gdLst/>
              <a:ahLst/>
              <a:cxnLst/>
              <a:rect l="l" t="t" r="r" b="b"/>
              <a:pathLst>
                <a:path w="95504" h="273050">
                  <a:moveTo>
                    <a:pt x="95504" y="0"/>
                  </a:moveTo>
                  <a:lnTo>
                    <a:pt x="23495" y="38989"/>
                  </a:lnTo>
                  <a:lnTo>
                    <a:pt x="23495" y="244221"/>
                  </a:lnTo>
                  <a:lnTo>
                    <a:pt x="0" y="273050"/>
                  </a:lnTo>
                  <a:lnTo>
                    <a:pt x="46609" y="273050"/>
                  </a:lnTo>
                  <a:lnTo>
                    <a:pt x="95504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2" name="Group 282"/>
          <p:cNvGrpSpPr/>
          <p:nvPr/>
        </p:nvGrpSpPr>
        <p:grpSpPr>
          <a:xfrm>
            <a:off x="12653695" y="863127"/>
            <a:ext cx="89345" cy="72295"/>
            <a:chOff x="0" y="0"/>
            <a:chExt cx="119126" cy="96393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119126" cy="96393"/>
            </a:xfrm>
            <a:custGeom>
              <a:avLst/>
              <a:gdLst/>
              <a:ahLst/>
              <a:cxnLst/>
              <a:rect l="l" t="t" r="r" b="b"/>
              <a:pathLst>
                <a:path w="119126" h="96393">
                  <a:moveTo>
                    <a:pt x="88519" y="0"/>
                  </a:moveTo>
                  <a:cubicBezTo>
                    <a:pt x="63881" y="0"/>
                    <a:pt x="32385" y="13843"/>
                    <a:pt x="27305" y="31496"/>
                  </a:cubicBezTo>
                  <a:cubicBezTo>
                    <a:pt x="27305" y="31496"/>
                    <a:pt x="0" y="76073"/>
                    <a:pt x="44577" y="95123"/>
                  </a:cubicBezTo>
                  <a:cubicBezTo>
                    <a:pt x="45720" y="95631"/>
                    <a:pt x="46863" y="96012"/>
                    <a:pt x="48006" y="96393"/>
                  </a:cubicBezTo>
                  <a:cubicBezTo>
                    <a:pt x="27813" y="80010"/>
                    <a:pt x="27305" y="40894"/>
                    <a:pt x="56642" y="33401"/>
                  </a:cubicBezTo>
                  <a:cubicBezTo>
                    <a:pt x="61595" y="32131"/>
                    <a:pt x="66421" y="31623"/>
                    <a:pt x="70739" y="31623"/>
                  </a:cubicBezTo>
                  <a:cubicBezTo>
                    <a:pt x="97917" y="31623"/>
                    <a:pt x="107696" y="54737"/>
                    <a:pt x="107696" y="54737"/>
                  </a:cubicBezTo>
                  <a:cubicBezTo>
                    <a:pt x="108585" y="55880"/>
                    <a:pt x="109347" y="59309"/>
                    <a:pt x="109347" y="63373"/>
                  </a:cubicBezTo>
                  <a:cubicBezTo>
                    <a:pt x="115697" y="49911"/>
                    <a:pt x="119126" y="34798"/>
                    <a:pt x="118872" y="21463"/>
                  </a:cubicBezTo>
                  <a:cubicBezTo>
                    <a:pt x="118491" y="6096"/>
                    <a:pt x="105156" y="0"/>
                    <a:pt x="88519" y="0"/>
                  </a:cubicBezTo>
                  <a:close/>
                </a:path>
              </a:pathLst>
            </a:custGeom>
            <a:solidFill>
              <a:srgbClr val="DC677A"/>
            </a:solidFill>
          </p:spPr>
        </p:sp>
      </p:grpSp>
      <p:grpSp>
        <p:nvGrpSpPr>
          <p:cNvPr id="284" name="Group 284"/>
          <p:cNvGrpSpPr/>
          <p:nvPr/>
        </p:nvGrpSpPr>
        <p:grpSpPr>
          <a:xfrm>
            <a:off x="12674200" y="886882"/>
            <a:ext cx="61341" cy="50483"/>
            <a:chOff x="0" y="0"/>
            <a:chExt cx="81788" cy="6731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81788" cy="67310"/>
            </a:xfrm>
            <a:custGeom>
              <a:avLst/>
              <a:gdLst/>
              <a:ahLst/>
              <a:cxnLst/>
              <a:rect l="l" t="t" r="r" b="b"/>
              <a:pathLst>
                <a:path w="81788" h="67310">
                  <a:moveTo>
                    <a:pt x="43307" y="0"/>
                  </a:moveTo>
                  <a:cubicBezTo>
                    <a:pt x="38989" y="0"/>
                    <a:pt x="34290" y="508"/>
                    <a:pt x="29210" y="1778"/>
                  </a:cubicBezTo>
                  <a:cubicBezTo>
                    <a:pt x="0" y="9271"/>
                    <a:pt x="508" y="48514"/>
                    <a:pt x="20701" y="64770"/>
                  </a:cubicBezTo>
                  <a:cubicBezTo>
                    <a:pt x="25908" y="66421"/>
                    <a:pt x="30607" y="67310"/>
                    <a:pt x="35306" y="67310"/>
                  </a:cubicBezTo>
                  <a:cubicBezTo>
                    <a:pt x="56007" y="67310"/>
                    <a:pt x="72009" y="51435"/>
                    <a:pt x="81788" y="31750"/>
                  </a:cubicBezTo>
                  <a:cubicBezTo>
                    <a:pt x="81788" y="27686"/>
                    <a:pt x="81026" y="24257"/>
                    <a:pt x="80137" y="23114"/>
                  </a:cubicBezTo>
                  <a:cubicBezTo>
                    <a:pt x="80137" y="23114"/>
                    <a:pt x="70358" y="0"/>
                    <a:pt x="43180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286" name="Group 286"/>
          <p:cNvGrpSpPr/>
          <p:nvPr/>
        </p:nvGrpSpPr>
        <p:grpSpPr>
          <a:xfrm>
            <a:off x="12775000" y="829932"/>
            <a:ext cx="86677" cy="66103"/>
            <a:chOff x="0" y="0"/>
            <a:chExt cx="115570" cy="88138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115570" cy="88138"/>
            </a:xfrm>
            <a:custGeom>
              <a:avLst/>
              <a:gdLst/>
              <a:ahLst/>
              <a:cxnLst/>
              <a:rect l="l" t="t" r="r" b="b"/>
              <a:pathLst>
                <a:path w="115570" h="88138">
                  <a:moveTo>
                    <a:pt x="55753" y="0"/>
                  </a:moveTo>
                  <a:cubicBezTo>
                    <a:pt x="43688" y="0"/>
                    <a:pt x="32512" y="4953"/>
                    <a:pt x="24765" y="17272"/>
                  </a:cubicBezTo>
                  <a:cubicBezTo>
                    <a:pt x="0" y="57658"/>
                    <a:pt x="54991" y="86614"/>
                    <a:pt x="57912" y="88138"/>
                  </a:cubicBezTo>
                  <a:cubicBezTo>
                    <a:pt x="38862" y="74676"/>
                    <a:pt x="33401" y="42291"/>
                    <a:pt x="59055" y="30988"/>
                  </a:cubicBezTo>
                  <a:cubicBezTo>
                    <a:pt x="65278" y="28067"/>
                    <a:pt x="70993" y="26924"/>
                    <a:pt x="76200" y="26924"/>
                  </a:cubicBezTo>
                  <a:cubicBezTo>
                    <a:pt x="96647" y="26924"/>
                    <a:pt x="106553" y="45085"/>
                    <a:pt x="106553" y="45085"/>
                  </a:cubicBezTo>
                  <a:cubicBezTo>
                    <a:pt x="108331" y="46863"/>
                    <a:pt x="109220" y="49530"/>
                    <a:pt x="109855" y="52578"/>
                  </a:cubicBezTo>
                  <a:cubicBezTo>
                    <a:pt x="115570" y="27178"/>
                    <a:pt x="83820" y="0"/>
                    <a:pt x="55753" y="0"/>
                  </a:cubicBezTo>
                  <a:close/>
                </a:path>
              </a:pathLst>
            </a:custGeom>
            <a:solidFill>
              <a:srgbClr val="DC677A"/>
            </a:solidFill>
          </p:spPr>
        </p:sp>
      </p:grpSp>
      <p:grpSp>
        <p:nvGrpSpPr>
          <p:cNvPr id="288" name="Group 288"/>
          <p:cNvGrpSpPr/>
          <p:nvPr/>
        </p:nvGrpSpPr>
        <p:grpSpPr>
          <a:xfrm>
            <a:off x="12800000" y="850182"/>
            <a:ext cx="57436" cy="45910"/>
            <a:chOff x="0" y="0"/>
            <a:chExt cx="76581" cy="61214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76581" cy="61214"/>
            </a:xfrm>
            <a:custGeom>
              <a:avLst/>
              <a:gdLst/>
              <a:ahLst/>
              <a:cxnLst/>
              <a:rect l="l" t="t" r="r" b="b"/>
              <a:pathLst>
                <a:path w="76581" h="61214">
                  <a:moveTo>
                    <a:pt x="42926" y="0"/>
                  </a:moveTo>
                  <a:cubicBezTo>
                    <a:pt x="37719" y="0"/>
                    <a:pt x="32004" y="1143"/>
                    <a:pt x="25781" y="4064"/>
                  </a:cubicBezTo>
                  <a:cubicBezTo>
                    <a:pt x="0" y="15367"/>
                    <a:pt x="5461" y="47752"/>
                    <a:pt x="24511" y="61214"/>
                  </a:cubicBezTo>
                  <a:lnTo>
                    <a:pt x="24892" y="61214"/>
                  </a:lnTo>
                  <a:cubicBezTo>
                    <a:pt x="28575" y="61214"/>
                    <a:pt x="68453" y="60325"/>
                    <a:pt x="76327" y="25908"/>
                  </a:cubicBezTo>
                  <a:cubicBezTo>
                    <a:pt x="76327" y="25654"/>
                    <a:pt x="76581" y="25654"/>
                    <a:pt x="76581" y="25654"/>
                  </a:cubicBezTo>
                  <a:cubicBezTo>
                    <a:pt x="75946" y="22606"/>
                    <a:pt x="75057" y="19939"/>
                    <a:pt x="73279" y="18161"/>
                  </a:cubicBezTo>
                  <a:cubicBezTo>
                    <a:pt x="73279" y="18161"/>
                    <a:pt x="63246" y="0"/>
                    <a:pt x="42926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290" name="Group 290"/>
          <p:cNvGrpSpPr/>
          <p:nvPr/>
        </p:nvGrpSpPr>
        <p:grpSpPr>
          <a:xfrm>
            <a:off x="12791150" y="941432"/>
            <a:ext cx="84677" cy="58102"/>
            <a:chOff x="0" y="0"/>
            <a:chExt cx="112903" cy="7747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112903" cy="77470"/>
            </a:xfrm>
            <a:custGeom>
              <a:avLst/>
              <a:gdLst/>
              <a:ahLst/>
              <a:cxnLst/>
              <a:rect l="l" t="t" r="r" b="b"/>
              <a:pathLst>
                <a:path w="112903" h="77470">
                  <a:moveTo>
                    <a:pt x="112903" y="0"/>
                  </a:moveTo>
                  <a:lnTo>
                    <a:pt x="12319" y="57912"/>
                  </a:lnTo>
                  <a:cubicBezTo>
                    <a:pt x="12319" y="57912"/>
                    <a:pt x="6223" y="30480"/>
                    <a:pt x="0" y="5334"/>
                  </a:cubicBezTo>
                  <a:cubicBezTo>
                    <a:pt x="0" y="5207"/>
                    <a:pt x="8255" y="77470"/>
                    <a:pt x="10414" y="77470"/>
                  </a:cubicBezTo>
                  <a:cubicBezTo>
                    <a:pt x="12446" y="76708"/>
                    <a:pt x="88900" y="18415"/>
                    <a:pt x="112903" y="0"/>
                  </a:cubicBezTo>
                  <a:close/>
                </a:path>
              </a:pathLst>
            </a:custGeom>
            <a:solidFill>
              <a:srgbClr val="DC677A"/>
            </a:solidFill>
          </p:spPr>
        </p:sp>
      </p:grpSp>
      <p:grpSp>
        <p:nvGrpSpPr>
          <p:cNvPr id="292" name="Group 292"/>
          <p:cNvGrpSpPr/>
          <p:nvPr/>
        </p:nvGrpSpPr>
        <p:grpSpPr>
          <a:xfrm>
            <a:off x="12791150" y="937332"/>
            <a:ext cx="90107" cy="47530"/>
            <a:chOff x="0" y="0"/>
            <a:chExt cx="120142" cy="63373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120142" cy="63373"/>
            </a:xfrm>
            <a:custGeom>
              <a:avLst/>
              <a:gdLst/>
              <a:ahLst/>
              <a:cxnLst/>
              <a:rect l="l" t="t" r="r" b="b"/>
              <a:pathLst>
                <a:path w="120142" h="63373">
                  <a:moveTo>
                    <a:pt x="120142" y="127"/>
                  </a:moveTo>
                  <a:lnTo>
                    <a:pt x="0" y="10795"/>
                  </a:lnTo>
                  <a:cubicBezTo>
                    <a:pt x="6223" y="35814"/>
                    <a:pt x="12319" y="63373"/>
                    <a:pt x="12319" y="63373"/>
                  </a:cubicBezTo>
                  <a:lnTo>
                    <a:pt x="112903" y="5461"/>
                  </a:lnTo>
                  <a:cubicBezTo>
                    <a:pt x="117475" y="2159"/>
                    <a:pt x="120142" y="0"/>
                    <a:pt x="120142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294" name="Group 294"/>
          <p:cNvGrpSpPr/>
          <p:nvPr/>
        </p:nvGrpSpPr>
        <p:grpSpPr>
          <a:xfrm>
            <a:off x="12450395" y="1117627"/>
            <a:ext cx="314135" cy="323564"/>
            <a:chOff x="0" y="0"/>
            <a:chExt cx="418846" cy="431419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418846" cy="431419"/>
            </a:xfrm>
            <a:custGeom>
              <a:avLst/>
              <a:gdLst/>
              <a:ahLst/>
              <a:cxnLst/>
              <a:rect l="l" t="t" r="r" b="b"/>
              <a:pathLst>
                <a:path w="418846" h="431419">
                  <a:moveTo>
                    <a:pt x="331724" y="0"/>
                  </a:moveTo>
                  <a:cubicBezTo>
                    <a:pt x="374142" y="55753"/>
                    <a:pt x="389509" y="144145"/>
                    <a:pt x="327152" y="236855"/>
                  </a:cubicBezTo>
                  <a:cubicBezTo>
                    <a:pt x="225679" y="388112"/>
                    <a:pt x="94234" y="400177"/>
                    <a:pt x="54991" y="400177"/>
                  </a:cubicBezTo>
                  <a:cubicBezTo>
                    <a:pt x="47498" y="400177"/>
                    <a:pt x="43434" y="399669"/>
                    <a:pt x="43434" y="399669"/>
                  </a:cubicBezTo>
                  <a:lnTo>
                    <a:pt x="142875" y="213360"/>
                  </a:lnTo>
                  <a:lnTo>
                    <a:pt x="11684" y="412369"/>
                  </a:lnTo>
                  <a:lnTo>
                    <a:pt x="11684" y="376174"/>
                  </a:lnTo>
                  <a:cubicBezTo>
                    <a:pt x="3556" y="406146"/>
                    <a:pt x="0" y="431419"/>
                    <a:pt x="0" y="431419"/>
                  </a:cubicBezTo>
                  <a:lnTo>
                    <a:pt x="53213" y="404241"/>
                  </a:lnTo>
                  <a:lnTo>
                    <a:pt x="37973" y="422402"/>
                  </a:lnTo>
                  <a:lnTo>
                    <a:pt x="71247" y="431419"/>
                  </a:lnTo>
                  <a:cubicBezTo>
                    <a:pt x="71247" y="431419"/>
                    <a:pt x="84836" y="431419"/>
                    <a:pt x="145796" y="420751"/>
                  </a:cubicBezTo>
                  <a:cubicBezTo>
                    <a:pt x="206629" y="410210"/>
                    <a:pt x="340233" y="323596"/>
                    <a:pt x="380238" y="186817"/>
                  </a:cubicBezTo>
                  <a:cubicBezTo>
                    <a:pt x="418846" y="54356"/>
                    <a:pt x="337058" y="2921"/>
                    <a:pt x="331724" y="0"/>
                  </a:cubicBezTo>
                  <a:close/>
                </a:path>
              </a:pathLst>
            </a:custGeom>
            <a:solidFill>
              <a:srgbClr val="DC677A"/>
            </a:solidFill>
          </p:spPr>
        </p:sp>
      </p:grpSp>
      <p:grpSp>
        <p:nvGrpSpPr>
          <p:cNvPr id="296" name="Group 296"/>
          <p:cNvGrpSpPr/>
          <p:nvPr/>
        </p:nvGrpSpPr>
        <p:grpSpPr>
          <a:xfrm>
            <a:off x="12459245" y="1117477"/>
            <a:ext cx="283273" cy="309467"/>
            <a:chOff x="0" y="0"/>
            <a:chExt cx="377698" cy="412623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377698" cy="412623"/>
            </a:xfrm>
            <a:custGeom>
              <a:avLst/>
              <a:gdLst/>
              <a:ahLst/>
              <a:cxnLst/>
              <a:rect l="l" t="t" r="r" b="b"/>
              <a:pathLst>
                <a:path w="377698" h="412623">
                  <a:moveTo>
                    <a:pt x="319786" y="0"/>
                  </a:moveTo>
                  <a:cubicBezTo>
                    <a:pt x="319786" y="0"/>
                    <a:pt x="261747" y="250825"/>
                    <a:pt x="212979" y="284353"/>
                  </a:cubicBezTo>
                  <a:cubicBezTo>
                    <a:pt x="164465" y="317627"/>
                    <a:pt x="94234" y="322199"/>
                    <a:pt x="94234" y="322199"/>
                  </a:cubicBezTo>
                  <a:lnTo>
                    <a:pt x="152273" y="167259"/>
                  </a:lnTo>
                  <a:cubicBezTo>
                    <a:pt x="152146" y="167259"/>
                    <a:pt x="64135" y="259969"/>
                    <a:pt x="32131" y="302514"/>
                  </a:cubicBezTo>
                  <a:cubicBezTo>
                    <a:pt x="17653" y="321945"/>
                    <a:pt x="6985" y="351028"/>
                    <a:pt x="0" y="376428"/>
                  </a:cubicBezTo>
                  <a:lnTo>
                    <a:pt x="0" y="412623"/>
                  </a:lnTo>
                  <a:lnTo>
                    <a:pt x="131191" y="213614"/>
                  </a:lnTo>
                  <a:lnTo>
                    <a:pt x="31623" y="399923"/>
                  </a:lnTo>
                  <a:cubicBezTo>
                    <a:pt x="31623" y="399923"/>
                    <a:pt x="35687" y="400431"/>
                    <a:pt x="43180" y="400431"/>
                  </a:cubicBezTo>
                  <a:cubicBezTo>
                    <a:pt x="82423" y="400431"/>
                    <a:pt x="213868" y="388366"/>
                    <a:pt x="315341" y="236982"/>
                  </a:cubicBezTo>
                  <a:cubicBezTo>
                    <a:pt x="377698" y="144272"/>
                    <a:pt x="362331" y="55880"/>
                    <a:pt x="319913" y="127"/>
                  </a:cubicBezTo>
                  <a:lnTo>
                    <a:pt x="319786" y="0"/>
                  </a:lnTo>
                  <a:close/>
                </a:path>
              </a:pathLst>
            </a:custGeom>
            <a:solidFill>
              <a:srgbClr val="FE3C4A"/>
            </a:solidFill>
          </p:spPr>
        </p:sp>
      </p:grpSp>
      <p:grpSp>
        <p:nvGrpSpPr>
          <p:cNvPr id="298" name="Group 298"/>
          <p:cNvGrpSpPr/>
          <p:nvPr/>
        </p:nvGrpSpPr>
        <p:grpSpPr>
          <a:xfrm>
            <a:off x="12303695" y="1428482"/>
            <a:ext cx="514540" cy="158877"/>
            <a:chOff x="0" y="0"/>
            <a:chExt cx="686054" cy="211836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686054" cy="211836"/>
            </a:xfrm>
            <a:custGeom>
              <a:avLst/>
              <a:gdLst/>
              <a:ahLst/>
              <a:cxnLst/>
              <a:rect l="l" t="t" r="r" b="b"/>
              <a:pathLst>
                <a:path w="686054" h="211836">
                  <a:moveTo>
                    <a:pt x="686054" y="29972"/>
                  </a:moveTo>
                  <a:cubicBezTo>
                    <a:pt x="644779" y="76200"/>
                    <a:pt x="600075" y="116078"/>
                    <a:pt x="553593" y="146685"/>
                  </a:cubicBezTo>
                  <a:lnTo>
                    <a:pt x="552704" y="152400"/>
                  </a:lnTo>
                  <a:cubicBezTo>
                    <a:pt x="602107" y="120015"/>
                    <a:pt x="646557" y="77089"/>
                    <a:pt x="685927" y="29972"/>
                  </a:cubicBezTo>
                  <a:close/>
                  <a:moveTo>
                    <a:pt x="0" y="0"/>
                  </a:moveTo>
                  <a:cubicBezTo>
                    <a:pt x="66167" y="95885"/>
                    <a:pt x="163830" y="186690"/>
                    <a:pt x="302133" y="207645"/>
                  </a:cubicBezTo>
                  <a:cubicBezTo>
                    <a:pt x="301879" y="206756"/>
                    <a:pt x="301625" y="206248"/>
                    <a:pt x="301625" y="206248"/>
                  </a:cubicBezTo>
                  <a:cubicBezTo>
                    <a:pt x="169672" y="176784"/>
                    <a:pt x="70358" y="93091"/>
                    <a:pt x="0" y="0"/>
                  </a:cubicBezTo>
                  <a:close/>
                  <a:moveTo>
                    <a:pt x="481584" y="185547"/>
                  </a:moveTo>
                  <a:cubicBezTo>
                    <a:pt x="446405" y="200533"/>
                    <a:pt x="410591" y="209804"/>
                    <a:pt x="374904" y="211836"/>
                  </a:cubicBezTo>
                  <a:cubicBezTo>
                    <a:pt x="412242" y="210693"/>
                    <a:pt x="447802" y="202819"/>
                    <a:pt x="481584" y="189357"/>
                  </a:cubicBezTo>
                  <a:lnTo>
                    <a:pt x="481584" y="185547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300" name="Group 300"/>
          <p:cNvGrpSpPr/>
          <p:nvPr/>
        </p:nvGrpSpPr>
        <p:grpSpPr>
          <a:xfrm>
            <a:off x="12219045" y="1179527"/>
            <a:ext cx="751999" cy="407956"/>
            <a:chOff x="0" y="0"/>
            <a:chExt cx="1002665" cy="543941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1002665" cy="543941"/>
            </a:xfrm>
            <a:custGeom>
              <a:avLst/>
              <a:gdLst/>
              <a:ahLst/>
              <a:cxnLst/>
              <a:rect l="l" t="t" r="r" b="b"/>
              <a:pathLst>
                <a:path w="1002665" h="543941">
                  <a:moveTo>
                    <a:pt x="997839" y="0"/>
                  </a:moveTo>
                  <a:cubicBezTo>
                    <a:pt x="913765" y="0"/>
                    <a:pt x="828548" y="111887"/>
                    <a:pt x="731647" y="223901"/>
                  </a:cubicBezTo>
                  <a:cubicBezTo>
                    <a:pt x="634746" y="335915"/>
                    <a:pt x="526669" y="447802"/>
                    <a:pt x="395859" y="447802"/>
                  </a:cubicBezTo>
                  <a:cubicBezTo>
                    <a:pt x="393065" y="447802"/>
                    <a:pt x="390144" y="447802"/>
                    <a:pt x="387477" y="447548"/>
                  </a:cubicBezTo>
                  <a:cubicBezTo>
                    <a:pt x="118999" y="437769"/>
                    <a:pt x="381" y="94234"/>
                    <a:pt x="0" y="93218"/>
                  </a:cubicBezTo>
                  <a:cubicBezTo>
                    <a:pt x="12319" y="135890"/>
                    <a:pt x="47117" y="236601"/>
                    <a:pt x="112776" y="331978"/>
                  </a:cubicBezTo>
                  <a:cubicBezTo>
                    <a:pt x="183261" y="425069"/>
                    <a:pt x="282448" y="508762"/>
                    <a:pt x="414401" y="538226"/>
                  </a:cubicBezTo>
                  <a:lnTo>
                    <a:pt x="485521" y="543941"/>
                  </a:lnTo>
                  <a:lnTo>
                    <a:pt x="487553" y="543941"/>
                  </a:lnTo>
                  <a:cubicBezTo>
                    <a:pt x="523367" y="541909"/>
                    <a:pt x="559181" y="532638"/>
                    <a:pt x="594233" y="517652"/>
                  </a:cubicBezTo>
                  <a:lnTo>
                    <a:pt x="666242" y="478663"/>
                  </a:lnTo>
                  <a:cubicBezTo>
                    <a:pt x="712724" y="448056"/>
                    <a:pt x="757428" y="408178"/>
                    <a:pt x="798703" y="361950"/>
                  </a:cubicBezTo>
                  <a:cubicBezTo>
                    <a:pt x="930529" y="203581"/>
                    <a:pt x="1002665" y="0"/>
                    <a:pt x="1002665" y="0"/>
                  </a:cubicBezTo>
                  <a:close/>
                </a:path>
              </a:pathLst>
            </a:custGeom>
            <a:solidFill>
              <a:srgbClr val="DC677A"/>
            </a:solidFill>
          </p:spPr>
        </p:sp>
      </p:grpSp>
      <p:grpSp>
        <p:nvGrpSpPr>
          <p:cNvPr id="302" name="Group 302"/>
          <p:cNvGrpSpPr/>
          <p:nvPr/>
        </p:nvGrpSpPr>
        <p:grpSpPr>
          <a:xfrm>
            <a:off x="12529945" y="1583132"/>
            <a:ext cx="53340" cy="4477"/>
            <a:chOff x="0" y="0"/>
            <a:chExt cx="71120" cy="5969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71120" cy="5969"/>
            </a:xfrm>
            <a:custGeom>
              <a:avLst/>
              <a:gdLst/>
              <a:ahLst/>
              <a:cxnLst/>
              <a:rect l="l" t="t" r="r" b="b"/>
              <a:pathLst>
                <a:path w="71120" h="5969">
                  <a:moveTo>
                    <a:pt x="0" y="0"/>
                  </a:moveTo>
                  <a:cubicBezTo>
                    <a:pt x="0" y="0"/>
                    <a:pt x="254" y="508"/>
                    <a:pt x="508" y="1397"/>
                  </a:cubicBezTo>
                  <a:cubicBezTo>
                    <a:pt x="19812" y="4445"/>
                    <a:pt x="40259" y="5969"/>
                    <a:pt x="61595" y="5969"/>
                  </a:cubicBezTo>
                  <a:cubicBezTo>
                    <a:pt x="64643" y="5969"/>
                    <a:pt x="67945" y="5969"/>
                    <a:pt x="71120" y="57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304" name="Group 304"/>
          <p:cNvGrpSpPr/>
          <p:nvPr/>
        </p:nvGrpSpPr>
        <p:grpSpPr>
          <a:xfrm>
            <a:off x="12664850" y="1538482"/>
            <a:ext cx="54007" cy="32099"/>
            <a:chOff x="0" y="0"/>
            <a:chExt cx="72009" cy="42799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72009" cy="42799"/>
            </a:xfrm>
            <a:custGeom>
              <a:avLst/>
              <a:gdLst/>
              <a:ahLst/>
              <a:cxnLst/>
              <a:rect l="l" t="t" r="r" b="b"/>
              <a:pathLst>
                <a:path w="72009" h="42799">
                  <a:moveTo>
                    <a:pt x="72009" y="0"/>
                  </a:moveTo>
                  <a:lnTo>
                    <a:pt x="0" y="38989"/>
                  </a:lnTo>
                  <a:lnTo>
                    <a:pt x="0" y="42799"/>
                  </a:lnTo>
                  <a:cubicBezTo>
                    <a:pt x="24765" y="33020"/>
                    <a:pt x="48514" y="20574"/>
                    <a:pt x="71247" y="5715"/>
                  </a:cubicBezTo>
                  <a:lnTo>
                    <a:pt x="72009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306" name="Group 306"/>
          <p:cNvGrpSpPr/>
          <p:nvPr/>
        </p:nvGrpSpPr>
        <p:grpSpPr>
          <a:xfrm>
            <a:off x="12748545" y="1157182"/>
            <a:ext cx="192214" cy="140208"/>
            <a:chOff x="0" y="0"/>
            <a:chExt cx="256286" cy="186944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256286" cy="186944"/>
            </a:xfrm>
            <a:custGeom>
              <a:avLst/>
              <a:gdLst/>
              <a:ahLst/>
              <a:cxnLst/>
              <a:rect l="l" t="t" r="r" b="b"/>
              <a:pathLst>
                <a:path w="256286" h="186944">
                  <a:moveTo>
                    <a:pt x="129794" y="0"/>
                  </a:moveTo>
                  <a:lnTo>
                    <a:pt x="0" y="131445"/>
                  </a:lnTo>
                  <a:lnTo>
                    <a:pt x="5715" y="137160"/>
                  </a:lnTo>
                  <a:lnTo>
                    <a:pt x="122555" y="18796"/>
                  </a:lnTo>
                  <a:lnTo>
                    <a:pt x="129794" y="186944"/>
                  </a:lnTo>
                  <a:lnTo>
                    <a:pt x="198628" y="78359"/>
                  </a:lnTo>
                  <a:lnTo>
                    <a:pt x="210693" y="158369"/>
                  </a:lnTo>
                  <a:lnTo>
                    <a:pt x="256286" y="72390"/>
                  </a:lnTo>
                  <a:lnTo>
                    <a:pt x="249047" y="68707"/>
                  </a:lnTo>
                  <a:lnTo>
                    <a:pt x="215011" y="133096"/>
                  </a:lnTo>
                  <a:lnTo>
                    <a:pt x="203454" y="56007"/>
                  </a:lnTo>
                  <a:lnTo>
                    <a:pt x="136906" y="161163"/>
                  </a:lnTo>
                  <a:lnTo>
                    <a:pt x="129794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08" name="Group 308"/>
          <p:cNvGrpSpPr/>
          <p:nvPr/>
        </p:nvGrpSpPr>
        <p:grpSpPr>
          <a:xfrm>
            <a:off x="11953950" y="633327"/>
            <a:ext cx="378714" cy="617696"/>
            <a:chOff x="0" y="0"/>
            <a:chExt cx="504952" cy="823595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504952" cy="823595"/>
            </a:xfrm>
            <a:custGeom>
              <a:avLst/>
              <a:gdLst/>
              <a:ahLst/>
              <a:cxnLst/>
              <a:rect l="l" t="t" r="r" b="b"/>
              <a:pathLst>
                <a:path w="504952" h="823595">
                  <a:moveTo>
                    <a:pt x="6858" y="0"/>
                  </a:moveTo>
                  <a:lnTo>
                    <a:pt x="0" y="4064"/>
                  </a:lnTo>
                  <a:lnTo>
                    <a:pt x="498221" y="823595"/>
                  </a:lnTo>
                  <a:lnTo>
                    <a:pt x="504952" y="819531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10" name="Group 310"/>
          <p:cNvGrpSpPr/>
          <p:nvPr/>
        </p:nvGrpSpPr>
        <p:grpSpPr>
          <a:xfrm>
            <a:off x="11917400" y="1028982"/>
            <a:ext cx="365665" cy="247841"/>
            <a:chOff x="0" y="0"/>
            <a:chExt cx="487553" cy="330454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487553" cy="330454"/>
            </a:xfrm>
            <a:custGeom>
              <a:avLst/>
              <a:gdLst/>
              <a:ahLst/>
              <a:cxnLst/>
              <a:rect l="l" t="t" r="r" b="b"/>
              <a:pathLst>
                <a:path w="487553" h="330454">
                  <a:moveTo>
                    <a:pt x="4572" y="0"/>
                  </a:moveTo>
                  <a:lnTo>
                    <a:pt x="0" y="6604"/>
                  </a:lnTo>
                  <a:lnTo>
                    <a:pt x="483108" y="330454"/>
                  </a:lnTo>
                  <a:lnTo>
                    <a:pt x="487553" y="323977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12" name="Group 312"/>
          <p:cNvGrpSpPr/>
          <p:nvPr/>
        </p:nvGrpSpPr>
        <p:grpSpPr>
          <a:xfrm>
            <a:off x="12492650" y="1162932"/>
            <a:ext cx="68866" cy="134874"/>
            <a:chOff x="0" y="0"/>
            <a:chExt cx="91821" cy="179832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91821" cy="179832"/>
            </a:xfrm>
            <a:custGeom>
              <a:avLst/>
              <a:gdLst/>
              <a:ahLst/>
              <a:cxnLst/>
              <a:rect l="l" t="t" r="r" b="b"/>
              <a:pathLst>
                <a:path w="91821" h="179832">
                  <a:moveTo>
                    <a:pt x="84836" y="0"/>
                  </a:moveTo>
                  <a:lnTo>
                    <a:pt x="0" y="176149"/>
                  </a:lnTo>
                  <a:lnTo>
                    <a:pt x="7239" y="179832"/>
                  </a:lnTo>
                  <a:lnTo>
                    <a:pt x="91821" y="3429"/>
                  </a:lnTo>
                  <a:lnTo>
                    <a:pt x="84836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14" name="Group 314"/>
          <p:cNvGrpSpPr/>
          <p:nvPr/>
        </p:nvGrpSpPr>
        <p:grpSpPr>
          <a:xfrm>
            <a:off x="12556250" y="1169477"/>
            <a:ext cx="39434" cy="62293"/>
            <a:chOff x="0" y="0"/>
            <a:chExt cx="52578" cy="83058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52578" cy="83058"/>
            </a:xfrm>
            <a:custGeom>
              <a:avLst/>
              <a:gdLst/>
              <a:ahLst/>
              <a:cxnLst/>
              <a:rect l="l" t="t" r="r" b="b"/>
              <a:pathLst>
                <a:path w="52578" h="83058">
                  <a:moveTo>
                    <a:pt x="45720" y="0"/>
                  </a:moveTo>
                  <a:lnTo>
                    <a:pt x="0" y="78994"/>
                  </a:lnTo>
                  <a:lnTo>
                    <a:pt x="6985" y="83058"/>
                  </a:lnTo>
                  <a:lnTo>
                    <a:pt x="52578" y="381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16" name="Group 316"/>
          <p:cNvGrpSpPr/>
          <p:nvPr/>
        </p:nvGrpSpPr>
        <p:grpSpPr>
          <a:xfrm>
            <a:off x="12590400" y="1233682"/>
            <a:ext cx="34671" cy="55531"/>
            <a:chOff x="0" y="0"/>
            <a:chExt cx="46228" cy="74041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46228" cy="74041"/>
            </a:xfrm>
            <a:custGeom>
              <a:avLst/>
              <a:gdLst/>
              <a:ahLst/>
              <a:cxnLst/>
              <a:rect l="l" t="t" r="r" b="b"/>
              <a:pathLst>
                <a:path w="46228" h="74041">
                  <a:moveTo>
                    <a:pt x="39243" y="0"/>
                  </a:moveTo>
                  <a:lnTo>
                    <a:pt x="0" y="70231"/>
                  </a:lnTo>
                  <a:lnTo>
                    <a:pt x="6985" y="74041"/>
                  </a:lnTo>
                  <a:lnTo>
                    <a:pt x="46228" y="4064"/>
                  </a:lnTo>
                  <a:lnTo>
                    <a:pt x="39243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479947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Market growth</a:t>
            </a:r>
          </a:p>
        </p:txBody>
      </p:sp>
      <p:grpSp>
        <p:nvGrpSpPr>
          <p:cNvPr id="3" name="Group 3"/>
          <p:cNvGrpSpPr/>
          <p:nvPr/>
        </p:nvGrpSpPr>
        <p:grpSpPr>
          <a:xfrm rot="9967">
            <a:off x="2563997" y="7819400"/>
            <a:ext cx="13160005" cy="19050"/>
            <a:chOff x="0" y="0"/>
            <a:chExt cx="17546673" cy="25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46701" cy="25400"/>
            </a:xfrm>
            <a:custGeom>
              <a:avLst/>
              <a:gdLst/>
              <a:ahLst/>
              <a:cxnLst/>
              <a:rect l="l" t="t" r="r" b="b"/>
              <a:pathLst>
                <a:path w="17546701" h="25400">
                  <a:moveTo>
                    <a:pt x="12700" y="0"/>
                  </a:moveTo>
                  <a:lnTo>
                    <a:pt x="17534001" y="0"/>
                  </a:lnTo>
                  <a:cubicBezTo>
                    <a:pt x="17540987" y="0"/>
                    <a:pt x="17546701" y="5715"/>
                    <a:pt x="17546701" y="12700"/>
                  </a:cubicBezTo>
                  <a:cubicBezTo>
                    <a:pt x="17546701" y="19685"/>
                    <a:pt x="17540987" y="25400"/>
                    <a:pt x="1753400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3025399" y="6332269"/>
            <a:ext cx="554070" cy="561308"/>
            <a:chOff x="0" y="0"/>
            <a:chExt cx="738760" cy="748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8759" cy="748411"/>
            </a:xfrm>
            <a:custGeom>
              <a:avLst/>
              <a:gdLst/>
              <a:ahLst/>
              <a:cxnLst/>
              <a:rect l="l" t="t" r="r" b="b"/>
              <a:pathLst>
                <a:path w="738759" h="748411">
                  <a:moveTo>
                    <a:pt x="340868" y="0"/>
                  </a:moveTo>
                  <a:cubicBezTo>
                    <a:pt x="406908" y="0"/>
                    <a:pt x="471424" y="32131"/>
                    <a:pt x="510286" y="87249"/>
                  </a:cubicBezTo>
                  <a:cubicBezTo>
                    <a:pt x="565912" y="165735"/>
                    <a:pt x="558673" y="264160"/>
                    <a:pt x="506476" y="333375"/>
                  </a:cubicBezTo>
                  <a:cubicBezTo>
                    <a:pt x="508762" y="333248"/>
                    <a:pt x="510921" y="333248"/>
                    <a:pt x="513207" y="333248"/>
                  </a:cubicBezTo>
                  <a:cubicBezTo>
                    <a:pt x="597408" y="333248"/>
                    <a:pt x="678561" y="383794"/>
                    <a:pt x="709803" y="472186"/>
                  </a:cubicBezTo>
                  <a:cubicBezTo>
                    <a:pt x="738759" y="554355"/>
                    <a:pt x="711962" y="649097"/>
                    <a:pt x="643255" y="702691"/>
                  </a:cubicBezTo>
                  <a:cubicBezTo>
                    <a:pt x="603758" y="733806"/>
                    <a:pt x="558165" y="748411"/>
                    <a:pt x="513461" y="748411"/>
                  </a:cubicBezTo>
                  <a:cubicBezTo>
                    <a:pt x="491871" y="748411"/>
                    <a:pt x="470662" y="745109"/>
                    <a:pt x="450342" y="738505"/>
                  </a:cubicBezTo>
                  <a:lnTo>
                    <a:pt x="0" y="595630"/>
                  </a:lnTo>
                  <a:lnTo>
                    <a:pt x="143383" y="145161"/>
                  </a:lnTo>
                  <a:cubicBezTo>
                    <a:pt x="163195" y="82931"/>
                    <a:pt x="212471" y="29591"/>
                    <a:pt x="283845" y="8255"/>
                  </a:cubicBezTo>
                  <a:cubicBezTo>
                    <a:pt x="302641" y="2667"/>
                    <a:pt x="321818" y="0"/>
                    <a:pt x="3408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3270449" y="6518576"/>
            <a:ext cx="398812" cy="167354"/>
            <a:chOff x="0" y="0"/>
            <a:chExt cx="531749" cy="2231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1749" cy="223139"/>
            </a:xfrm>
            <a:custGeom>
              <a:avLst/>
              <a:gdLst/>
              <a:ahLst/>
              <a:cxnLst/>
              <a:rect l="l" t="t" r="r" b="b"/>
              <a:pathLst>
                <a:path w="531749" h="223139">
                  <a:moveTo>
                    <a:pt x="206375" y="0"/>
                  </a:moveTo>
                  <a:cubicBezTo>
                    <a:pt x="318262" y="0"/>
                    <a:pt x="445262" y="44450"/>
                    <a:pt x="531749" y="218694"/>
                  </a:cubicBezTo>
                  <a:lnTo>
                    <a:pt x="522732" y="223139"/>
                  </a:lnTo>
                  <a:cubicBezTo>
                    <a:pt x="438658" y="53594"/>
                    <a:pt x="314833" y="10287"/>
                    <a:pt x="205486" y="10287"/>
                  </a:cubicBezTo>
                  <a:cubicBezTo>
                    <a:pt x="124587" y="10287"/>
                    <a:pt x="51689" y="34036"/>
                    <a:pt x="8890" y="48006"/>
                  </a:cubicBezTo>
                  <a:lnTo>
                    <a:pt x="3048" y="49911"/>
                  </a:lnTo>
                  <a:lnTo>
                    <a:pt x="0" y="40386"/>
                  </a:lnTo>
                  <a:lnTo>
                    <a:pt x="5842" y="38354"/>
                  </a:lnTo>
                  <a:cubicBezTo>
                    <a:pt x="49403" y="24130"/>
                    <a:pt x="123825" y="0"/>
                    <a:pt x="20637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3166207" y="6544431"/>
            <a:ext cx="155924" cy="298228"/>
            <a:chOff x="0" y="0"/>
            <a:chExt cx="207899" cy="3976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899" cy="397637"/>
            </a:xfrm>
            <a:custGeom>
              <a:avLst/>
              <a:gdLst/>
              <a:ahLst/>
              <a:cxnLst/>
              <a:rect l="l" t="t" r="r" b="b"/>
              <a:pathLst>
                <a:path w="207899" h="397637">
                  <a:moveTo>
                    <a:pt x="1651" y="0"/>
                  </a:moveTo>
                  <a:cubicBezTo>
                    <a:pt x="58039" y="9017"/>
                    <a:pt x="134366" y="62611"/>
                    <a:pt x="170053" y="147574"/>
                  </a:cubicBezTo>
                  <a:cubicBezTo>
                    <a:pt x="194310" y="204597"/>
                    <a:pt x="207899" y="294259"/>
                    <a:pt x="134874" y="397637"/>
                  </a:cubicBezTo>
                  <a:lnTo>
                    <a:pt x="126746" y="391668"/>
                  </a:lnTo>
                  <a:cubicBezTo>
                    <a:pt x="196850" y="292354"/>
                    <a:pt x="184023" y="206248"/>
                    <a:pt x="160782" y="151384"/>
                  </a:cubicBezTo>
                  <a:cubicBezTo>
                    <a:pt x="126238" y="69850"/>
                    <a:pt x="53848" y="18415"/>
                    <a:pt x="0" y="10033"/>
                  </a:cubicBezTo>
                  <a:lnTo>
                    <a:pt x="165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3273812" y="6492247"/>
            <a:ext cx="122015" cy="161353"/>
            <a:chOff x="0" y="0"/>
            <a:chExt cx="162687" cy="2151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2687" cy="215138"/>
            </a:xfrm>
            <a:custGeom>
              <a:avLst/>
              <a:gdLst/>
              <a:ahLst/>
              <a:cxnLst/>
              <a:rect l="l" t="t" r="r" b="b"/>
              <a:pathLst>
                <a:path w="162687" h="215138">
                  <a:moveTo>
                    <a:pt x="254" y="0"/>
                  </a:moveTo>
                  <a:cubicBezTo>
                    <a:pt x="68453" y="2413"/>
                    <a:pt x="118491" y="32639"/>
                    <a:pt x="141351" y="85471"/>
                  </a:cubicBezTo>
                  <a:cubicBezTo>
                    <a:pt x="162687" y="134366"/>
                    <a:pt x="155321" y="192024"/>
                    <a:pt x="135509" y="215138"/>
                  </a:cubicBezTo>
                  <a:lnTo>
                    <a:pt x="127762" y="208407"/>
                  </a:lnTo>
                  <a:cubicBezTo>
                    <a:pt x="145669" y="187960"/>
                    <a:pt x="151511" y="134112"/>
                    <a:pt x="132207" y="89281"/>
                  </a:cubicBezTo>
                  <a:cubicBezTo>
                    <a:pt x="117094" y="54991"/>
                    <a:pt x="81788" y="13081"/>
                    <a:pt x="0" y="10287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5400000">
            <a:off x="3336386" y="6370402"/>
            <a:ext cx="136112" cy="199358"/>
            <a:chOff x="0" y="0"/>
            <a:chExt cx="181483" cy="2658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483" cy="265811"/>
            </a:xfrm>
            <a:custGeom>
              <a:avLst/>
              <a:gdLst/>
              <a:ahLst/>
              <a:cxnLst/>
              <a:rect l="l" t="t" r="r" b="b"/>
              <a:pathLst>
                <a:path w="181483" h="265811">
                  <a:moveTo>
                    <a:pt x="3556" y="0"/>
                  </a:moveTo>
                  <a:cubicBezTo>
                    <a:pt x="86233" y="31369"/>
                    <a:pt x="138176" y="75438"/>
                    <a:pt x="157480" y="131191"/>
                  </a:cubicBezTo>
                  <a:cubicBezTo>
                    <a:pt x="181483" y="201295"/>
                    <a:pt x="144907" y="263271"/>
                    <a:pt x="143256" y="265811"/>
                  </a:cubicBezTo>
                  <a:lnTo>
                    <a:pt x="134620" y="260477"/>
                  </a:lnTo>
                  <a:cubicBezTo>
                    <a:pt x="135255" y="259842"/>
                    <a:pt x="170688" y="199898"/>
                    <a:pt x="147701" y="134239"/>
                  </a:cubicBezTo>
                  <a:cubicBezTo>
                    <a:pt x="129540" y="81661"/>
                    <a:pt x="79756" y="39751"/>
                    <a:pt x="0" y="9271"/>
                  </a:cubicBezTo>
                  <a:lnTo>
                    <a:pt x="3556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5400000">
            <a:off x="3090382" y="6485377"/>
            <a:ext cx="225171" cy="205454"/>
            <a:chOff x="0" y="0"/>
            <a:chExt cx="300228" cy="2739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0228" cy="273939"/>
            </a:xfrm>
            <a:custGeom>
              <a:avLst/>
              <a:gdLst/>
              <a:ahLst/>
              <a:cxnLst/>
              <a:rect l="l" t="t" r="r" b="b"/>
              <a:pathLst>
                <a:path w="300228" h="273939">
                  <a:moveTo>
                    <a:pt x="113538" y="0"/>
                  </a:moveTo>
                  <a:cubicBezTo>
                    <a:pt x="162687" y="0"/>
                    <a:pt x="207899" y="21209"/>
                    <a:pt x="237109" y="53213"/>
                  </a:cubicBezTo>
                  <a:cubicBezTo>
                    <a:pt x="279781" y="99822"/>
                    <a:pt x="300228" y="185547"/>
                    <a:pt x="217043" y="273939"/>
                  </a:cubicBezTo>
                  <a:lnTo>
                    <a:pt x="209804" y="266954"/>
                  </a:lnTo>
                  <a:cubicBezTo>
                    <a:pt x="288290" y="183896"/>
                    <a:pt x="271526" y="105791"/>
                    <a:pt x="229870" y="59944"/>
                  </a:cubicBezTo>
                  <a:cubicBezTo>
                    <a:pt x="202184" y="29845"/>
                    <a:pt x="159766" y="9906"/>
                    <a:pt x="113538" y="9906"/>
                  </a:cubicBezTo>
                  <a:cubicBezTo>
                    <a:pt x="78359" y="9906"/>
                    <a:pt x="41021" y="21463"/>
                    <a:pt x="6350" y="49022"/>
                  </a:cubicBezTo>
                  <a:lnTo>
                    <a:pt x="0" y="41148"/>
                  </a:lnTo>
                  <a:cubicBezTo>
                    <a:pt x="36703" y="12065"/>
                    <a:pt x="76200" y="0"/>
                    <a:pt x="11353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3363852" y="6758380"/>
            <a:ext cx="138970" cy="147923"/>
            <a:chOff x="0" y="0"/>
            <a:chExt cx="185293" cy="1972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5293" cy="197231"/>
            </a:xfrm>
            <a:custGeom>
              <a:avLst/>
              <a:gdLst/>
              <a:ahLst/>
              <a:cxnLst/>
              <a:rect l="l" t="t" r="r" b="b"/>
              <a:pathLst>
                <a:path w="185293" h="197231">
                  <a:moveTo>
                    <a:pt x="59309" y="0"/>
                  </a:moveTo>
                  <a:cubicBezTo>
                    <a:pt x="60960" y="0"/>
                    <a:pt x="62611" y="127"/>
                    <a:pt x="64135" y="381"/>
                  </a:cubicBezTo>
                  <a:cubicBezTo>
                    <a:pt x="92075" y="4953"/>
                    <a:pt x="108077" y="27813"/>
                    <a:pt x="101346" y="53721"/>
                  </a:cubicBezTo>
                  <a:cubicBezTo>
                    <a:pt x="100203" y="57531"/>
                    <a:pt x="99060" y="62357"/>
                    <a:pt x="102489" y="63754"/>
                  </a:cubicBezTo>
                  <a:cubicBezTo>
                    <a:pt x="103886" y="64262"/>
                    <a:pt x="105537" y="64262"/>
                    <a:pt x="107315" y="64262"/>
                  </a:cubicBezTo>
                  <a:cubicBezTo>
                    <a:pt x="113284" y="64262"/>
                    <a:pt x="119253" y="64135"/>
                    <a:pt x="125349" y="64135"/>
                  </a:cubicBezTo>
                  <a:cubicBezTo>
                    <a:pt x="141224" y="64135"/>
                    <a:pt x="156591" y="65278"/>
                    <a:pt x="167640" y="71882"/>
                  </a:cubicBezTo>
                  <a:cubicBezTo>
                    <a:pt x="183261" y="80772"/>
                    <a:pt x="185293" y="105156"/>
                    <a:pt x="165100" y="118745"/>
                  </a:cubicBezTo>
                  <a:cubicBezTo>
                    <a:pt x="155829" y="124841"/>
                    <a:pt x="145034" y="127381"/>
                    <a:pt x="134366" y="129286"/>
                  </a:cubicBezTo>
                  <a:cubicBezTo>
                    <a:pt x="153924" y="133858"/>
                    <a:pt x="168402" y="145542"/>
                    <a:pt x="174625" y="161417"/>
                  </a:cubicBezTo>
                  <a:cubicBezTo>
                    <a:pt x="176530" y="166751"/>
                    <a:pt x="177673" y="173355"/>
                    <a:pt x="173990" y="179832"/>
                  </a:cubicBezTo>
                  <a:cubicBezTo>
                    <a:pt x="168910" y="188849"/>
                    <a:pt x="157226" y="194945"/>
                    <a:pt x="146558" y="196596"/>
                  </a:cubicBezTo>
                  <a:cubicBezTo>
                    <a:pt x="143764" y="196977"/>
                    <a:pt x="140970" y="197231"/>
                    <a:pt x="138303" y="197231"/>
                  </a:cubicBezTo>
                  <a:cubicBezTo>
                    <a:pt x="130937" y="197231"/>
                    <a:pt x="124079" y="195834"/>
                    <a:pt x="117475" y="194183"/>
                  </a:cubicBezTo>
                  <a:cubicBezTo>
                    <a:pt x="79248" y="185293"/>
                    <a:pt x="0" y="153543"/>
                    <a:pt x="0" y="153543"/>
                  </a:cubicBezTo>
                  <a:cubicBezTo>
                    <a:pt x="0" y="153543"/>
                    <a:pt x="28194" y="62611"/>
                    <a:pt x="38481" y="20828"/>
                  </a:cubicBezTo>
                  <a:cubicBezTo>
                    <a:pt x="40132" y="13589"/>
                    <a:pt x="43561" y="4572"/>
                    <a:pt x="52197" y="1270"/>
                  </a:cubicBezTo>
                  <a:cubicBezTo>
                    <a:pt x="54610" y="381"/>
                    <a:pt x="57023" y="0"/>
                    <a:pt x="5930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9" name="Group 19"/>
          <p:cNvGrpSpPr/>
          <p:nvPr/>
        </p:nvGrpSpPr>
        <p:grpSpPr>
          <a:xfrm rot="-5400000">
            <a:off x="3053598" y="7223493"/>
            <a:ext cx="1010317" cy="245174"/>
            <a:chOff x="0" y="0"/>
            <a:chExt cx="1347089" cy="3268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7089" cy="326898"/>
            </a:xfrm>
            <a:custGeom>
              <a:avLst/>
              <a:gdLst/>
              <a:ahLst/>
              <a:cxnLst/>
              <a:rect l="l" t="t" r="r" b="b"/>
              <a:pathLst>
                <a:path w="1347089" h="326898">
                  <a:moveTo>
                    <a:pt x="1336167" y="0"/>
                  </a:moveTo>
                  <a:lnTo>
                    <a:pt x="1347089" y="17018"/>
                  </a:lnTo>
                  <a:cubicBezTo>
                    <a:pt x="879094" y="307213"/>
                    <a:pt x="213233" y="326898"/>
                    <a:pt x="41529" y="326898"/>
                  </a:cubicBezTo>
                  <a:cubicBezTo>
                    <a:pt x="15621" y="326898"/>
                    <a:pt x="1016" y="326390"/>
                    <a:pt x="0" y="326390"/>
                  </a:cubicBezTo>
                  <a:lnTo>
                    <a:pt x="508" y="306324"/>
                  </a:lnTo>
                  <a:cubicBezTo>
                    <a:pt x="1651" y="306324"/>
                    <a:pt x="16129" y="306705"/>
                    <a:pt x="41783" y="306705"/>
                  </a:cubicBezTo>
                  <a:cubicBezTo>
                    <a:pt x="212217" y="306705"/>
                    <a:pt x="872998" y="287274"/>
                    <a:pt x="133629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5400000">
            <a:off x="3323466" y="6949382"/>
            <a:ext cx="173736" cy="278130"/>
            <a:chOff x="0" y="0"/>
            <a:chExt cx="231648" cy="370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1648" cy="370840"/>
            </a:xfrm>
            <a:custGeom>
              <a:avLst/>
              <a:gdLst/>
              <a:ahLst/>
              <a:cxnLst/>
              <a:rect l="l" t="t" r="r" b="b"/>
              <a:pathLst>
                <a:path w="231648" h="370840">
                  <a:moveTo>
                    <a:pt x="194183" y="0"/>
                  </a:moveTo>
                  <a:cubicBezTo>
                    <a:pt x="217424" y="69596"/>
                    <a:pt x="231648" y="186055"/>
                    <a:pt x="227457" y="242443"/>
                  </a:cubicBezTo>
                  <a:cubicBezTo>
                    <a:pt x="222758" y="309753"/>
                    <a:pt x="180467" y="370840"/>
                    <a:pt x="128016" y="370840"/>
                  </a:cubicBezTo>
                  <a:cubicBezTo>
                    <a:pt x="118237" y="370840"/>
                    <a:pt x="107950" y="368808"/>
                    <a:pt x="97663" y="364109"/>
                  </a:cubicBezTo>
                  <a:cubicBezTo>
                    <a:pt x="0" y="303149"/>
                    <a:pt x="69088" y="97536"/>
                    <a:pt x="19418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5400000">
            <a:off x="3503688" y="6890725"/>
            <a:ext cx="262700" cy="185642"/>
            <a:chOff x="0" y="0"/>
            <a:chExt cx="350267" cy="2475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0266" cy="247523"/>
            </a:xfrm>
            <a:custGeom>
              <a:avLst/>
              <a:gdLst/>
              <a:ahLst/>
              <a:cxnLst/>
              <a:rect l="l" t="t" r="r" b="b"/>
              <a:pathLst>
                <a:path w="350266" h="247523">
                  <a:moveTo>
                    <a:pt x="106553" y="0"/>
                  </a:moveTo>
                  <a:cubicBezTo>
                    <a:pt x="199263" y="0"/>
                    <a:pt x="316484" y="120523"/>
                    <a:pt x="350266" y="247523"/>
                  </a:cubicBezTo>
                  <a:cubicBezTo>
                    <a:pt x="277114" y="241681"/>
                    <a:pt x="164211" y="209169"/>
                    <a:pt x="113919" y="183642"/>
                  </a:cubicBezTo>
                  <a:cubicBezTo>
                    <a:pt x="42672" y="146939"/>
                    <a:pt x="0" y="65278"/>
                    <a:pt x="52959" y="16510"/>
                  </a:cubicBezTo>
                  <a:cubicBezTo>
                    <a:pt x="69215" y="5080"/>
                    <a:pt x="87376" y="0"/>
                    <a:pt x="10655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5" name="Group 25"/>
          <p:cNvGrpSpPr/>
          <p:nvPr/>
        </p:nvGrpSpPr>
        <p:grpSpPr>
          <a:xfrm rot="-5400000">
            <a:off x="3857093" y="6708678"/>
            <a:ext cx="423768" cy="423196"/>
            <a:chOff x="0" y="0"/>
            <a:chExt cx="565024" cy="5642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5023" cy="564261"/>
            </a:xfrm>
            <a:custGeom>
              <a:avLst/>
              <a:gdLst/>
              <a:ahLst/>
              <a:cxnLst/>
              <a:rect l="l" t="t" r="r" b="b"/>
              <a:pathLst>
                <a:path w="565023" h="564261">
                  <a:moveTo>
                    <a:pt x="390652" y="0"/>
                  </a:moveTo>
                  <a:cubicBezTo>
                    <a:pt x="430276" y="0"/>
                    <a:pt x="470662" y="14478"/>
                    <a:pt x="503047" y="45593"/>
                  </a:cubicBezTo>
                  <a:cubicBezTo>
                    <a:pt x="551688" y="92329"/>
                    <a:pt x="565023" y="166878"/>
                    <a:pt x="536575" y="228092"/>
                  </a:cubicBezTo>
                  <a:cubicBezTo>
                    <a:pt x="508381" y="288163"/>
                    <a:pt x="450596" y="320929"/>
                    <a:pt x="391287" y="320929"/>
                  </a:cubicBezTo>
                  <a:cubicBezTo>
                    <a:pt x="384175" y="320929"/>
                    <a:pt x="376936" y="320421"/>
                    <a:pt x="369824" y="319405"/>
                  </a:cubicBezTo>
                  <a:cubicBezTo>
                    <a:pt x="404622" y="376682"/>
                    <a:pt x="402717" y="453009"/>
                    <a:pt x="354203" y="509143"/>
                  </a:cubicBezTo>
                  <a:cubicBezTo>
                    <a:pt x="323469" y="544703"/>
                    <a:pt x="278511" y="564261"/>
                    <a:pt x="232918" y="564261"/>
                  </a:cubicBezTo>
                  <a:cubicBezTo>
                    <a:pt x="213106" y="564261"/>
                    <a:pt x="193040" y="560578"/>
                    <a:pt x="174117" y="552831"/>
                  </a:cubicBezTo>
                  <a:cubicBezTo>
                    <a:pt x="120777" y="531368"/>
                    <a:pt x="86614" y="486664"/>
                    <a:pt x="76327" y="436880"/>
                  </a:cubicBezTo>
                  <a:lnTo>
                    <a:pt x="0" y="79756"/>
                  </a:lnTo>
                  <a:lnTo>
                    <a:pt x="357251" y="3429"/>
                  </a:lnTo>
                  <a:cubicBezTo>
                    <a:pt x="368173" y="1143"/>
                    <a:pt x="379476" y="0"/>
                    <a:pt x="3906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 rot="5400000">
            <a:off x="3896520" y="7033982"/>
            <a:ext cx="104203" cy="109824"/>
            <a:chOff x="0" y="0"/>
            <a:chExt cx="138938" cy="1464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8938" cy="146431"/>
            </a:xfrm>
            <a:custGeom>
              <a:avLst/>
              <a:gdLst/>
              <a:ahLst/>
              <a:cxnLst/>
              <a:rect l="l" t="t" r="r" b="b"/>
              <a:pathLst>
                <a:path w="138938" h="146431">
                  <a:moveTo>
                    <a:pt x="105029" y="0"/>
                  </a:moveTo>
                  <a:cubicBezTo>
                    <a:pt x="108585" y="0"/>
                    <a:pt x="112268" y="381"/>
                    <a:pt x="116205" y="1397"/>
                  </a:cubicBezTo>
                  <a:cubicBezTo>
                    <a:pt x="124333" y="3302"/>
                    <a:pt x="132969" y="9271"/>
                    <a:pt x="136017" y="16256"/>
                  </a:cubicBezTo>
                  <a:cubicBezTo>
                    <a:pt x="138176" y="21590"/>
                    <a:pt x="136906" y="26543"/>
                    <a:pt x="134874" y="30480"/>
                  </a:cubicBezTo>
                  <a:cubicBezTo>
                    <a:pt x="129032" y="42418"/>
                    <a:pt x="116967" y="50292"/>
                    <a:pt x="101727" y="52324"/>
                  </a:cubicBezTo>
                  <a:cubicBezTo>
                    <a:pt x="109474" y="54610"/>
                    <a:pt x="117856" y="57404"/>
                    <a:pt x="124587" y="62992"/>
                  </a:cubicBezTo>
                  <a:cubicBezTo>
                    <a:pt x="138938" y="74930"/>
                    <a:pt x="135509" y="93472"/>
                    <a:pt x="122936" y="99314"/>
                  </a:cubicBezTo>
                  <a:cubicBezTo>
                    <a:pt x="117348" y="101727"/>
                    <a:pt x="110871" y="102616"/>
                    <a:pt x="103886" y="102616"/>
                  </a:cubicBezTo>
                  <a:cubicBezTo>
                    <a:pt x="94996" y="102616"/>
                    <a:pt x="85344" y="101219"/>
                    <a:pt x="76073" y="100203"/>
                  </a:cubicBezTo>
                  <a:cubicBezTo>
                    <a:pt x="75438" y="100203"/>
                    <a:pt x="74676" y="100076"/>
                    <a:pt x="74168" y="100076"/>
                  </a:cubicBezTo>
                  <a:cubicBezTo>
                    <a:pt x="73660" y="100076"/>
                    <a:pt x="73025" y="100203"/>
                    <a:pt x="72517" y="100457"/>
                  </a:cubicBezTo>
                  <a:cubicBezTo>
                    <a:pt x="69723" y="101346"/>
                    <a:pt x="70231" y="105029"/>
                    <a:pt x="70612" y="107950"/>
                  </a:cubicBezTo>
                  <a:cubicBezTo>
                    <a:pt x="73914" y="128651"/>
                    <a:pt x="59944" y="145161"/>
                    <a:pt x="38227" y="146304"/>
                  </a:cubicBezTo>
                  <a:cubicBezTo>
                    <a:pt x="37592" y="146431"/>
                    <a:pt x="36957" y="146431"/>
                    <a:pt x="36322" y="146431"/>
                  </a:cubicBezTo>
                  <a:cubicBezTo>
                    <a:pt x="34036" y="146431"/>
                    <a:pt x="31369" y="146050"/>
                    <a:pt x="29083" y="144907"/>
                  </a:cubicBezTo>
                  <a:cubicBezTo>
                    <a:pt x="22606" y="141605"/>
                    <a:pt x="20701" y="134366"/>
                    <a:pt x="19812" y="128778"/>
                  </a:cubicBezTo>
                  <a:cubicBezTo>
                    <a:pt x="15113" y="95631"/>
                    <a:pt x="0" y="23495"/>
                    <a:pt x="0" y="23495"/>
                  </a:cubicBezTo>
                  <a:cubicBezTo>
                    <a:pt x="0" y="23495"/>
                    <a:pt x="63373" y="5080"/>
                    <a:pt x="93599" y="889"/>
                  </a:cubicBezTo>
                  <a:cubicBezTo>
                    <a:pt x="97409" y="381"/>
                    <a:pt x="101092" y="0"/>
                    <a:pt x="10502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3432126" y="7342007"/>
            <a:ext cx="761523" cy="267081"/>
            <a:chOff x="0" y="0"/>
            <a:chExt cx="1015364" cy="35610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15365" cy="356108"/>
            </a:xfrm>
            <a:custGeom>
              <a:avLst/>
              <a:gdLst/>
              <a:ahLst/>
              <a:cxnLst/>
              <a:rect l="l" t="t" r="r" b="b"/>
              <a:pathLst>
                <a:path w="1015365" h="356108">
                  <a:moveTo>
                    <a:pt x="1143" y="0"/>
                  </a:moveTo>
                  <a:cubicBezTo>
                    <a:pt x="7239" y="508"/>
                    <a:pt x="625729" y="42164"/>
                    <a:pt x="1015365" y="339979"/>
                  </a:cubicBezTo>
                  <a:lnTo>
                    <a:pt x="1003046" y="356108"/>
                  </a:lnTo>
                  <a:cubicBezTo>
                    <a:pt x="618490" y="61976"/>
                    <a:pt x="6096" y="20701"/>
                    <a:pt x="0" y="20066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1" name="Group 31"/>
          <p:cNvGrpSpPr/>
          <p:nvPr/>
        </p:nvGrpSpPr>
        <p:grpSpPr>
          <a:xfrm rot="5400000">
            <a:off x="3884760" y="7176067"/>
            <a:ext cx="128874" cy="217837"/>
            <a:chOff x="0" y="0"/>
            <a:chExt cx="171832" cy="29044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1831" cy="290449"/>
            </a:xfrm>
            <a:custGeom>
              <a:avLst/>
              <a:gdLst/>
              <a:ahLst/>
              <a:cxnLst/>
              <a:rect l="l" t="t" r="r" b="b"/>
              <a:pathLst>
                <a:path w="171831" h="290449">
                  <a:moveTo>
                    <a:pt x="98552" y="0"/>
                  </a:moveTo>
                  <a:cubicBezTo>
                    <a:pt x="141478" y="0"/>
                    <a:pt x="171831" y="52197"/>
                    <a:pt x="170307" y="106299"/>
                  </a:cubicBezTo>
                  <a:cubicBezTo>
                    <a:pt x="169164" y="150114"/>
                    <a:pt x="149606" y="238760"/>
                    <a:pt x="126365" y="290449"/>
                  </a:cubicBezTo>
                  <a:cubicBezTo>
                    <a:pt x="37719" y="205994"/>
                    <a:pt x="0" y="42672"/>
                    <a:pt x="79883" y="3175"/>
                  </a:cubicBezTo>
                  <a:cubicBezTo>
                    <a:pt x="86360" y="1016"/>
                    <a:pt x="92583" y="0"/>
                    <a:pt x="98552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3" name="Group 33"/>
          <p:cNvGrpSpPr/>
          <p:nvPr/>
        </p:nvGrpSpPr>
        <p:grpSpPr>
          <a:xfrm rot="5400000">
            <a:off x="3678779" y="7124958"/>
            <a:ext cx="212407" cy="129445"/>
            <a:chOff x="0" y="0"/>
            <a:chExt cx="283210" cy="17259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83210" cy="172593"/>
            </a:xfrm>
            <a:custGeom>
              <a:avLst/>
              <a:gdLst/>
              <a:ahLst/>
              <a:cxnLst/>
              <a:rect l="l" t="t" r="r" b="b"/>
              <a:pathLst>
                <a:path w="283210" h="172593">
                  <a:moveTo>
                    <a:pt x="277495" y="0"/>
                  </a:moveTo>
                  <a:cubicBezTo>
                    <a:pt x="279400" y="0"/>
                    <a:pt x="281305" y="0"/>
                    <a:pt x="283210" y="127"/>
                  </a:cubicBezTo>
                  <a:cubicBezTo>
                    <a:pt x="248920" y="91440"/>
                    <a:pt x="155956" y="172593"/>
                    <a:pt x="85598" y="172593"/>
                  </a:cubicBezTo>
                  <a:cubicBezTo>
                    <a:pt x="67564" y="172593"/>
                    <a:pt x="50927" y="167259"/>
                    <a:pt x="37211" y="155448"/>
                  </a:cubicBezTo>
                  <a:cubicBezTo>
                    <a:pt x="0" y="113792"/>
                    <a:pt x="39116" y="54229"/>
                    <a:pt x="96647" y="31496"/>
                  </a:cubicBezTo>
                  <a:cubicBezTo>
                    <a:pt x="135763" y="15875"/>
                    <a:pt x="220726" y="0"/>
                    <a:pt x="27749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5" name="Group 35"/>
          <p:cNvGrpSpPr/>
          <p:nvPr/>
        </p:nvGrpSpPr>
        <p:grpSpPr>
          <a:xfrm rot="5400000">
            <a:off x="3785057" y="6852886"/>
            <a:ext cx="318325" cy="113347"/>
            <a:chOff x="0" y="0"/>
            <a:chExt cx="424434" cy="1511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24434" cy="151130"/>
            </a:xfrm>
            <a:custGeom>
              <a:avLst/>
              <a:gdLst/>
              <a:ahLst/>
              <a:cxnLst/>
              <a:rect l="l" t="t" r="r" b="b"/>
              <a:pathLst>
                <a:path w="424434" h="151130">
                  <a:moveTo>
                    <a:pt x="415671" y="0"/>
                  </a:moveTo>
                  <a:lnTo>
                    <a:pt x="424434" y="5334"/>
                  </a:lnTo>
                  <a:cubicBezTo>
                    <a:pt x="353441" y="118618"/>
                    <a:pt x="265684" y="151130"/>
                    <a:pt x="186563" y="151130"/>
                  </a:cubicBezTo>
                  <a:cubicBezTo>
                    <a:pt x="110363" y="151130"/>
                    <a:pt x="42164" y="121158"/>
                    <a:pt x="4572" y="104521"/>
                  </a:cubicBezTo>
                  <a:lnTo>
                    <a:pt x="0" y="102616"/>
                  </a:lnTo>
                  <a:lnTo>
                    <a:pt x="4318" y="93345"/>
                  </a:lnTo>
                  <a:lnTo>
                    <a:pt x="8763" y="95250"/>
                  </a:lnTo>
                  <a:cubicBezTo>
                    <a:pt x="45339" y="111379"/>
                    <a:pt x="111887" y="140462"/>
                    <a:pt x="185928" y="140462"/>
                  </a:cubicBezTo>
                  <a:cubicBezTo>
                    <a:pt x="262509" y="140589"/>
                    <a:pt x="347345" y="109220"/>
                    <a:pt x="41567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7" name="Group 37"/>
          <p:cNvGrpSpPr/>
          <p:nvPr/>
        </p:nvGrpSpPr>
        <p:grpSpPr>
          <a:xfrm rot="5400000">
            <a:off x="4034309" y="6888711"/>
            <a:ext cx="136874" cy="223171"/>
            <a:chOff x="0" y="0"/>
            <a:chExt cx="182499" cy="29756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2499" cy="297561"/>
            </a:xfrm>
            <a:custGeom>
              <a:avLst/>
              <a:gdLst/>
              <a:ahLst/>
              <a:cxnLst/>
              <a:rect l="l" t="t" r="r" b="b"/>
              <a:pathLst>
                <a:path w="182499" h="297561">
                  <a:moveTo>
                    <a:pt x="134112" y="0"/>
                  </a:moveTo>
                  <a:cubicBezTo>
                    <a:pt x="182499" y="85471"/>
                    <a:pt x="165100" y="153924"/>
                    <a:pt x="142113" y="196215"/>
                  </a:cubicBezTo>
                  <a:cubicBezTo>
                    <a:pt x="108204" y="259334"/>
                    <a:pt x="44958" y="294767"/>
                    <a:pt x="635" y="297561"/>
                  </a:cubicBezTo>
                  <a:lnTo>
                    <a:pt x="0" y="287274"/>
                  </a:lnTo>
                  <a:cubicBezTo>
                    <a:pt x="41656" y="284988"/>
                    <a:pt x="100838" y="251206"/>
                    <a:pt x="133350" y="191516"/>
                  </a:cubicBezTo>
                  <a:cubicBezTo>
                    <a:pt x="155067" y="151257"/>
                    <a:pt x="171577" y="86360"/>
                    <a:pt x="125349" y="5080"/>
                  </a:cubicBezTo>
                  <a:lnTo>
                    <a:pt x="134112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9" name="Group 39"/>
          <p:cNvGrpSpPr/>
          <p:nvPr/>
        </p:nvGrpSpPr>
        <p:grpSpPr>
          <a:xfrm rot="5400000">
            <a:off x="3992366" y="6841155"/>
            <a:ext cx="102108" cy="118014"/>
            <a:chOff x="0" y="0"/>
            <a:chExt cx="136144" cy="15735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6144" cy="157353"/>
            </a:xfrm>
            <a:custGeom>
              <a:avLst/>
              <a:gdLst/>
              <a:ahLst/>
              <a:cxnLst/>
              <a:rect l="l" t="t" r="r" b="b"/>
              <a:pathLst>
                <a:path w="136144" h="157353">
                  <a:moveTo>
                    <a:pt x="121031" y="0"/>
                  </a:moveTo>
                  <a:cubicBezTo>
                    <a:pt x="135001" y="19558"/>
                    <a:pt x="136144" y="65151"/>
                    <a:pt x="115951" y="101346"/>
                  </a:cubicBezTo>
                  <a:cubicBezTo>
                    <a:pt x="95758" y="137541"/>
                    <a:pt x="58674" y="157353"/>
                    <a:pt x="11303" y="157353"/>
                  </a:cubicBezTo>
                  <a:cubicBezTo>
                    <a:pt x="7620" y="157353"/>
                    <a:pt x="3810" y="157226"/>
                    <a:pt x="0" y="156972"/>
                  </a:cubicBezTo>
                  <a:lnTo>
                    <a:pt x="508" y="146939"/>
                  </a:lnTo>
                  <a:cubicBezTo>
                    <a:pt x="4318" y="147066"/>
                    <a:pt x="8001" y="147320"/>
                    <a:pt x="11557" y="147320"/>
                  </a:cubicBezTo>
                  <a:cubicBezTo>
                    <a:pt x="66675" y="147320"/>
                    <a:pt x="93853" y="120015"/>
                    <a:pt x="106934" y="96393"/>
                  </a:cubicBezTo>
                  <a:cubicBezTo>
                    <a:pt x="126873" y="60833"/>
                    <a:pt x="122936" y="20320"/>
                    <a:pt x="112649" y="5842"/>
                  </a:cubicBezTo>
                  <a:lnTo>
                    <a:pt x="12103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1" name="Group 41"/>
          <p:cNvGrpSpPr/>
          <p:nvPr/>
        </p:nvGrpSpPr>
        <p:grpSpPr>
          <a:xfrm rot="5400000">
            <a:off x="3938957" y="6741727"/>
            <a:ext cx="116872" cy="146781"/>
            <a:chOff x="0" y="0"/>
            <a:chExt cx="155829" cy="19570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5829" cy="195707"/>
            </a:xfrm>
            <a:custGeom>
              <a:avLst/>
              <a:gdLst/>
              <a:ahLst/>
              <a:cxnLst/>
              <a:rect l="l" t="t" r="r" b="b"/>
              <a:pathLst>
                <a:path w="155829" h="195707">
                  <a:moveTo>
                    <a:pt x="131064" y="0"/>
                  </a:moveTo>
                  <a:cubicBezTo>
                    <a:pt x="132080" y="2032"/>
                    <a:pt x="155829" y="53086"/>
                    <a:pt x="131572" y="105664"/>
                  </a:cubicBezTo>
                  <a:cubicBezTo>
                    <a:pt x="112649" y="147320"/>
                    <a:pt x="69088" y="177546"/>
                    <a:pt x="2540" y="195707"/>
                  </a:cubicBezTo>
                  <a:lnTo>
                    <a:pt x="0" y="185928"/>
                  </a:lnTo>
                  <a:cubicBezTo>
                    <a:pt x="63373" y="168529"/>
                    <a:pt x="104521" y="140335"/>
                    <a:pt x="122301" y="101600"/>
                  </a:cubicBezTo>
                  <a:cubicBezTo>
                    <a:pt x="144780" y="53086"/>
                    <a:pt x="122047" y="4826"/>
                    <a:pt x="121793" y="4318"/>
                  </a:cubicBezTo>
                  <a:lnTo>
                    <a:pt x="13106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3" name="Group 43"/>
          <p:cNvGrpSpPr/>
          <p:nvPr/>
        </p:nvGrpSpPr>
        <p:grpSpPr>
          <a:xfrm rot="5400000">
            <a:off x="4053864" y="6844189"/>
            <a:ext cx="183071" cy="154019"/>
            <a:chOff x="0" y="0"/>
            <a:chExt cx="244094" cy="20535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44094" cy="205359"/>
            </a:xfrm>
            <a:custGeom>
              <a:avLst/>
              <a:gdLst/>
              <a:ahLst/>
              <a:cxnLst/>
              <a:rect l="l" t="t" r="r" b="b"/>
              <a:pathLst>
                <a:path w="244094" h="205359">
                  <a:moveTo>
                    <a:pt x="186309" y="0"/>
                  </a:moveTo>
                  <a:cubicBezTo>
                    <a:pt x="244094" y="74549"/>
                    <a:pt x="221742" y="139700"/>
                    <a:pt x="184912" y="172847"/>
                  </a:cubicBezTo>
                  <a:cubicBezTo>
                    <a:pt x="162687" y="192786"/>
                    <a:pt x="131191" y="205359"/>
                    <a:pt x="97790" y="205359"/>
                  </a:cubicBezTo>
                  <a:cubicBezTo>
                    <a:pt x="64897" y="205359"/>
                    <a:pt x="30099" y="193294"/>
                    <a:pt x="0" y="164211"/>
                  </a:cubicBezTo>
                  <a:lnTo>
                    <a:pt x="6985" y="156972"/>
                  </a:lnTo>
                  <a:cubicBezTo>
                    <a:pt x="35179" y="184023"/>
                    <a:pt x="67564" y="195326"/>
                    <a:pt x="97917" y="195326"/>
                  </a:cubicBezTo>
                  <a:cubicBezTo>
                    <a:pt x="128778" y="195326"/>
                    <a:pt x="157607" y="183769"/>
                    <a:pt x="178181" y="165354"/>
                  </a:cubicBezTo>
                  <a:cubicBezTo>
                    <a:pt x="213360" y="133731"/>
                    <a:pt x="231775" y="75311"/>
                    <a:pt x="178435" y="6096"/>
                  </a:cubicBezTo>
                  <a:lnTo>
                    <a:pt x="18630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7452981" y="1910755"/>
            <a:ext cx="2247791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Dating services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298561" y="2200826"/>
            <a:ext cx="77210" cy="77210"/>
            <a:chOff x="0" y="0"/>
            <a:chExt cx="102947" cy="10294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2997" cy="102997"/>
            </a:xfrm>
            <a:custGeom>
              <a:avLst/>
              <a:gdLst/>
              <a:ahLst/>
              <a:cxnLst/>
              <a:rect l="l" t="t" r="r" b="b"/>
              <a:pathLst>
                <a:path w="102997" h="102997">
                  <a:moveTo>
                    <a:pt x="102997" y="94361"/>
                  </a:moveTo>
                  <a:lnTo>
                    <a:pt x="102997" y="8636"/>
                  </a:lnTo>
                  <a:cubicBezTo>
                    <a:pt x="102997" y="3810"/>
                    <a:pt x="99060" y="0"/>
                    <a:pt x="94361" y="0"/>
                  </a:cubicBezTo>
                  <a:lnTo>
                    <a:pt x="8636" y="0"/>
                  </a:lnTo>
                  <a:cubicBezTo>
                    <a:pt x="3810" y="0"/>
                    <a:pt x="0" y="3810"/>
                    <a:pt x="0" y="8636"/>
                  </a:cubicBezTo>
                  <a:lnTo>
                    <a:pt x="0" y="94361"/>
                  </a:lnTo>
                  <a:cubicBezTo>
                    <a:pt x="0" y="99060"/>
                    <a:pt x="3810" y="102997"/>
                    <a:pt x="8636" y="102997"/>
                  </a:cubicBezTo>
                  <a:lnTo>
                    <a:pt x="94361" y="102997"/>
                  </a:lnTo>
                  <a:cubicBezTo>
                    <a:pt x="99060" y="102997"/>
                    <a:pt x="102997" y="99187"/>
                    <a:pt x="102997" y="94361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5557761" y="7925958"/>
            <a:ext cx="695522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 dirty="0">
                <a:solidFill>
                  <a:srgbClr val="000000"/>
                </a:solidFill>
                <a:latin typeface="Staatliches"/>
              </a:rPr>
              <a:t>2017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474163" y="7925958"/>
            <a:ext cx="611699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2018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391897" y="7925958"/>
            <a:ext cx="611699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2019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256499" y="7925958"/>
            <a:ext cx="717964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2020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229276" y="7925958"/>
            <a:ext cx="651989" cy="51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 dirty="0">
                <a:solidFill>
                  <a:srgbClr val="000000"/>
                </a:solidFill>
                <a:latin typeface="Staatliches"/>
              </a:rPr>
              <a:t>2021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103102" y="7925958"/>
            <a:ext cx="695696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2022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020635" y="7925958"/>
            <a:ext cx="696098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2023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481754" y="2619299"/>
            <a:ext cx="6267454" cy="6434"/>
            <a:chOff x="0" y="0"/>
            <a:chExt cx="8356605" cy="8579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356600" cy="8636"/>
            </a:xfrm>
            <a:custGeom>
              <a:avLst/>
              <a:gdLst/>
              <a:ahLst/>
              <a:cxnLst/>
              <a:rect l="l" t="t" r="r" b="b"/>
              <a:pathLst>
                <a:path w="8356600" h="8636">
                  <a:moveTo>
                    <a:pt x="0" y="0"/>
                  </a:moveTo>
                  <a:lnTo>
                    <a:pt x="8356600" y="0"/>
                  </a:lnTo>
                  <a:lnTo>
                    <a:pt x="8356600" y="8636"/>
                  </a:lnTo>
                  <a:lnTo>
                    <a:pt x="0" y="863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5481754" y="3922220"/>
            <a:ext cx="6267454" cy="6434"/>
            <a:chOff x="0" y="0"/>
            <a:chExt cx="8356605" cy="857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356600" cy="8636"/>
            </a:xfrm>
            <a:custGeom>
              <a:avLst/>
              <a:gdLst/>
              <a:ahLst/>
              <a:cxnLst/>
              <a:rect l="l" t="t" r="r" b="b"/>
              <a:pathLst>
                <a:path w="8356600" h="8636">
                  <a:moveTo>
                    <a:pt x="0" y="0"/>
                  </a:moveTo>
                  <a:lnTo>
                    <a:pt x="8356600" y="0"/>
                  </a:lnTo>
                  <a:lnTo>
                    <a:pt x="8356600" y="8636"/>
                  </a:lnTo>
                  <a:lnTo>
                    <a:pt x="0" y="863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5481754" y="5225141"/>
            <a:ext cx="6267454" cy="6434"/>
            <a:chOff x="0" y="0"/>
            <a:chExt cx="8356605" cy="857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356600" cy="8636"/>
            </a:xfrm>
            <a:custGeom>
              <a:avLst/>
              <a:gdLst/>
              <a:ahLst/>
              <a:cxnLst/>
              <a:rect l="l" t="t" r="r" b="b"/>
              <a:pathLst>
                <a:path w="8356600" h="8636">
                  <a:moveTo>
                    <a:pt x="0" y="0"/>
                  </a:moveTo>
                  <a:lnTo>
                    <a:pt x="8356600" y="0"/>
                  </a:lnTo>
                  <a:lnTo>
                    <a:pt x="8356600" y="8636"/>
                  </a:lnTo>
                  <a:lnTo>
                    <a:pt x="0" y="863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5481754" y="6528062"/>
            <a:ext cx="6267454" cy="6434"/>
            <a:chOff x="0" y="0"/>
            <a:chExt cx="8356605" cy="8579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356600" cy="8636"/>
            </a:xfrm>
            <a:custGeom>
              <a:avLst/>
              <a:gdLst/>
              <a:ahLst/>
              <a:cxnLst/>
              <a:rect l="l" t="t" r="r" b="b"/>
              <a:pathLst>
                <a:path w="8356600" h="8636">
                  <a:moveTo>
                    <a:pt x="0" y="0"/>
                  </a:moveTo>
                  <a:lnTo>
                    <a:pt x="8356600" y="0"/>
                  </a:lnTo>
                  <a:lnTo>
                    <a:pt x="8356600" y="8636"/>
                  </a:lnTo>
                  <a:lnTo>
                    <a:pt x="0" y="8636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5481754" y="7830983"/>
            <a:ext cx="6267454" cy="6434"/>
            <a:chOff x="0" y="0"/>
            <a:chExt cx="8356605" cy="8579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356600" cy="8636"/>
            </a:xfrm>
            <a:custGeom>
              <a:avLst/>
              <a:gdLst/>
              <a:ahLst/>
              <a:cxnLst/>
              <a:rect l="l" t="t" r="r" b="b"/>
              <a:pathLst>
                <a:path w="8356600" h="8636">
                  <a:moveTo>
                    <a:pt x="0" y="0"/>
                  </a:moveTo>
                  <a:lnTo>
                    <a:pt x="8356600" y="0"/>
                  </a:lnTo>
                  <a:lnTo>
                    <a:pt x="8356600" y="8636"/>
                  </a:lnTo>
                  <a:lnTo>
                    <a:pt x="0" y="8636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</p:grpSp>
      <p:sp>
        <p:nvSpPr>
          <p:cNvPr id="65" name="TextBox 65"/>
          <p:cNvSpPr txBox="1"/>
          <p:nvPr/>
        </p:nvSpPr>
        <p:spPr>
          <a:xfrm>
            <a:off x="4869601" y="2293839"/>
            <a:ext cx="420383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40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4873824" y="3596760"/>
            <a:ext cx="416161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30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874175" y="4899681"/>
            <a:ext cx="415809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20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961992" y="6202602"/>
            <a:ext cx="327992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10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042570" y="7505523"/>
            <a:ext cx="247415" cy="5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7"/>
              </a:lnSpc>
            </a:pPr>
            <a:r>
              <a:rPr lang="en-US" sz="3020">
                <a:solidFill>
                  <a:srgbClr val="000000"/>
                </a:solidFill>
                <a:latin typeface="Staatliches"/>
              </a:rPr>
              <a:t>0 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5481754" y="5656408"/>
            <a:ext cx="761048" cy="2177793"/>
            <a:chOff x="0" y="0"/>
            <a:chExt cx="1014730" cy="2903724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014857" cy="2903728"/>
            </a:xfrm>
            <a:custGeom>
              <a:avLst/>
              <a:gdLst/>
              <a:ahLst/>
              <a:cxnLst/>
              <a:rect l="l" t="t" r="r" b="b"/>
              <a:pathLst>
                <a:path w="1014857" h="2903728">
                  <a:moveTo>
                    <a:pt x="0" y="2903728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2903728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6399488" y="5333283"/>
            <a:ext cx="761048" cy="2500917"/>
            <a:chOff x="0" y="0"/>
            <a:chExt cx="1014731" cy="3334556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014857" cy="3334512"/>
            </a:xfrm>
            <a:custGeom>
              <a:avLst/>
              <a:gdLst/>
              <a:ahLst/>
              <a:cxnLst/>
              <a:rect l="l" t="t" r="r" b="b"/>
              <a:pathLst>
                <a:path w="1014857" h="3334512">
                  <a:moveTo>
                    <a:pt x="0" y="3334512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3334512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7317222" y="4967162"/>
            <a:ext cx="761048" cy="2867038"/>
            <a:chOff x="0" y="0"/>
            <a:chExt cx="1014730" cy="3822718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014730" cy="3822700"/>
            </a:xfrm>
            <a:custGeom>
              <a:avLst/>
              <a:gdLst/>
              <a:ahLst/>
              <a:cxnLst/>
              <a:rect l="l" t="t" r="r" b="b"/>
              <a:pathLst>
                <a:path w="1014730" h="3822700">
                  <a:moveTo>
                    <a:pt x="0" y="3822700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3822700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8234957" y="4287038"/>
            <a:ext cx="761048" cy="3547163"/>
            <a:chOff x="0" y="0"/>
            <a:chExt cx="1014730" cy="472955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014730" cy="4729607"/>
            </a:xfrm>
            <a:custGeom>
              <a:avLst/>
              <a:gdLst/>
              <a:ahLst/>
              <a:cxnLst/>
              <a:rect l="l" t="t" r="r" b="b"/>
              <a:pathLst>
                <a:path w="1014730" h="4729607">
                  <a:moveTo>
                    <a:pt x="0" y="4729607"/>
                  </a:moveTo>
                  <a:lnTo>
                    <a:pt x="0" y="177546"/>
                  </a:lnTo>
                  <a:cubicBezTo>
                    <a:pt x="0" y="79502"/>
                    <a:pt x="79502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4729607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9152691" y="3924825"/>
            <a:ext cx="761048" cy="3909375"/>
            <a:chOff x="0" y="0"/>
            <a:chExt cx="1014731" cy="52125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014730" cy="5212461"/>
            </a:xfrm>
            <a:custGeom>
              <a:avLst/>
              <a:gdLst/>
              <a:ahLst/>
              <a:cxnLst/>
              <a:rect l="l" t="t" r="r" b="b"/>
              <a:pathLst>
                <a:path w="1014730" h="5212461">
                  <a:moveTo>
                    <a:pt x="0" y="5212461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5212461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0070426" y="3793230"/>
            <a:ext cx="761048" cy="4040970"/>
            <a:chOff x="0" y="0"/>
            <a:chExt cx="1014731" cy="538796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014857" cy="5387975"/>
            </a:xfrm>
            <a:custGeom>
              <a:avLst/>
              <a:gdLst/>
              <a:ahLst/>
              <a:cxnLst/>
              <a:rect l="l" t="t" r="r" b="b"/>
              <a:pathLst>
                <a:path w="1014857" h="5387975">
                  <a:moveTo>
                    <a:pt x="0" y="5387975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5387975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0988160" y="3643394"/>
            <a:ext cx="761048" cy="4190806"/>
            <a:chOff x="0" y="0"/>
            <a:chExt cx="1014731" cy="5587741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014857" cy="5587873"/>
            </a:xfrm>
            <a:custGeom>
              <a:avLst/>
              <a:gdLst/>
              <a:ahLst/>
              <a:cxnLst/>
              <a:rect l="l" t="t" r="r" b="b"/>
              <a:pathLst>
                <a:path w="1014857" h="5587873">
                  <a:moveTo>
                    <a:pt x="0" y="5587746"/>
                  </a:moveTo>
                  <a:lnTo>
                    <a:pt x="0" y="177546"/>
                  </a:lnTo>
                  <a:cubicBezTo>
                    <a:pt x="0" y="79502"/>
                    <a:pt x="79502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5587873"/>
                  </a:lnTo>
                  <a:close/>
                </a:path>
              </a:pathLst>
            </a:custGeom>
            <a:solidFill>
              <a:srgbClr val="2D8BBA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5481754" y="5656408"/>
            <a:ext cx="761048" cy="2177793"/>
            <a:chOff x="0" y="0"/>
            <a:chExt cx="1014730" cy="2903724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014857" cy="2903728"/>
            </a:xfrm>
            <a:custGeom>
              <a:avLst/>
              <a:gdLst/>
              <a:ahLst/>
              <a:cxnLst/>
              <a:rect l="l" t="t" r="r" b="b"/>
              <a:pathLst>
                <a:path w="1014857" h="2903728">
                  <a:moveTo>
                    <a:pt x="0" y="2903728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2903728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6399488" y="5333283"/>
            <a:ext cx="761048" cy="2500917"/>
            <a:chOff x="0" y="0"/>
            <a:chExt cx="1014731" cy="3334556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014857" cy="3334512"/>
            </a:xfrm>
            <a:custGeom>
              <a:avLst/>
              <a:gdLst/>
              <a:ahLst/>
              <a:cxnLst/>
              <a:rect l="l" t="t" r="r" b="b"/>
              <a:pathLst>
                <a:path w="1014857" h="3334512">
                  <a:moveTo>
                    <a:pt x="0" y="3334512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3334512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7317222" y="4967162"/>
            <a:ext cx="761048" cy="2867038"/>
            <a:chOff x="0" y="0"/>
            <a:chExt cx="1014730" cy="3822718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014730" cy="3822700"/>
            </a:xfrm>
            <a:custGeom>
              <a:avLst/>
              <a:gdLst/>
              <a:ahLst/>
              <a:cxnLst/>
              <a:rect l="l" t="t" r="r" b="b"/>
              <a:pathLst>
                <a:path w="1014730" h="3822700">
                  <a:moveTo>
                    <a:pt x="0" y="3822700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3822700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8234957" y="4287038"/>
            <a:ext cx="761048" cy="3547163"/>
            <a:chOff x="0" y="0"/>
            <a:chExt cx="1014730" cy="472955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014730" cy="4729607"/>
            </a:xfrm>
            <a:custGeom>
              <a:avLst/>
              <a:gdLst/>
              <a:ahLst/>
              <a:cxnLst/>
              <a:rect l="l" t="t" r="r" b="b"/>
              <a:pathLst>
                <a:path w="1014730" h="4729607">
                  <a:moveTo>
                    <a:pt x="0" y="4729607"/>
                  </a:moveTo>
                  <a:lnTo>
                    <a:pt x="0" y="177546"/>
                  </a:lnTo>
                  <a:cubicBezTo>
                    <a:pt x="0" y="79502"/>
                    <a:pt x="79502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4729607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9152691" y="3924825"/>
            <a:ext cx="761048" cy="3909375"/>
            <a:chOff x="0" y="0"/>
            <a:chExt cx="1014731" cy="52125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014730" cy="5212461"/>
            </a:xfrm>
            <a:custGeom>
              <a:avLst/>
              <a:gdLst/>
              <a:ahLst/>
              <a:cxnLst/>
              <a:rect l="l" t="t" r="r" b="b"/>
              <a:pathLst>
                <a:path w="1014730" h="5212461">
                  <a:moveTo>
                    <a:pt x="0" y="5212461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935228" y="0"/>
                    <a:pt x="1014730" y="79502"/>
                    <a:pt x="1014730" y="177546"/>
                  </a:cubicBezTo>
                  <a:lnTo>
                    <a:pt x="1014730" y="5212461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0070426" y="3793230"/>
            <a:ext cx="761048" cy="4040970"/>
            <a:chOff x="0" y="0"/>
            <a:chExt cx="1014731" cy="538796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014857" cy="5387975"/>
            </a:xfrm>
            <a:custGeom>
              <a:avLst/>
              <a:gdLst/>
              <a:ahLst/>
              <a:cxnLst/>
              <a:rect l="l" t="t" r="r" b="b"/>
              <a:pathLst>
                <a:path w="1014857" h="5387975">
                  <a:moveTo>
                    <a:pt x="0" y="5387975"/>
                  </a:moveTo>
                  <a:lnTo>
                    <a:pt x="0" y="177546"/>
                  </a:lnTo>
                  <a:cubicBezTo>
                    <a:pt x="0" y="130429"/>
                    <a:pt x="18669" y="85344"/>
                    <a:pt x="52070" y="52070"/>
                  </a:cubicBezTo>
                  <a:cubicBezTo>
                    <a:pt x="85471" y="18796"/>
                    <a:pt x="130429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5387975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0988160" y="3643394"/>
            <a:ext cx="761048" cy="4190806"/>
            <a:chOff x="0" y="0"/>
            <a:chExt cx="1014731" cy="5587741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014857" cy="5587873"/>
            </a:xfrm>
            <a:custGeom>
              <a:avLst/>
              <a:gdLst/>
              <a:ahLst/>
              <a:cxnLst/>
              <a:rect l="l" t="t" r="r" b="b"/>
              <a:pathLst>
                <a:path w="1014857" h="5587873">
                  <a:moveTo>
                    <a:pt x="0" y="5587746"/>
                  </a:moveTo>
                  <a:lnTo>
                    <a:pt x="0" y="177546"/>
                  </a:lnTo>
                  <a:cubicBezTo>
                    <a:pt x="0" y="79502"/>
                    <a:pt x="79502" y="0"/>
                    <a:pt x="177546" y="0"/>
                  </a:cubicBezTo>
                  <a:lnTo>
                    <a:pt x="837184" y="0"/>
                  </a:lnTo>
                  <a:cubicBezTo>
                    <a:pt x="884301" y="0"/>
                    <a:pt x="929386" y="18669"/>
                    <a:pt x="962787" y="52070"/>
                  </a:cubicBezTo>
                  <a:cubicBezTo>
                    <a:pt x="996188" y="85471"/>
                    <a:pt x="1014857" y="130556"/>
                    <a:pt x="1014857" y="177673"/>
                  </a:cubicBezTo>
                  <a:lnTo>
                    <a:pt x="1014857" y="5587873"/>
                  </a:lnTo>
                  <a:close/>
                </a:path>
              </a:pathLst>
            </a:custGeom>
            <a:solidFill>
              <a:srgbClr val="FF5061"/>
            </a:solidFill>
          </p:spPr>
        </p:sp>
      </p:grpSp>
      <p:sp>
        <p:nvSpPr>
          <p:cNvPr id="98" name="TextBox 98"/>
          <p:cNvSpPr txBox="1"/>
          <p:nvPr/>
        </p:nvSpPr>
        <p:spPr>
          <a:xfrm>
            <a:off x="5440938" y="5126364"/>
            <a:ext cx="812345" cy="48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16.69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6395064" y="4758083"/>
            <a:ext cx="740363" cy="48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19.17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7305321" y="4425665"/>
            <a:ext cx="791999" cy="47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21.89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8234957" y="3762501"/>
            <a:ext cx="721789" cy="47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27.20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9152691" y="3374423"/>
            <a:ext cx="761048" cy="48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29.98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0070426" y="3241005"/>
            <a:ext cx="761048" cy="48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30.99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1000730" y="3112277"/>
            <a:ext cx="735907" cy="48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>
                <a:solidFill>
                  <a:srgbClr val="20124D"/>
                </a:solidFill>
                <a:latin typeface="Roboto Condensed"/>
              </a:rPr>
              <a:t>32.14</a:t>
            </a:r>
          </a:p>
        </p:txBody>
      </p:sp>
      <p:sp>
        <p:nvSpPr>
          <p:cNvPr id="105" name="TextBox 105"/>
          <p:cNvSpPr txBox="1"/>
          <p:nvPr/>
        </p:nvSpPr>
        <p:spPr>
          <a:xfrm rot="-5400000">
            <a:off x="3245386" y="4519022"/>
            <a:ext cx="2415945" cy="41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0124D"/>
                </a:solidFill>
                <a:latin typeface="Roboto Condensed"/>
              </a:rPr>
              <a:t>In million USD (US $)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1698" y="849699"/>
            <a:ext cx="11044619" cy="7546372"/>
            <a:chOff x="0" y="0"/>
            <a:chExt cx="14726159" cy="100618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26158" cy="10061829"/>
            </a:xfrm>
            <a:custGeom>
              <a:avLst/>
              <a:gdLst/>
              <a:ahLst/>
              <a:cxnLst/>
              <a:rect l="l" t="t" r="r" b="b"/>
              <a:pathLst>
                <a:path w="14726158" h="10061829">
                  <a:moveTo>
                    <a:pt x="10607167" y="0"/>
                  </a:moveTo>
                  <a:cubicBezTo>
                    <a:pt x="9746615" y="0"/>
                    <a:pt x="8870950" y="263271"/>
                    <a:pt x="8097393" y="657098"/>
                  </a:cubicBezTo>
                  <a:cubicBezTo>
                    <a:pt x="7415785" y="1005459"/>
                    <a:pt x="6762115" y="1465707"/>
                    <a:pt x="5998592" y="1567053"/>
                  </a:cubicBezTo>
                  <a:cubicBezTo>
                    <a:pt x="5878704" y="1582801"/>
                    <a:pt x="5759450" y="1589913"/>
                    <a:pt x="5640451" y="1589913"/>
                  </a:cubicBezTo>
                  <a:cubicBezTo>
                    <a:pt x="5239385" y="1589913"/>
                    <a:pt x="4841241" y="1515872"/>
                    <a:pt x="4442079" y="1476629"/>
                  </a:cubicBezTo>
                  <a:cubicBezTo>
                    <a:pt x="4257929" y="1458722"/>
                    <a:pt x="4071112" y="1449324"/>
                    <a:pt x="3882644" y="1449324"/>
                  </a:cubicBezTo>
                  <a:cubicBezTo>
                    <a:pt x="2805050" y="1449959"/>
                    <a:pt x="1686687" y="1751457"/>
                    <a:pt x="934466" y="2463546"/>
                  </a:cubicBezTo>
                  <a:cubicBezTo>
                    <a:pt x="366649" y="2999994"/>
                    <a:pt x="60579" y="3726434"/>
                    <a:pt x="25527" y="4438015"/>
                  </a:cubicBezTo>
                  <a:cubicBezTo>
                    <a:pt x="0" y="4958969"/>
                    <a:pt x="99187" y="5527802"/>
                    <a:pt x="337439" y="5993130"/>
                  </a:cubicBezTo>
                  <a:cubicBezTo>
                    <a:pt x="605028" y="6515354"/>
                    <a:pt x="1249426" y="6956552"/>
                    <a:pt x="1050163" y="7542403"/>
                  </a:cubicBezTo>
                  <a:cubicBezTo>
                    <a:pt x="1048258" y="7549642"/>
                    <a:pt x="1045210" y="7557516"/>
                    <a:pt x="1043178" y="7564628"/>
                  </a:cubicBezTo>
                  <a:cubicBezTo>
                    <a:pt x="795655" y="8313293"/>
                    <a:pt x="1368679" y="9050401"/>
                    <a:pt x="2113661" y="9050401"/>
                  </a:cubicBezTo>
                  <a:cubicBezTo>
                    <a:pt x="2187956" y="9050401"/>
                    <a:pt x="2264283" y="9042781"/>
                    <a:pt x="2341880" y="9027541"/>
                  </a:cubicBezTo>
                  <a:cubicBezTo>
                    <a:pt x="2949321" y="8905748"/>
                    <a:pt x="3565779" y="8844915"/>
                    <a:pt x="4180840" y="8844915"/>
                  </a:cubicBezTo>
                  <a:cubicBezTo>
                    <a:pt x="4968113" y="8844915"/>
                    <a:pt x="5753735" y="8944102"/>
                    <a:pt x="6520053" y="9141841"/>
                  </a:cubicBezTo>
                  <a:lnTo>
                    <a:pt x="9974834" y="10034524"/>
                  </a:lnTo>
                  <a:cubicBezTo>
                    <a:pt x="10151110" y="10052177"/>
                    <a:pt x="10327259" y="10061829"/>
                    <a:pt x="10503535" y="10061829"/>
                  </a:cubicBezTo>
                  <a:cubicBezTo>
                    <a:pt x="11842496" y="10061829"/>
                    <a:pt x="13136753" y="9536303"/>
                    <a:pt x="14100175" y="8586597"/>
                  </a:cubicBezTo>
                  <a:cubicBezTo>
                    <a:pt x="14465427" y="8026400"/>
                    <a:pt x="14726158" y="7681849"/>
                    <a:pt x="14701774" y="6616954"/>
                  </a:cubicBezTo>
                  <a:cubicBezTo>
                    <a:pt x="14676755" y="5548757"/>
                    <a:pt x="13400151" y="4207637"/>
                    <a:pt x="13211811" y="3757930"/>
                  </a:cubicBezTo>
                  <a:cubicBezTo>
                    <a:pt x="13025374" y="3314827"/>
                    <a:pt x="13498703" y="2449322"/>
                    <a:pt x="13423646" y="1975358"/>
                  </a:cubicBezTo>
                  <a:cubicBezTo>
                    <a:pt x="13258419" y="929132"/>
                    <a:pt x="12279376" y="184658"/>
                    <a:pt x="11123295" y="33401"/>
                  </a:cubicBezTo>
                  <a:cubicBezTo>
                    <a:pt x="10952607" y="10668"/>
                    <a:pt x="10780014" y="0"/>
                    <a:pt x="1060716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650850" y="2144153"/>
            <a:ext cx="9185434" cy="6387846"/>
            <a:chOff x="0" y="0"/>
            <a:chExt cx="12247245" cy="851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47245" cy="8517128"/>
            </a:xfrm>
            <a:custGeom>
              <a:avLst/>
              <a:gdLst/>
              <a:ahLst/>
              <a:cxnLst/>
              <a:rect l="l" t="t" r="r" b="b"/>
              <a:pathLst>
                <a:path w="12247245" h="8517128">
                  <a:moveTo>
                    <a:pt x="8840978" y="0"/>
                  </a:moveTo>
                  <a:cubicBezTo>
                    <a:pt x="8705977" y="0"/>
                    <a:pt x="8571103" y="7620"/>
                    <a:pt x="8437372" y="22987"/>
                  </a:cubicBezTo>
                  <a:cubicBezTo>
                    <a:pt x="7518147" y="127127"/>
                    <a:pt x="6606667" y="704596"/>
                    <a:pt x="5684012" y="704596"/>
                  </a:cubicBezTo>
                  <a:cubicBezTo>
                    <a:pt x="5631688" y="704596"/>
                    <a:pt x="5579491" y="702691"/>
                    <a:pt x="5527040" y="698881"/>
                  </a:cubicBezTo>
                  <a:cubicBezTo>
                    <a:pt x="5080254" y="665353"/>
                    <a:pt x="4667885" y="464820"/>
                    <a:pt x="4244848" y="320040"/>
                  </a:cubicBezTo>
                  <a:cubicBezTo>
                    <a:pt x="3809746" y="170815"/>
                    <a:pt x="3339592" y="84709"/>
                    <a:pt x="2876169" y="84709"/>
                  </a:cubicBezTo>
                  <a:cubicBezTo>
                    <a:pt x="2264537" y="84709"/>
                    <a:pt x="1664208" y="234950"/>
                    <a:pt x="1171829" y="589026"/>
                  </a:cubicBezTo>
                  <a:cubicBezTo>
                    <a:pt x="615823" y="987933"/>
                    <a:pt x="247650" y="1615186"/>
                    <a:pt x="107950" y="2279523"/>
                  </a:cubicBezTo>
                  <a:cubicBezTo>
                    <a:pt x="5715" y="2766441"/>
                    <a:pt x="0" y="3321558"/>
                    <a:pt x="126238" y="3804539"/>
                  </a:cubicBezTo>
                  <a:cubicBezTo>
                    <a:pt x="267716" y="4347718"/>
                    <a:pt x="496570" y="4821555"/>
                    <a:pt x="478663" y="5400421"/>
                  </a:cubicBezTo>
                  <a:cubicBezTo>
                    <a:pt x="460375" y="6012053"/>
                    <a:pt x="336804" y="6540754"/>
                    <a:pt x="442976" y="7165848"/>
                  </a:cubicBezTo>
                  <a:cubicBezTo>
                    <a:pt x="583311" y="7989824"/>
                    <a:pt x="1361821" y="8517128"/>
                    <a:pt x="2553081" y="8517128"/>
                  </a:cubicBezTo>
                  <a:cubicBezTo>
                    <a:pt x="2997454" y="8517128"/>
                    <a:pt x="3499485" y="8443722"/>
                    <a:pt x="4046855" y="8284972"/>
                  </a:cubicBezTo>
                  <a:cubicBezTo>
                    <a:pt x="4903851" y="8036687"/>
                    <a:pt x="5792343" y="7896098"/>
                    <a:pt x="6683502" y="7866761"/>
                  </a:cubicBezTo>
                  <a:cubicBezTo>
                    <a:pt x="6747510" y="7864602"/>
                    <a:pt x="6811137" y="7863586"/>
                    <a:pt x="6874637" y="7863586"/>
                  </a:cubicBezTo>
                  <a:cubicBezTo>
                    <a:pt x="7638669" y="7863586"/>
                    <a:pt x="8371840" y="8005191"/>
                    <a:pt x="9133713" y="8075168"/>
                  </a:cubicBezTo>
                  <a:cubicBezTo>
                    <a:pt x="9298432" y="8090154"/>
                    <a:pt x="9465183" y="8099298"/>
                    <a:pt x="9631680" y="8099298"/>
                  </a:cubicBezTo>
                  <a:cubicBezTo>
                    <a:pt x="10054971" y="8099298"/>
                    <a:pt x="10476484" y="8039989"/>
                    <a:pt x="10860532" y="7868031"/>
                  </a:cubicBezTo>
                  <a:cubicBezTo>
                    <a:pt x="11368659" y="7641082"/>
                    <a:pt x="11786235" y="7217918"/>
                    <a:pt x="12005945" y="6706108"/>
                  </a:cubicBezTo>
                  <a:cubicBezTo>
                    <a:pt x="12226544" y="6194552"/>
                    <a:pt x="12247245" y="5600700"/>
                    <a:pt x="12062460" y="5075555"/>
                  </a:cubicBezTo>
                  <a:cubicBezTo>
                    <a:pt x="11919585" y="4667377"/>
                    <a:pt x="11658346" y="4299839"/>
                    <a:pt x="11578590" y="3874643"/>
                  </a:cubicBezTo>
                  <a:cubicBezTo>
                    <a:pt x="11482832" y="3370707"/>
                    <a:pt x="11654155" y="2854833"/>
                    <a:pt x="11636248" y="2342388"/>
                  </a:cubicBezTo>
                  <a:cubicBezTo>
                    <a:pt x="11610594" y="1602232"/>
                    <a:pt x="11174603" y="907161"/>
                    <a:pt x="10560177" y="494538"/>
                  </a:cubicBezTo>
                  <a:cubicBezTo>
                    <a:pt x="10057003" y="157226"/>
                    <a:pt x="9448546" y="0"/>
                    <a:pt x="8840978" y="0"/>
                  </a:cubicBezTo>
                  <a:close/>
                </a:path>
              </a:pathLst>
            </a:custGeom>
            <a:solidFill>
              <a:srgbClr val="EF819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362559" y="1560132"/>
            <a:ext cx="1936380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Online Dating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19506" y="1840055"/>
            <a:ext cx="71526" cy="71526"/>
            <a:chOff x="0" y="0"/>
            <a:chExt cx="95368" cy="953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377" y="87376"/>
                  </a:moveTo>
                  <a:lnTo>
                    <a:pt x="95377" y="8001"/>
                  </a:lnTo>
                  <a:cubicBezTo>
                    <a:pt x="95377" y="3556"/>
                    <a:pt x="91821" y="0"/>
                    <a:pt x="87376" y="0"/>
                  </a:cubicBezTo>
                  <a:lnTo>
                    <a:pt x="8001" y="0"/>
                  </a:lnTo>
                  <a:cubicBezTo>
                    <a:pt x="3556" y="0"/>
                    <a:pt x="0" y="3556"/>
                    <a:pt x="0" y="8001"/>
                  </a:cubicBezTo>
                  <a:lnTo>
                    <a:pt x="0" y="87376"/>
                  </a:lnTo>
                  <a:cubicBezTo>
                    <a:pt x="0" y="91821"/>
                    <a:pt x="3556" y="95377"/>
                    <a:pt x="8001" y="95377"/>
                  </a:cubicBezTo>
                  <a:lnTo>
                    <a:pt x="87376" y="95377"/>
                  </a:lnTo>
                  <a:cubicBezTo>
                    <a:pt x="91821" y="95377"/>
                    <a:pt x="95377" y="91821"/>
                    <a:pt x="95377" y="87376"/>
                  </a:cubicBezTo>
                  <a:close/>
                </a:path>
              </a:pathLst>
            </a:custGeom>
            <a:solidFill>
              <a:srgbClr val="E3E9E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5392146" y="7190207"/>
            <a:ext cx="617101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12711" y="7190207"/>
            <a:ext cx="619848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34650" y="7190207"/>
            <a:ext cx="619848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02780" y="7190207"/>
            <a:ext cx="727464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0482" y="7190207"/>
            <a:ext cx="615937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2021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57926" y="7190207"/>
            <a:ext cx="704926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79655" y="7190207"/>
            <a:ext cx="705345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2023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089727" y="2248233"/>
            <a:ext cx="8553569" cy="5961"/>
            <a:chOff x="0" y="0"/>
            <a:chExt cx="11404759" cy="79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04727" cy="8001"/>
            </a:xfrm>
            <a:custGeom>
              <a:avLst/>
              <a:gdLst/>
              <a:ahLst/>
              <a:cxnLst/>
              <a:rect l="l" t="t" r="r" b="b"/>
              <a:pathLst>
                <a:path w="11404727" h="8001">
                  <a:moveTo>
                    <a:pt x="0" y="0"/>
                  </a:moveTo>
                  <a:lnTo>
                    <a:pt x="11404727" y="0"/>
                  </a:lnTo>
                  <a:lnTo>
                    <a:pt x="11404727" y="8001"/>
                  </a:lnTo>
                  <a:lnTo>
                    <a:pt x="0" y="8001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089727" y="3455240"/>
            <a:ext cx="8553569" cy="5961"/>
            <a:chOff x="0" y="0"/>
            <a:chExt cx="11404759" cy="79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04727" cy="8001"/>
            </a:xfrm>
            <a:custGeom>
              <a:avLst/>
              <a:gdLst/>
              <a:ahLst/>
              <a:cxnLst/>
              <a:rect l="l" t="t" r="r" b="b"/>
              <a:pathLst>
                <a:path w="11404727" h="8001">
                  <a:moveTo>
                    <a:pt x="0" y="0"/>
                  </a:moveTo>
                  <a:lnTo>
                    <a:pt x="11404727" y="0"/>
                  </a:lnTo>
                  <a:lnTo>
                    <a:pt x="11404727" y="8001"/>
                  </a:lnTo>
                  <a:lnTo>
                    <a:pt x="0" y="8001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089727" y="4662247"/>
            <a:ext cx="8553569" cy="5961"/>
            <a:chOff x="0" y="0"/>
            <a:chExt cx="11404759" cy="79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04727" cy="8001"/>
            </a:xfrm>
            <a:custGeom>
              <a:avLst/>
              <a:gdLst/>
              <a:ahLst/>
              <a:cxnLst/>
              <a:rect l="l" t="t" r="r" b="b"/>
              <a:pathLst>
                <a:path w="11404727" h="8001">
                  <a:moveTo>
                    <a:pt x="0" y="0"/>
                  </a:moveTo>
                  <a:lnTo>
                    <a:pt x="11404727" y="0"/>
                  </a:lnTo>
                  <a:lnTo>
                    <a:pt x="11404727" y="8001"/>
                  </a:lnTo>
                  <a:lnTo>
                    <a:pt x="0" y="8001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5089727" y="5869254"/>
            <a:ext cx="8553569" cy="5961"/>
            <a:chOff x="0" y="0"/>
            <a:chExt cx="11404759" cy="79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404727" cy="8001"/>
            </a:xfrm>
            <a:custGeom>
              <a:avLst/>
              <a:gdLst/>
              <a:ahLst/>
              <a:cxnLst/>
              <a:rect l="l" t="t" r="r" b="b"/>
              <a:pathLst>
                <a:path w="11404727" h="8001">
                  <a:moveTo>
                    <a:pt x="0" y="0"/>
                  </a:moveTo>
                  <a:lnTo>
                    <a:pt x="11404727" y="0"/>
                  </a:lnTo>
                  <a:lnTo>
                    <a:pt x="11404727" y="8001"/>
                  </a:lnTo>
                  <a:lnTo>
                    <a:pt x="0" y="8001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5089727" y="7076260"/>
            <a:ext cx="8553569" cy="5961"/>
            <a:chOff x="0" y="0"/>
            <a:chExt cx="11404759" cy="79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404727" cy="8001"/>
            </a:xfrm>
            <a:custGeom>
              <a:avLst/>
              <a:gdLst/>
              <a:ahLst/>
              <a:cxnLst/>
              <a:rect l="l" t="t" r="r" b="b"/>
              <a:pathLst>
                <a:path w="11404727" h="8001">
                  <a:moveTo>
                    <a:pt x="0" y="0"/>
                  </a:moveTo>
                  <a:lnTo>
                    <a:pt x="11404727" y="0"/>
                  </a:lnTo>
                  <a:lnTo>
                    <a:pt x="11404727" y="8001"/>
                  </a:lnTo>
                  <a:lnTo>
                    <a:pt x="0" y="8001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4662585" y="1935527"/>
            <a:ext cx="232833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4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66868" y="3142534"/>
            <a:ext cx="228549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3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67241" y="4349541"/>
            <a:ext cx="228176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2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756230" y="5556548"/>
            <a:ext cx="139188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1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644703" y="6763555"/>
            <a:ext cx="250714" cy="5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3"/>
              </a:lnSpc>
            </a:pPr>
            <a:r>
              <a:rPr lang="en-US" sz="3058">
                <a:solidFill>
                  <a:srgbClr val="000000"/>
                </a:solidFill>
                <a:latin typeface="Staatliches"/>
              </a:rPr>
              <a:t>0 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593407" y="4267288"/>
            <a:ext cx="1371001" cy="504750"/>
            <a:chOff x="0" y="0"/>
            <a:chExt cx="1828001" cy="673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28165" cy="672973"/>
            </a:xfrm>
            <a:custGeom>
              <a:avLst/>
              <a:gdLst/>
              <a:ahLst/>
              <a:cxnLst/>
              <a:rect l="l" t="t" r="r" b="b"/>
              <a:pathLst>
                <a:path w="1828165" h="672973">
                  <a:moveTo>
                    <a:pt x="286131" y="530606"/>
                  </a:moveTo>
                  <a:cubicBezTo>
                    <a:pt x="285750" y="451866"/>
                    <a:pt x="221869" y="388239"/>
                    <a:pt x="143129" y="388239"/>
                  </a:cubicBezTo>
                  <a:cubicBezTo>
                    <a:pt x="64389" y="388239"/>
                    <a:pt x="381" y="451866"/>
                    <a:pt x="0" y="530606"/>
                  </a:cubicBezTo>
                  <a:cubicBezTo>
                    <a:pt x="381" y="609346"/>
                    <a:pt x="64262" y="672973"/>
                    <a:pt x="143002" y="672973"/>
                  </a:cubicBezTo>
                  <a:cubicBezTo>
                    <a:pt x="221742" y="672973"/>
                    <a:pt x="285750" y="609346"/>
                    <a:pt x="286131" y="530606"/>
                  </a:cubicBezTo>
                  <a:close/>
                  <a:moveTo>
                    <a:pt x="132969" y="496316"/>
                  </a:moveTo>
                  <a:cubicBezTo>
                    <a:pt x="87376" y="509778"/>
                    <a:pt x="107696" y="578358"/>
                    <a:pt x="153289" y="564896"/>
                  </a:cubicBezTo>
                  <a:cubicBezTo>
                    <a:pt x="153289" y="564896"/>
                    <a:pt x="1239393" y="243078"/>
                    <a:pt x="1782572" y="82042"/>
                  </a:cubicBezTo>
                  <a:cubicBezTo>
                    <a:pt x="1828165" y="68580"/>
                    <a:pt x="1807845" y="0"/>
                    <a:pt x="1762252" y="13462"/>
                  </a:cubicBezTo>
                  <a:cubicBezTo>
                    <a:pt x="1219073" y="174371"/>
                    <a:pt x="132842" y="496316"/>
                    <a:pt x="132842" y="496316"/>
                  </a:cubicBezTo>
                </a:path>
              </a:pathLst>
            </a:custGeom>
            <a:solidFill>
              <a:srgbClr val="E3E9E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6815346" y="3905185"/>
            <a:ext cx="1371001" cy="504750"/>
            <a:chOff x="0" y="0"/>
            <a:chExt cx="1828001" cy="673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28038" cy="672973"/>
            </a:xfrm>
            <a:custGeom>
              <a:avLst/>
              <a:gdLst/>
              <a:ahLst/>
              <a:cxnLst/>
              <a:rect l="l" t="t" r="r" b="b"/>
              <a:pathLst>
                <a:path w="1828038" h="672973">
                  <a:moveTo>
                    <a:pt x="286131" y="530606"/>
                  </a:moveTo>
                  <a:cubicBezTo>
                    <a:pt x="285750" y="451866"/>
                    <a:pt x="221869" y="388239"/>
                    <a:pt x="143129" y="388239"/>
                  </a:cubicBezTo>
                  <a:cubicBezTo>
                    <a:pt x="64389" y="388239"/>
                    <a:pt x="381" y="451866"/>
                    <a:pt x="0" y="530606"/>
                  </a:cubicBezTo>
                  <a:cubicBezTo>
                    <a:pt x="381" y="609346"/>
                    <a:pt x="64262" y="672973"/>
                    <a:pt x="143002" y="672973"/>
                  </a:cubicBezTo>
                  <a:cubicBezTo>
                    <a:pt x="221742" y="672973"/>
                    <a:pt x="285750" y="609346"/>
                    <a:pt x="286131" y="530606"/>
                  </a:cubicBezTo>
                  <a:close/>
                  <a:moveTo>
                    <a:pt x="132969" y="496316"/>
                  </a:moveTo>
                  <a:cubicBezTo>
                    <a:pt x="87376" y="509778"/>
                    <a:pt x="107696" y="578358"/>
                    <a:pt x="153289" y="564896"/>
                  </a:cubicBezTo>
                  <a:cubicBezTo>
                    <a:pt x="696341" y="403987"/>
                    <a:pt x="1239393" y="242951"/>
                    <a:pt x="1782445" y="82042"/>
                  </a:cubicBezTo>
                  <a:cubicBezTo>
                    <a:pt x="1828038" y="68580"/>
                    <a:pt x="1807718" y="0"/>
                    <a:pt x="1762125" y="13462"/>
                  </a:cubicBezTo>
                  <a:cubicBezTo>
                    <a:pt x="1219073" y="174371"/>
                    <a:pt x="676021" y="335407"/>
                    <a:pt x="132842" y="496316"/>
                  </a:cubicBezTo>
                </a:path>
              </a:pathLst>
            </a:custGeom>
            <a:solidFill>
              <a:srgbClr val="E3E9ED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8037284" y="3544356"/>
            <a:ext cx="1370230" cy="503478"/>
            <a:chOff x="0" y="0"/>
            <a:chExt cx="1826973" cy="67130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27022" cy="671195"/>
            </a:xfrm>
            <a:custGeom>
              <a:avLst/>
              <a:gdLst/>
              <a:ahLst/>
              <a:cxnLst/>
              <a:rect l="l" t="t" r="r" b="b"/>
              <a:pathLst>
                <a:path w="1827022" h="671195">
                  <a:moveTo>
                    <a:pt x="286131" y="528828"/>
                  </a:moveTo>
                  <a:cubicBezTo>
                    <a:pt x="285750" y="450088"/>
                    <a:pt x="221869" y="386461"/>
                    <a:pt x="143129" y="386461"/>
                  </a:cubicBezTo>
                  <a:cubicBezTo>
                    <a:pt x="64389" y="386461"/>
                    <a:pt x="381" y="450088"/>
                    <a:pt x="0" y="528828"/>
                  </a:cubicBezTo>
                  <a:cubicBezTo>
                    <a:pt x="381" y="607568"/>
                    <a:pt x="64262" y="671195"/>
                    <a:pt x="143002" y="671195"/>
                  </a:cubicBezTo>
                  <a:cubicBezTo>
                    <a:pt x="221742" y="671195"/>
                    <a:pt x="285750" y="607695"/>
                    <a:pt x="286131" y="528828"/>
                  </a:cubicBezTo>
                  <a:close/>
                  <a:moveTo>
                    <a:pt x="132969" y="494538"/>
                  </a:moveTo>
                  <a:cubicBezTo>
                    <a:pt x="87376" y="508000"/>
                    <a:pt x="107696" y="576580"/>
                    <a:pt x="153289" y="563118"/>
                  </a:cubicBezTo>
                  <a:cubicBezTo>
                    <a:pt x="332740" y="509905"/>
                    <a:pt x="511683" y="453898"/>
                    <a:pt x="690753" y="397891"/>
                  </a:cubicBezTo>
                  <a:cubicBezTo>
                    <a:pt x="1053211" y="284353"/>
                    <a:pt x="1415669" y="170815"/>
                    <a:pt x="1780921" y="80772"/>
                  </a:cubicBezTo>
                  <a:cubicBezTo>
                    <a:pt x="1827022" y="69469"/>
                    <a:pt x="1809877" y="0"/>
                    <a:pt x="1763776" y="11303"/>
                  </a:cubicBezTo>
                  <a:cubicBezTo>
                    <a:pt x="1397000" y="101727"/>
                    <a:pt x="1033145" y="215773"/>
                    <a:pt x="669290" y="329692"/>
                  </a:cubicBezTo>
                  <a:cubicBezTo>
                    <a:pt x="490601" y="385699"/>
                    <a:pt x="311912" y="441579"/>
                    <a:pt x="132842" y="494665"/>
                  </a:cubicBezTo>
                </a:path>
              </a:pathLst>
            </a:custGeom>
            <a:solidFill>
              <a:srgbClr val="E3E9ED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9259222" y="3305777"/>
            <a:ext cx="1368387" cy="379955"/>
            <a:chOff x="0" y="0"/>
            <a:chExt cx="1824516" cy="50660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24482" cy="506603"/>
            </a:xfrm>
            <a:custGeom>
              <a:avLst/>
              <a:gdLst/>
              <a:ahLst/>
              <a:cxnLst/>
              <a:rect l="l" t="t" r="r" b="b"/>
              <a:pathLst>
                <a:path w="1824482" h="506603">
                  <a:moveTo>
                    <a:pt x="286131" y="364236"/>
                  </a:moveTo>
                  <a:cubicBezTo>
                    <a:pt x="285750" y="285496"/>
                    <a:pt x="221869" y="221869"/>
                    <a:pt x="143129" y="221869"/>
                  </a:cubicBezTo>
                  <a:cubicBezTo>
                    <a:pt x="64389" y="221869"/>
                    <a:pt x="381" y="285496"/>
                    <a:pt x="0" y="364236"/>
                  </a:cubicBezTo>
                  <a:cubicBezTo>
                    <a:pt x="381" y="442976"/>
                    <a:pt x="64262" y="506603"/>
                    <a:pt x="143002" y="506603"/>
                  </a:cubicBezTo>
                  <a:cubicBezTo>
                    <a:pt x="221742" y="506603"/>
                    <a:pt x="285750" y="442976"/>
                    <a:pt x="286131" y="364236"/>
                  </a:cubicBezTo>
                  <a:close/>
                  <a:moveTo>
                    <a:pt x="134493" y="329438"/>
                  </a:moveTo>
                  <a:cubicBezTo>
                    <a:pt x="88392" y="340741"/>
                    <a:pt x="105537" y="410210"/>
                    <a:pt x="151638" y="398907"/>
                  </a:cubicBezTo>
                  <a:cubicBezTo>
                    <a:pt x="690499" y="266192"/>
                    <a:pt x="1233551" y="158115"/>
                    <a:pt x="1777492" y="77724"/>
                  </a:cubicBezTo>
                  <a:cubicBezTo>
                    <a:pt x="1824482" y="70739"/>
                    <a:pt x="1814068" y="0"/>
                    <a:pt x="1767078" y="6985"/>
                  </a:cubicBezTo>
                  <a:cubicBezTo>
                    <a:pt x="1220978" y="87757"/>
                    <a:pt x="675640" y="196215"/>
                    <a:pt x="134493" y="329565"/>
                  </a:cubicBezTo>
                </a:path>
              </a:pathLst>
            </a:custGeom>
            <a:solidFill>
              <a:srgbClr val="E3E9ED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0481160" y="3186624"/>
            <a:ext cx="1367313" cy="257706"/>
            <a:chOff x="0" y="0"/>
            <a:chExt cx="1823084" cy="34360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23085" cy="343535"/>
            </a:xfrm>
            <a:custGeom>
              <a:avLst/>
              <a:gdLst/>
              <a:ahLst/>
              <a:cxnLst/>
              <a:rect l="l" t="t" r="r" b="b"/>
              <a:pathLst>
                <a:path w="1823085" h="343535">
                  <a:moveTo>
                    <a:pt x="286131" y="201168"/>
                  </a:moveTo>
                  <a:cubicBezTo>
                    <a:pt x="285750" y="122428"/>
                    <a:pt x="221869" y="58801"/>
                    <a:pt x="143002" y="58801"/>
                  </a:cubicBezTo>
                  <a:cubicBezTo>
                    <a:pt x="64135" y="58801"/>
                    <a:pt x="381" y="122428"/>
                    <a:pt x="0" y="201168"/>
                  </a:cubicBezTo>
                  <a:cubicBezTo>
                    <a:pt x="381" y="279908"/>
                    <a:pt x="64262" y="343535"/>
                    <a:pt x="143002" y="343535"/>
                  </a:cubicBezTo>
                  <a:cubicBezTo>
                    <a:pt x="221742" y="343535"/>
                    <a:pt x="285750" y="279908"/>
                    <a:pt x="286131" y="201168"/>
                  </a:cubicBezTo>
                  <a:close/>
                  <a:moveTo>
                    <a:pt x="137795" y="165862"/>
                  </a:moveTo>
                  <a:cubicBezTo>
                    <a:pt x="90805" y="172847"/>
                    <a:pt x="101219" y="243586"/>
                    <a:pt x="148209" y="236601"/>
                  </a:cubicBezTo>
                  <a:cubicBezTo>
                    <a:pt x="510032" y="183134"/>
                    <a:pt x="873506" y="153289"/>
                    <a:pt x="1237107" y="123317"/>
                  </a:cubicBezTo>
                  <a:cubicBezTo>
                    <a:pt x="1416685" y="108458"/>
                    <a:pt x="1596390" y="93599"/>
                    <a:pt x="1775714" y="75946"/>
                  </a:cubicBezTo>
                  <a:cubicBezTo>
                    <a:pt x="1823085" y="71120"/>
                    <a:pt x="1816100" y="0"/>
                    <a:pt x="1768729" y="4699"/>
                  </a:cubicBezTo>
                  <a:cubicBezTo>
                    <a:pt x="1589659" y="22352"/>
                    <a:pt x="1410462" y="37211"/>
                    <a:pt x="1231265" y="51943"/>
                  </a:cubicBezTo>
                  <a:cubicBezTo>
                    <a:pt x="866140" y="82042"/>
                    <a:pt x="501142" y="112141"/>
                    <a:pt x="137795" y="165862"/>
                  </a:cubicBezTo>
                </a:path>
              </a:pathLst>
            </a:custGeom>
            <a:solidFill>
              <a:srgbClr val="E3E9ED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1703099" y="2989307"/>
            <a:ext cx="1436517" cy="334322"/>
            <a:chOff x="0" y="0"/>
            <a:chExt cx="1915356" cy="44576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915414" cy="445770"/>
            </a:xfrm>
            <a:custGeom>
              <a:avLst/>
              <a:gdLst/>
              <a:ahLst/>
              <a:cxnLst/>
              <a:rect l="l" t="t" r="r" b="b"/>
              <a:pathLst>
                <a:path w="1915414" h="445770">
                  <a:moveTo>
                    <a:pt x="286131" y="303403"/>
                  </a:moveTo>
                  <a:cubicBezTo>
                    <a:pt x="285750" y="224663"/>
                    <a:pt x="221869" y="161036"/>
                    <a:pt x="143129" y="161036"/>
                  </a:cubicBezTo>
                  <a:cubicBezTo>
                    <a:pt x="64389" y="161036"/>
                    <a:pt x="381" y="224536"/>
                    <a:pt x="0" y="303403"/>
                  </a:cubicBezTo>
                  <a:cubicBezTo>
                    <a:pt x="381" y="382143"/>
                    <a:pt x="64262" y="445770"/>
                    <a:pt x="143002" y="445770"/>
                  </a:cubicBezTo>
                  <a:cubicBezTo>
                    <a:pt x="221742" y="445770"/>
                    <a:pt x="285750" y="382143"/>
                    <a:pt x="286131" y="303403"/>
                  </a:cubicBezTo>
                  <a:close/>
                  <a:moveTo>
                    <a:pt x="139573" y="267843"/>
                  </a:moveTo>
                  <a:cubicBezTo>
                    <a:pt x="92329" y="272542"/>
                    <a:pt x="99314" y="343662"/>
                    <a:pt x="146558" y="338963"/>
                  </a:cubicBezTo>
                  <a:cubicBezTo>
                    <a:pt x="689610" y="285242"/>
                    <a:pt x="1775841" y="178054"/>
                    <a:pt x="1775841" y="178054"/>
                  </a:cubicBezTo>
                  <a:cubicBezTo>
                    <a:pt x="1823085" y="173355"/>
                    <a:pt x="1816100" y="102235"/>
                    <a:pt x="1768856" y="106934"/>
                  </a:cubicBezTo>
                  <a:cubicBezTo>
                    <a:pt x="1768856" y="106934"/>
                    <a:pt x="682625" y="214249"/>
                    <a:pt x="139573" y="267843"/>
                  </a:cubicBezTo>
                  <a:moveTo>
                    <a:pt x="1915414" y="142494"/>
                  </a:moveTo>
                  <a:cubicBezTo>
                    <a:pt x="1915033" y="63627"/>
                    <a:pt x="1851025" y="0"/>
                    <a:pt x="1772285" y="0"/>
                  </a:cubicBezTo>
                  <a:cubicBezTo>
                    <a:pt x="1693545" y="0"/>
                    <a:pt x="1629537" y="63627"/>
                    <a:pt x="1629283" y="142367"/>
                  </a:cubicBezTo>
                  <a:cubicBezTo>
                    <a:pt x="1629664" y="221107"/>
                    <a:pt x="1693545" y="284734"/>
                    <a:pt x="1772285" y="284734"/>
                  </a:cubicBezTo>
                  <a:cubicBezTo>
                    <a:pt x="1851025" y="284734"/>
                    <a:pt x="1915033" y="221107"/>
                    <a:pt x="1915287" y="142367"/>
                  </a:cubicBezTo>
                  <a:close/>
                </a:path>
              </a:pathLst>
            </a:custGeom>
            <a:solidFill>
              <a:srgbClr val="E3E9ED"/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1221769" y="710026"/>
            <a:ext cx="479947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Traction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5253307" y="6033275"/>
            <a:ext cx="446341" cy="266033"/>
            <a:chOff x="0" y="0"/>
            <a:chExt cx="595122" cy="35471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95122" cy="354711"/>
            </a:xfrm>
            <a:custGeom>
              <a:avLst/>
              <a:gdLst/>
              <a:ahLst/>
              <a:cxnLst/>
              <a:rect l="l" t="t" r="r" b="b"/>
              <a:pathLst>
                <a:path w="595122" h="354711">
                  <a:moveTo>
                    <a:pt x="333248" y="0"/>
                  </a:moveTo>
                  <a:cubicBezTo>
                    <a:pt x="296418" y="0"/>
                    <a:pt x="256921" y="7239"/>
                    <a:pt x="215646" y="23876"/>
                  </a:cubicBezTo>
                  <a:cubicBezTo>
                    <a:pt x="0" y="111125"/>
                    <a:pt x="113792" y="232283"/>
                    <a:pt x="113792" y="232283"/>
                  </a:cubicBezTo>
                  <a:lnTo>
                    <a:pt x="516128" y="354711"/>
                  </a:lnTo>
                  <a:cubicBezTo>
                    <a:pt x="516128" y="354711"/>
                    <a:pt x="569595" y="333629"/>
                    <a:pt x="583565" y="221996"/>
                  </a:cubicBezTo>
                  <a:cubicBezTo>
                    <a:pt x="595122" y="128651"/>
                    <a:pt x="488315" y="0"/>
                    <a:pt x="333248" y="0"/>
                  </a:cubicBezTo>
                  <a:close/>
                </a:path>
              </a:pathLst>
            </a:custGeom>
            <a:solidFill>
              <a:srgbClr val="7D3223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5411774" y="6094788"/>
            <a:ext cx="215932" cy="162020"/>
            <a:chOff x="0" y="0"/>
            <a:chExt cx="287909" cy="21602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87909" cy="216027"/>
            </a:xfrm>
            <a:custGeom>
              <a:avLst/>
              <a:gdLst/>
              <a:ahLst/>
              <a:cxnLst/>
              <a:rect l="l" t="t" r="r" b="b"/>
              <a:pathLst>
                <a:path w="287909" h="216027">
                  <a:moveTo>
                    <a:pt x="137033" y="0"/>
                  </a:moveTo>
                  <a:cubicBezTo>
                    <a:pt x="122936" y="0"/>
                    <a:pt x="108712" y="3683"/>
                    <a:pt x="94742" y="11811"/>
                  </a:cubicBezTo>
                  <a:cubicBezTo>
                    <a:pt x="0" y="67310"/>
                    <a:pt x="92710" y="185039"/>
                    <a:pt x="92710" y="185039"/>
                  </a:cubicBezTo>
                  <a:lnTo>
                    <a:pt x="200025" y="216027"/>
                  </a:lnTo>
                  <a:cubicBezTo>
                    <a:pt x="287909" y="124460"/>
                    <a:pt x="218186" y="0"/>
                    <a:pt x="137033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5274674" y="6032077"/>
            <a:ext cx="278987" cy="225361"/>
            <a:chOff x="0" y="0"/>
            <a:chExt cx="371983" cy="30048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71983" cy="300482"/>
            </a:xfrm>
            <a:custGeom>
              <a:avLst/>
              <a:gdLst/>
              <a:ahLst/>
              <a:cxnLst/>
              <a:rect l="l" t="t" r="r" b="b"/>
              <a:pathLst>
                <a:path w="371983" h="300482">
                  <a:moveTo>
                    <a:pt x="288671" y="0"/>
                  </a:moveTo>
                  <a:cubicBezTo>
                    <a:pt x="242570" y="0"/>
                    <a:pt x="160401" y="13716"/>
                    <a:pt x="92329" y="65278"/>
                  </a:cubicBezTo>
                  <a:cubicBezTo>
                    <a:pt x="0" y="135636"/>
                    <a:pt x="72136" y="233934"/>
                    <a:pt x="72136" y="233934"/>
                  </a:cubicBezTo>
                  <a:lnTo>
                    <a:pt x="371983" y="300482"/>
                  </a:lnTo>
                  <a:cubicBezTo>
                    <a:pt x="371983" y="300482"/>
                    <a:pt x="316357" y="268859"/>
                    <a:pt x="271907" y="168910"/>
                  </a:cubicBezTo>
                  <a:cubicBezTo>
                    <a:pt x="227457" y="69215"/>
                    <a:pt x="321945" y="4191"/>
                    <a:pt x="321945" y="4191"/>
                  </a:cubicBezTo>
                  <a:cubicBezTo>
                    <a:pt x="317119" y="1778"/>
                    <a:pt x="305181" y="0"/>
                    <a:pt x="288671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6750301" y="6676927"/>
            <a:ext cx="294894" cy="161735"/>
            <a:chOff x="0" y="0"/>
            <a:chExt cx="393192" cy="21564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93192" cy="215646"/>
            </a:xfrm>
            <a:custGeom>
              <a:avLst/>
              <a:gdLst/>
              <a:ahLst/>
              <a:cxnLst/>
              <a:rect l="l" t="t" r="r" b="b"/>
              <a:pathLst>
                <a:path w="393192" h="215646">
                  <a:moveTo>
                    <a:pt x="191770" y="0"/>
                  </a:moveTo>
                  <a:cubicBezTo>
                    <a:pt x="149098" y="0"/>
                    <a:pt x="108077" y="12827"/>
                    <a:pt x="82804" y="38100"/>
                  </a:cubicBezTo>
                  <a:cubicBezTo>
                    <a:pt x="0" y="121158"/>
                    <a:pt x="84582" y="215646"/>
                    <a:pt x="84582" y="215646"/>
                  </a:cubicBezTo>
                  <a:lnTo>
                    <a:pt x="333248" y="205740"/>
                  </a:lnTo>
                  <a:cubicBezTo>
                    <a:pt x="393192" y="66802"/>
                    <a:pt x="288798" y="0"/>
                    <a:pt x="191770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6802344" y="6713665"/>
            <a:ext cx="162306" cy="117538"/>
            <a:chOff x="0" y="0"/>
            <a:chExt cx="216408" cy="1567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16408" cy="156718"/>
            </a:xfrm>
            <a:custGeom>
              <a:avLst/>
              <a:gdLst/>
              <a:ahLst/>
              <a:cxnLst/>
              <a:rect l="l" t="t" r="r" b="b"/>
              <a:pathLst>
                <a:path w="216408" h="156718">
                  <a:moveTo>
                    <a:pt x="128778" y="0"/>
                  </a:moveTo>
                  <a:cubicBezTo>
                    <a:pt x="114300" y="0"/>
                    <a:pt x="98044" y="3810"/>
                    <a:pt x="80899" y="12827"/>
                  </a:cubicBezTo>
                  <a:cubicBezTo>
                    <a:pt x="0" y="55245"/>
                    <a:pt x="91186" y="153162"/>
                    <a:pt x="91186" y="153162"/>
                  </a:cubicBezTo>
                  <a:lnTo>
                    <a:pt x="180975" y="156718"/>
                  </a:lnTo>
                  <a:cubicBezTo>
                    <a:pt x="180975" y="156718"/>
                    <a:pt x="185928" y="156718"/>
                    <a:pt x="202946" y="99187"/>
                  </a:cubicBezTo>
                  <a:cubicBezTo>
                    <a:pt x="216408" y="53848"/>
                    <a:pt x="183388" y="0"/>
                    <a:pt x="128778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6907442" y="6678947"/>
            <a:ext cx="125920" cy="152495"/>
            <a:chOff x="0" y="0"/>
            <a:chExt cx="167894" cy="20332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67894" cy="203327"/>
            </a:xfrm>
            <a:custGeom>
              <a:avLst/>
              <a:gdLst/>
              <a:ahLst/>
              <a:cxnLst/>
              <a:rect l="l" t="t" r="r" b="b"/>
              <a:pathLst>
                <a:path w="167894" h="203327">
                  <a:moveTo>
                    <a:pt x="37338" y="0"/>
                  </a:moveTo>
                  <a:cubicBezTo>
                    <a:pt x="37465" y="0"/>
                    <a:pt x="85090" y="52959"/>
                    <a:pt x="50038" y="115570"/>
                  </a:cubicBezTo>
                  <a:cubicBezTo>
                    <a:pt x="14986" y="178181"/>
                    <a:pt x="0" y="200914"/>
                    <a:pt x="0" y="200914"/>
                  </a:cubicBezTo>
                  <a:lnTo>
                    <a:pt x="140335" y="203327"/>
                  </a:lnTo>
                  <a:cubicBezTo>
                    <a:pt x="140335" y="203327"/>
                    <a:pt x="167894" y="35433"/>
                    <a:pt x="3733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3643297" y="8812625"/>
            <a:ext cx="4968621" cy="632460"/>
            <a:chOff x="0" y="0"/>
            <a:chExt cx="6624828" cy="84328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624828" cy="843280"/>
            </a:xfrm>
            <a:custGeom>
              <a:avLst/>
              <a:gdLst/>
              <a:ahLst/>
              <a:cxnLst/>
              <a:rect l="l" t="t" r="r" b="b"/>
              <a:pathLst>
                <a:path w="6624828" h="843280">
                  <a:moveTo>
                    <a:pt x="0" y="421640"/>
                  </a:moveTo>
                  <a:cubicBezTo>
                    <a:pt x="0" y="188722"/>
                    <a:pt x="1482979" y="0"/>
                    <a:pt x="3312414" y="0"/>
                  </a:cubicBezTo>
                  <a:cubicBezTo>
                    <a:pt x="5141849" y="0"/>
                    <a:pt x="6624828" y="188722"/>
                    <a:pt x="6624828" y="421640"/>
                  </a:cubicBezTo>
                  <a:cubicBezTo>
                    <a:pt x="6624828" y="654558"/>
                    <a:pt x="5141849" y="843280"/>
                    <a:pt x="3312414" y="843280"/>
                  </a:cubicBezTo>
                  <a:cubicBezTo>
                    <a:pt x="1482979" y="843280"/>
                    <a:pt x="0" y="654431"/>
                    <a:pt x="0" y="42164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4070911" y="6680463"/>
            <a:ext cx="2418683" cy="2486311"/>
            <a:chOff x="0" y="0"/>
            <a:chExt cx="3224911" cy="331508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224911" cy="3315081"/>
            </a:xfrm>
            <a:custGeom>
              <a:avLst/>
              <a:gdLst/>
              <a:ahLst/>
              <a:cxnLst/>
              <a:rect l="l" t="t" r="r" b="b"/>
              <a:pathLst>
                <a:path w="3224911" h="3315081">
                  <a:moveTo>
                    <a:pt x="717677" y="0"/>
                  </a:moveTo>
                  <a:cubicBezTo>
                    <a:pt x="717677" y="0"/>
                    <a:pt x="232918" y="940816"/>
                    <a:pt x="116459" y="1702308"/>
                  </a:cubicBezTo>
                  <a:cubicBezTo>
                    <a:pt x="0" y="2463800"/>
                    <a:pt x="510540" y="3315081"/>
                    <a:pt x="510540" y="3315081"/>
                  </a:cubicBezTo>
                  <a:lnTo>
                    <a:pt x="3162300" y="3252089"/>
                  </a:lnTo>
                  <a:cubicBezTo>
                    <a:pt x="3162300" y="3252089"/>
                    <a:pt x="3224911" y="2840228"/>
                    <a:pt x="3135376" y="2195195"/>
                  </a:cubicBezTo>
                  <a:cubicBezTo>
                    <a:pt x="3058160" y="1639316"/>
                    <a:pt x="2695194" y="1196721"/>
                    <a:pt x="2596261" y="1084707"/>
                  </a:cubicBezTo>
                  <a:cubicBezTo>
                    <a:pt x="2580132" y="1066927"/>
                    <a:pt x="2571115" y="1057148"/>
                    <a:pt x="2571115" y="1057148"/>
                  </a:cubicBezTo>
                  <a:lnTo>
                    <a:pt x="717677" y="0"/>
                  </a:lnTo>
                  <a:close/>
                </a:path>
              </a:pathLst>
            </a:custGeom>
            <a:solidFill>
              <a:srgbClr val="692A1D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4556854" y="6200611"/>
            <a:ext cx="1725739" cy="1512570"/>
            <a:chOff x="0" y="0"/>
            <a:chExt cx="2300986" cy="201676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300986" cy="2016760"/>
            </a:xfrm>
            <a:custGeom>
              <a:avLst/>
              <a:gdLst/>
              <a:ahLst/>
              <a:cxnLst/>
              <a:rect l="l" t="t" r="r" b="b"/>
              <a:pathLst>
                <a:path w="2300986" h="2016760">
                  <a:moveTo>
                    <a:pt x="1027684" y="0"/>
                  </a:moveTo>
                  <a:cubicBezTo>
                    <a:pt x="1027684" y="0"/>
                    <a:pt x="78740" y="105664"/>
                    <a:pt x="38354" y="819404"/>
                  </a:cubicBezTo>
                  <a:cubicBezTo>
                    <a:pt x="0" y="1494282"/>
                    <a:pt x="433070" y="2016760"/>
                    <a:pt x="1248156" y="2016760"/>
                  </a:cubicBezTo>
                  <a:cubicBezTo>
                    <a:pt x="1295146" y="2016760"/>
                    <a:pt x="1343279" y="2014982"/>
                    <a:pt x="1392682" y="2011426"/>
                  </a:cubicBezTo>
                  <a:cubicBezTo>
                    <a:pt x="2300986" y="1946910"/>
                    <a:pt x="2276729" y="1192403"/>
                    <a:pt x="2187448" y="851916"/>
                  </a:cubicBezTo>
                  <a:cubicBezTo>
                    <a:pt x="2098421" y="511048"/>
                    <a:pt x="1936369" y="186690"/>
                    <a:pt x="1027684" y="0"/>
                  </a:cubicBezTo>
                  <a:close/>
                </a:path>
              </a:pathLst>
            </a:custGeom>
            <a:solidFill>
              <a:srgbClr val="7D3223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5774912" y="6156805"/>
            <a:ext cx="454628" cy="351663"/>
            <a:chOff x="0" y="0"/>
            <a:chExt cx="606171" cy="468884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06171" cy="468884"/>
            </a:xfrm>
            <a:custGeom>
              <a:avLst/>
              <a:gdLst/>
              <a:ahLst/>
              <a:cxnLst/>
              <a:rect l="l" t="t" r="r" b="b"/>
              <a:pathLst>
                <a:path w="606171" h="468884">
                  <a:moveTo>
                    <a:pt x="286131" y="0"/>
                  </a:moveTo>
                  <a:cubicBezTo>
                    <a:pt x="262001" y="0"/>
                    <a:pt x="237363" y="4699"/>
                    <a:pt x="212344" y="15113"/>
                  </a:cubicBezTo>
                  <a:cubicBezTo>
                    <a:pt x="0" y="103759"/>
                    <a:pt x="125984" y="318262"/>
                    <a:pt x="125984" y="318262"/>
                  </a:cubicBezTo>
                  <a:lnTo>
                    <a:pt x="291338" y="467360"/>
                  </a:lnTo>
                  <a:cubicBezTo>
                    <a:pt x="291338" y="467360"/>
                    <a:pt x="295148" y="468884"/>
                    <a:pt x="303276" y="468884"/>
                  </a:cubicBezTo>
                  <a:cubicBezTo>
                    <a:pt x="326263" y="468884"/>
                    <a:pt x="383540" y="457327"/>
                    <a:pt x="484886" y="369697"/>
                  </a:cubicBezTo>
                  <a:cubicBezTo>
                    <a:pt x="606171" y="264668"/>
                    <a:pt x="466344" y="0"/>
                    <a:pt x="286131" y="0"/>
                  </a:cubicBezTo>
                  <a:close/>
                </a:path>
              </a:pathLst>
            </a:custGeom>
            <a:solidFill>
              <a:srgbClr val="7D3223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5867607" y="6241073"/>
            <a:ext cx="208788" cy="199834"/>
            <a:chOff x="0" y="0"/>
            <a:chExt cx="278384" cy="266446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78384" cy="266446"/>
            </a:xfrm>
            <a:custGeom>
              <a:avLst/>
              <a:gdLst/>
              <a:ahLst/>
              <a:cxnLst/>
              <a:rect l="l" t="t" r="r" b="b"/>
              <a:pathLst>
                <a:path w="278384" h="266446">
                  <a:moveTo>
                    <a:pt x="163322" y="0"/>
                  </a:moveTo>
                  <a:cubicBezTo>
                    <a:pt x="146177" y="0"/>
                    <a:pt x="127254" y="6604"/>
                    <a:pt x="107188" y="21844"/>
                  </a:cubicBezTo>
                  <a:cubicBezTo>
                    <a:pt x="0" y="103378"/>
                    <a:pt x="107188" y="266446"/>
                    <a:pt x="107188" y="266446"/>
                  </a:cubicBezTo>
                  <a:cubicBezTo>
                    <a:pt x="107188" y="266446"/>
                    <a:pt x="198120" y="266446"/>
                    <a:pt x="242316" y="187198"/>
                  </a:cubicBezTo>
                  <a:cubicBezTo>
                    <a:pt x="278384" y="122809"/>
                    <a:pt x="237490" y="0"/>
                    <a:pt x="163322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5214235" y="6475569"/>
            <a:ext cx="834199" cy="677418"/>
            <a:chOff x="0" y="0"/>
            <a:chExt cx="1112266" cy="903224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112266" cy="903224"/>
            </a:xfrm>
            <a:custGeom>
              <a:avLst/>
              <a:gdLst/>
              <a:ahLst/>
              <a:cxnLst/>
              <a:rect l="l" t="t" r="r" b="b"/>
              <a:pathLst>
                <a:path w="1112266" h="903224">
                  <a:moveTo>
                    <a:pt x="529844" y="0"/>
                  </a:moveTo>
                  <a:cubicBezTo>
                    <a:pt x="410591" y="0"/>
                    <a:pt x="342011" y="36576"/>
                    <a:pt x="342011" y="36576"/>
                  </a:cubicBezTo>
                  <a:cubicBezTo>
                    <a:pt x="342011" y="36576"/>
                    <a:pt x="172847" y="118999"/>
                    <a:pt x="86360" y="352171"/>
                  </a:cubicBezTo>
                  <a:cubicBezTo>
                    <a:pt x="0" y="585089"/>
                    <a:pt x="259207" y="870585"/>
                    <a:pt x="574802" y="900684"/>
                  </a:cubicBezTo>
                  <a:cubicBezTo>
                    <a:pt x="592963" y="902335"/>
                    <a:pt x="610616" y="903224"/>
                    <a:pt x="627888" y="903224"/>
                  </a:cubicBezTo>
                  <a:cubicBezTo>
                    <a:pt x="909447" y="903224"/>
                    <a:pt x="1061085" y="677799"/>
                    <a:pt x="1085850" y="472440"/>
                  </a:cubicBezTo>
                  <a:cubicBezTo>
                    <a:pt x="1112266" y="254508"/>
                    <a:pt x="860425" y="55245"/>
                    <a:pt x="661162" y="13970"/>
                  </a:cubicBezTo>
                  <a:cubicBezTo>
                    <a:pt x="612521" y="3810"/>
                    <a:pt x="568452" y="0"/>
                    <a:pt x="529844" y="0"/>
                  </a:cubicBezTo>
                  <a:close/>
                </a:path>
              </a:pathLst>
            </a:custGeom>
            <a:solidFill>
              <a:srgbClr val="B07266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5482565" y="6463703"/>
            <a:ext cx="505492" cy="326803"/>
            <a:chOff x="0" y="0"/>
            <a:chExt cx="673989" cy="435737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73989" cy="435737"/>
            </a:xfrm>
            <a:custGeom>
              <a:avLst/>
              <a:gdLst/>
              <a:ahLst/>
              <a:cxnLst/>
              <a:rect l="l" t="t" r="r" b="b"/>
              <a:pathLst>
                <a:path w="673989" h="435737">
                  <a:moveTo>
                    <a:pt x="171831" y="127"/>
                  </a:moveTo>
                  <a:cubicBezTo>
                    <a:pt x="166243" y="127"/>
                    <a:pt x="160782" y="254"/>
                    <a:pt x="155067" y="254"/>
                  </a:cubicBezTo>
                  <a:cubicBezTo>
                    <a:pt x="155067" y="254"/>
                    <a:pt x="152400" y="127"/>
                    <a:pt x="147955" y="127"/>
                  </a:cubicBezTo>
                  <a:cubicBezTo>
                    <a:pt x="122936" y="127"/>
                    <a:pt x="38735" y="6477"/>
                    <a:pt x="20828" y="89789"/>
                  </a:cubicBezTo>
                  <a:cubicBezTo>
                    <a:pt x="0" y="188468"/>
                    <a:pt x="32639" y="376174"/>
                    <a:pt x="289306" y="423926"/>
                  </a:cubicBezTo>
                  <a:cubicBezTo>
                    <a:pt x="333502" y="432181"/>
                    <a:pt x="373761" y="435737"/>
                    <a:pt x="410210" y="435737"/>
                  </a:cubicBezTo>
                  <a:cubicBezTo>
                    <a:pt x="585216" y="435737"/>
                    <a:pt x="671576" y="350647"/>
                    <a:pt x="673989" y="271653"/>
                  </a:cubicBezTo>
                  <a:cubicBezTo>
                    <a:pt x="673989" y="271653"/>
                    <a:pt x="526542" y="0"/>
                    <a:pt x="171831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5404231" y="6634036"/>
            <a:ext cx="422719" cy="283750"/>
            <a:chOff x="0" y="0"/>
            <a:chExt cx="563626" cy="37833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563626" cy="378333"/>
            </a:xfrm>
            <a:custGeom>
              <a:avLst/>
              <a:gdLst/>
              <a:ahLst/>
              <a:cxnLst/>
              <a:rect l="l" t="t" r="r" b="b"/>
              <a:pathLst>
                <a:path w="563626" h="378333">
                  <a:moveTo>
                    <a:pt x="59690" y="0"/>
                  </a:moveTo>
                  <a:cubicBezTo>
                    <a:pt x="59690" y="0"/>
                    <a:pt x="0" y="131191"/>
                    <a:pt x="116459" y="298323"/>
                  </a:cubicBezTo>
                  <a:cubicBezTo>
                    <a:pt x="158750" y="359029"/>
                    <a:pt x="229235" y="378333"/>
                    <a:pt x="302006" y="378333"/>
                  </a:cubicBezTo>
                  <a:cubicBezTo>
                    <a:pt x="429514" y="378333"/>
                    <a:pt x="563626" y="319024"/>
                    <a:pt x="563626" y="319024"/>
                  </a:cubicBezTo>
                  <a:cubicBezTo>
                    <a:pt x="563626" y="319024"/>
                    <a:pt x="482727" y="343662"/>
                    <a:pt x="384810" y="343662"/>
                  </a:cubicBezTo>
                  <a:cubicBezTo>
                    <a:pt x="326517" y="343662"/>
                    <a:pt x="262255" y="334899"/>
                    <a:pt x="205613" y="307086"/>
                  </a:cubicBezTo>
                  <a:cubicBezTo>
                    <a:pt x="53594" y="232537"/>
                    <a:pt x="59690" y="0"/>
                    <a:pt x="59690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4266684" y="8323298"/>
            <a:ext cx="1949196" cy="843534"/>
            <a:chOff x="0" y="0"/>
            <a:chExt cx="2598928" cy="1124712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598928" cy="1124712"/>
            </a:xfrm>
            <a:custGeom>
              <a:avLst/>
              <a:gdLst/>
              <a:ahLst/>
              <a:cxnLst/>
              <a:rect l="l" t="t" r="r" b="b"/>
              <a:pathLst>
                <a:path w="2598928" h="1124712">
                  <a:moveTo>
                    <a:pt x="814578" y="0"/>
                  </a:moveTo>
                  <a:cubicBezTo>
                    <a:pt x="340106" y="0"/>
                    <a:pt x="30988" y="558800"/>
                    <a:pt x="30988" y="558800"/>
                  </a:cubicBezTo>
                  <a:cubicBezTo>
                    <a:pt x="0" y="770890"/>
                    <a:pt x="249555" y="1124712"/>
                    <a:pt x="249555" y="1124712"/>
                  </a:cubicBezTo>
                  <a:lnTo>
                    <a:pt x="2598928" y="1057656"/>
                  </a:lnTo>
                  <a:cubicBezTo>
                    <a:pt x="2598928" y="1057656"/>
                    <a:pt x="2592451" y="988949"/>
                    <a:pt x="2467864" y="839470"/>
                  </a:cubicBezTo>
                  <a:cubicBezTo>
                    <a:pt x="2384806" y="739902"/>
                    <a:pt x="2301748" y="726059"/>
                    <a:pt x="2215007" y="726059"/>
                  </a:cubicBezTo>
                  <a:cubicBezTo>
                    <a:pt x="2181479" y="726059"/>
                    <a:pt x="2147316" y="728091"/>
                    <a:pt x="2112518" y="728091"/>
                  </a:cubicBezTo>
                  <a:cubicBezTo>
                    <a:pt x="2102231" y="728091"/>
                    <a:pt x="2091817" y="727964"/>
                    <a:pt x="2081403" y="727456"/>
                  </a:cubicBezTo>
                  <a:cubicBezTo>
                    <a:pt x="1944497" y="721106"/>
                    <a:pt x="1582928" y="209931"/>
                    <a:pt x="1003427" y="29464"/>
                  </a:cubicBezTo>
                  <a:cubicBezTo>
                    <a:pt x="937895" y="9017"/>
                    <a:pt x="874903" y="0"/>
                    <a:pt x="814578" y="0"/>
                  </a:cubicBezTo>
                  <a:close/>
                </a:path>
              </a:pathLst>
            </a:custGeom>
            <a:solidFill>
              <a:srgbClr val="7D3223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4530121" y="7635303"/>
            <a:ext cx="1819180" cy="1094137"/>
            <a:chOff x="0" y="0"/>
            <a:chExt cx="2425573" cy="145884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425573" cy="1458849"/>
            </a:xfrm>
            <a:custGeom>
              <a:avLst/>
              <a:gdLst/>
              <a:ahLst/>
              <a:cxnLst/>
              <a:rect l="l" t="t" r="r" b="b"/>
              <a:pathLst>
                <a:path w="2425573" h="1458849">
                  <a:moveTo>
                    <a:pt x="546735" y="0"/>
                  </a:moveTo>
                  <a:cubicBezTo>
                    <a:pt x="84201" y="35052"/>
                    <a:pt x="0" y="504952"/>
                    <a:pt x="77216" y="855345"/>
                  </a:cubicBezTo>
                  <a:cubicBezTo>
                    <a:pt x="154178" y="1205865"/>
                    <a:pt x="841375" y="1346200"/>
                    <a:pt x="1269111" y="1437259"/>
                  </a:cubicBezTo>
                  <a:cubicBezTo>
                    <a:pt x="1339596" y="1452372"/>
                    <a:pt x="1409319" y="1458849"/>
                    <a:pt x="1476883" y="1458849"/>
                  </a:cubicBezTo>
                  <a:cubicBezTo>
                    <a:pt x="1819783" y="1458849"/>
                    <a:pt x="2109089" y="1292606"/>
                    <a:pt x="2173605" y="1234059"/>
                  </a:cubicBezTo>
                  <a:cubicBezTo>
                    <a:pt x="2250440" y="1163828"/>
                    <a:pt x="2376805" y="1065784"/>
                    <a:pt x="2376805" y="1065784"/>
                  </a:cubicBezTo>
                  <a:cubicBezTo>
                    <a:pt x="2376805" y="1065784"/>
                    <a:pt x="2425573" y="918718"/>
                    <a:pt x="2299589" y="792353"/>
                  </a:cubicBezTo>
                  <a:cubicBezTo>
                    <a:pt x="2173605" y="666242"/>
                    <a:pt x="1970278" y="771271"/>
                    <a:pt x="1402080" y="610108"/>
                  </a:cubicBezTo>
                  <a:cubicBezTo>
                    <a:pt x="834390" y="448818"/>
                    <a:pt x="546735" y="0"/>
                    <a:pt x="546735" y="0"/>
                  </a:cubicBezTo>
                  <a:close/>
                </a:path>
              </a:pathLst>
            </a:custGeom>
            <a:solidFill>
              <a:srgbClr val="7D3223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5451478" y="6465849"/>
            <a:ext cx="556450" cy="380714"/>
            <a:chOff x="0" y="0"/>
            <a:chExt cx="741934" cy="507619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741934" cy="507619"/>
            </a:xfrm>
            <a:custGeom>
              <a:avLst/>
              <a:gdLst/>
              <a:ahLst/>
              <a:cxnLst/>
              <a:rect l="l" t="t" r="r" b="b"/>
              <a:pathLst>
                <a:path w="741934" h="507619">
                  <a:moveTo>
                    <a:pt x="134112" y="127"/>
                  </a:moveTo>
                  <a:cubicBezTo>
                    <a:pt x="89916" y="127"/>
                    <a:pt x="11938" y="50419"/>
                    <a:pt x="11938" y="50419"/>
                  </a:cubicBezTo>
                  <a:cubicBezTo>
                    <a:pt x="11938" y="50419"/>
                    <a:pt x="0" y="84582"/>
                    <a:pt x="2032" y="161544"/>
                  </a:cubicBezTo>
                  <a:cubicBezTo>
                    <a:pt x="4064" y="238252"/>
                    <a:pt x="52324" y="391922"/>
                    <a:pt x="319405" y="486791"/>
                  </a:cubicBezTo>
                  <a:cubicBezTo>
                    <a:pt x="360553" y="501396"/>
                    <a:pt x="399161" y="507619"/>
                    <a:pt x="434848" y="507619"/>
                  </a:cubicBezTo>
                  <a:cubicBezTo>
                    <a:pt x="630555" y="507619"/>
                    <a:pt x="741934" y="321183"/>
                    <a:pt x="741934" y="321183"/>
                  </a:cubicBezTo>
                  <a:lnTo>
                    <a:pt x="709422" y="254508"/>
                  </a:lnTo>
                  <a:cubicBezTo>
                    <a:pt x="709422" y="254508"/>
                    <a:pt x="659130" y="335280"/>
                    <a:pt x="566039" y="375666"/>
                  </a:cubicBezTo>
                  <a:cubicBezTo>
                    <a:pt x="534924" y="389128"/>
                    <a:pt x="497332" y="396494"/>
                    <a:pt x="455930" y="396494"/>
                  </a:cubicBezTo>
                  <a:cubicBezTo>
                    <a:pt x="373380" y="396494"/>
                    <a:pt x="276860" y="366903"/>
                    <a:pt x="191897" y="296926"/>
                  </a:cubicBezTo>
                  <a:cubicBezTo>
                    <a:pt x="64643" y="191770"/>
                    <a:pt x="151384" y="3810"/>
                    <a:pt x="151384" y="3810"/>
                  </a:cubicBezTo>
                  <a:cubicBezTo>
                    <a:pt x="146685" y="1143"/>
                    <a:pt x="140716" y="0"/>
                    <a:pt x="13398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5206343" y="6641391"/>
            <a:ext cx="808673" cy="590455"/>
            <a:chOff x="0" y="0"/>
            <a:chExt cx="1078230" cy="787273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078230" cy="787273"/>
            </a:xfrm>
            <a:custGeom>
              <a:avLst/>
              <a:gdLst/>
              <a:ahLst/>
              <a:cxnLst/>
              <a:rect l="l" t="t" r="r" b="b"/>
              <a:pathLst>
                <a:path w="1078230" h="787273">
                  <a:moveTo>
                    <a:pt x="157988" y="0"/>
                  </a:moveTo>
                  <a:cubicBezTo>
                    <a:pt x="55880" y="65024"/>
                    <a:pt x="0" y="312801"/>
                    <a:pt x="49530" y="483362"/>
                  </a:cubicBezTo>
                  <a:cubicBezTo>
                    <a:pt x="99187" y="653542"/>
                    <a:pt x="284988" y="771525"/>
                    <a:pt x="641223" y="787019"/>
                  </a:cubicBezTo>
                  <a:cubicBezTo>
                    <a:pt x="647446" y="787273"/>
                    <a:pt x="653288" y="787273"/>
                    <a:pt x="659003" y="787273"/>
                  </a:cubicBezTo>
                  <a:cubicBezTo>
                    <a:pt x="1000125" y="787273"/>
                    <a:pt x="1078230" y="353187"/>
                    <a:pt x="1078230" y="353187"/>
                  </a:cubicBezTo>
                  <a:cubicBezTo>
                    <a:pt x="1078230" y="353187"/>
                    <a:pt x="1075309" y="357251"/>
                    <a:pt x="1070102" y="364236"/>
                  </a:cubicBezTo>
                  <a:cubicBezTo>
                    <a:pt x="1011809" y="531241"/>
                    <a:pt x="868553" y="682244"/>
                    <a:pt x="638302" y="682244"/>
                  </a:cubicBezTo>
                  <a:cubicBezTo>
                    <a:pt x="621030" y="682244"/>
                    <a:pt x="603504" y="681355"/>
                    <a:pt x="585343" y="679577"/>
                  </a:cubicBezTo>
                  <a:cubicBezTo>
                    <a:pt x="269748" y="649478"/>
                    <a:pt x="10541" y="363982"/>
                    <a:pt x="96901" y="131064"/>
                  </a:cubicBezTo>
                  <a:cubicBezTo>
                    <a:pt x="113538" y="86233"/>
                    <a:pt x="133223" y="47117"/>
                    <a:pt x="153924" y="12954"/>
                  </a:cubicBezTo>
                  <a:cubicBezTo>
                    <a:pt x="156591" y="4445"/>
                    <a:pt x="157988" y="0"/>
                    <a:pt x="157988" y="0"/>
                  </a:cubicBezTo>
                  <a:close/>
                </a:path>
              </a:pathLst>
            </a:custGeom>
            <a:solidFill>
              <a:srgbClr val="54100E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5214235" y="6651142"/>
            <a:ext cx="794671" cy="501968"/>
            <a:chOff x="0" y="0"/>
            <a:chExt cx="1059561" cy="66929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059561" cy="669290"/>
            </a:xfrm>
            <a:custGeom>
              <a:avLst/>
              <a:gdLst/>
              <a:ahLst/>
              <a:cxnLst/>
              <a:rect l="l" t="t" r="r" b="b"/>
              <a:pathLst>
                <a:path w="1059561" h="669290">
                  <a:moveTo>
                    <a:pt x="143383" y="0"/>
                  </a:moveTo>
                  <a:cubicBezTo>
                    <a:pt x="122682" y="34163"/>
                    <a:pt x="102997" y="73406"/>
                    <a:pt x="86360" y="118110"/>
                  </a:cubicBezTo>
                  <a:cubicBezTo>
                    <a:pt x="0" y="351028"/>
                    <a:pt x="259207" y="636397"/>
                    <a:pt x="574802" y="666623"/>
                  </a:cubicBezTo>
                  <a:cubicBezTo>
                    <a:pt x="592963" y="668401"/>
                    <a:pt x="610616" y="669290"/>
                    <a:pt x="627761" y="669290"/>
                  </a:cubicBezTo>
                  <a:cubicBezTo>
                    <a:pt x="857885" y="669290"/>
                    <a:pt x="1001268" y="518414"/>
                    <a:pt x="1059561" y="351282"/>
                  </a:cubicBezTo>
                  <a:cubicBezTo>
                    <a:pt x="1029716" y="391414"/>
                    <a:pt x="922020" y="530352"/>
                    <a:pt x="832231" y="572516"/>
                  </a:cubicBezTo>
                  <a:cubicBezTo>
                    <a:pt x="788162" y="593344"/>
                    <a:pt x="714629" y="611378"/>
                    <a:pt x="629285" y="611378"/>
                  </a:cubicBezTo>
                  <a:cubicBezTo>
                    <a:pt x="509651" y="611378"/>
                    <a:pt x="367157" y="576326"/>
                    <a:pt x="249936" y="464312"/>
                  </a:cubicBezTo>
                  <a:cubicBezTo>
                    <a:pt x="73787" y="296164"/>
                    <a:pt x="127254" y="57912"/>
                    <a:pt x="143383" y="0"/>
                  </a:cubicBezTo>
                  <a:close/>
                </a:path>
              </a:pathLst>
            </a:custGeom>
            <a:solidFill>
              <a:srgbClr val="76242A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4454249" y="6630029"/>
            <a:ext cx="1611154" cy="1185672"/>
            <a:chOff x="0" y="0"/>
            <a:chExt cx="2148205" cy="158089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148205" cy="1580896"/>
            </a:xfrm>
            <a:custGeom>
              <a:avLst/>
              <a:gdLst/>
              <a:ahLst/>
              <a:cxnLst/>
              <a:rect l="l" t="t" r="r" b="b"/>
              <a:pathLst>
                <a:path w="2148205" h="1580896">
                  <a:moveTo>
                    <a:pt x="2148078" y="1207897"/>
                  </a:moveTo>
                  <a:cubicBezTo>
                    <a:pt x="2148078" y="1207897"/>
                    <a:pt x="2147697" y="1209040"/>
                    <a:pt x="2146681" y="1211199"/>
                  </a:cubicBezTo>
                  <a:cubicBezTo>
                    <a:pt x="2148205" y="1209040"/>
                    <a:pt x="2148078" y="1207897"/>
                    <a:pt x="2148078" y="1207897"/>
                  </a:cubicBezTo>
                  <a:close/>
                  <a:moveTo>
                    <a:pt x="246888" y="0"/>
                  </a:moveTo>
                  <a:cubicBezTo>
                    <a:pt x="0" y="272923"/>
                    <a:pt x="141859" y="787781"/>
                    <a:pt x="241681" y="1034669"/>
                  </a:cubicBezTo>
                  <a:cubicBezTo>
                    <a:pt x="340614" y="1279271"/>
                    <a:pt x="811276" y="1580896"/>
                    <a:pt x="1397889" y="1580896"/>
                  </a:cubicBezTo>
                  <a:cubicBezTo>
                    <a:pt x="1402969" y="1580896"/>
                    <a:pt x="1408049" y="1580896"/>
                    <a:pt x="1413002" y="1580769"/>
                  </a:cubicBezTo>
                  <a:cubicBezTo>
                    <a:pt x="1973326" y="1575816"/>
                    <a:pt x="2130933" y="1247521"/>
                    <a:pt x="2146681" y="1211199"/>
                  </a:cubicBezTo>
                  <a:cubicBezTo>
                    <a:pt x="2139950" y="1220597"/>
                    <a:pt x="2100453" y="1250188"/>
                    <a:pt x="1869821" y="1297178"/>
                  </a:cubicBezTo>
                  <a:cubicBezTo>
                    <a:pt x="1782826" y="1314958"/>
                    <a:pt x="1670558" y="1328801"/>
                    <a:pt x="1543304" y="1328801"/>
                  </a:cubicBezTo>
                  <a:cubicBezTo>
                    <a:pt x="1255268" y="1328801"/>
                    <a:pt x="889762" y="1258316"/>
                    <a:pt x="561975" y="1003300"/>
                  </a:cubicBezTo>
                  <a:cubicBezTo>
                    <a:pt x="89535" y="635381"/>
                    <a:pt x="246888" y="0"/>
                    <a:pt x="24688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5819666" y="6154595"/>
            <a:ext cx="213836" cy="330613"/>
            <a:chOff x="0" y="0"/>
            <a:chExt cx="285115" cy="44081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85115" cy="440817"/>
            </a:xfrm>
            <a:custGeom>
              <a:avLst/>
              <a:gdLst/>
              <a:ahLst/>
              <a:cxnLst/>
              <a:rect l="l" t="t" r="r" b="b"/>
              <a:pathLst>
                <a:path w="285115" h="440817">
                  <a:moveTo>
                    <a:pt x="224155" y="0"/>
                  </a:moveTo>
                  <a:cubicBezTo>
                    <a:pt x="160782" y="0"/>
                    <a:pt x="84455" y="37338"/>
                    <a:pt x="48768" y="98552"/>
                  </a:cubicBezTo>
                  <a:cubicBezTo>
                    <a:pt x="0" y="182245"/>
                    <a:pt x="48768" y="306070"/>
                    <a:pt x="48768" y="306070"/>
                  </a:cubicBezTo>
                  <a:lnTo>
                    <a:pt x="237744" y="440817"/>
                  </a:lnTo>
                  <a:cubicBezTo>
                    <a:pt x="237744" y="440817"/>
                    <a:pt x="204470" y="264033"/>
                    <a:pt x="191897" y="159639"/>
                  </a:cubicBezTo>
                  <a:cubicBezTo>
                    <a:pt x="179578" y="55499"/>
                    <a:pt x="285115" y="15113"/>
                    <a:pt x="285115" y="15113"/>
                  </a:cubicBezTo>
                  <a:cubicBezTo>
                    <a:pt x="268224" y="4826"/>
                    <a:pt x="247015" y="0"/>
                    <a:pt x="22415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4478361" y="8018389"/>
            <a:ext cx="1845564" cy="755904"/>
            <a:chOff x="0" y="0"/>
            <a:chExt cx="2460752" cy="1007872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2460752" cy="1007872"/>
            </a:xfrm>
            <a:custGeom>
              <a:avLst/>
              <a:gdLst/>
              <a:ahLst/>
              <a:cxnLst/>
              <a:rect l="l" t="t" r="r" b="b"/>
              <a:pathLst>
                <a:path w="2460752" h="1007872">
                  <a:moveTo>
                    <a:pt x="135128" y="0"/>
                  </a:moveTo>
                  <a:cubicBezTo>
                    <a:pt x="135128" y="0"/>
                    <a:pt x="0" y="220091"/>
                    <a:pt x="215011" y="475107"/>
                  </a:cubicBezTo>
                  <a:cubicBezTo>
                    <a:pt x="215011" y="475107"/>
                    <a:pt x="406273" y="391287"/>
                    <a:pt x="631063" y="391287"/>
                  </a:cubicBezTo>
                  <a:cubicBezTo>
                    <a:pt x="749173" y="391287"/>
                    <a:pt x="876427" y="414401"/>
                    <a:pt x="990219" y="485140"/>
                  </a:cubicBezTo>
                  <a:cubicBezTo>
                    <a:pt x="1320419" y="690118"/>
                    <a:pt x="1540510" y="940308"/>
                    <a:pt x="1585468" y="975360"/>
                  </a:cubicBezTo>
                  <a:cubicBezTo>
                    <a:pt x="1608074" y="992886"/>
                    <a:pt x="1666875" y="1007872"/>
                    <a:pt x="1746885" y="1007872"/>
                  </a:cubicBezTo>
                  <a:cubicBezTo>
                    <a:pt x="1826895" y="1007872"/>
                    <a:pt x="1928241" y="992886"/>
                    <a:pt x="2035683" y="950468"/>
                  </a:cubicBezTo>
                  <a:cubicBezTo>
                    <a:pt x="2250567" y="865251"/>
                    <a:pt x="2460752" y="580136"/>
                    <a:pt x="2460752" y="580136"/>
                  </a:cubicBezTo>
                  <a:cubicBezTo>
                    <a:pt x="2460625" y="580263"/>
                    <a:pt x="2148459" y="863854"/>
                    <a:pt x="1856994" y="863854"/>
                  </a:cubicBezTo>
                  <a:cubicBezTo>
                    <a:pt x="1783334" y="863854"/>
                    <a:pt x="1711071" y="845820"/>
                    <a:pt x="1645412" y="800354"/>
                  </a:cubicBezTo>
                  <a:cubicBezTo>
                    <a:pt x="1320419" y="575183"/>
                    <a:pt x="930275" y="300101"/>
                    <a:pt x="605155" y="270002"/>
                  </a:cubicBezTo>
                  <a:cubicBezTo>
                    <a:pt x="279908" y="240157"/>
                    <a:pt x="129921" y="115062"/>
                    <a:pt x="13512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4235312" y="8742490"/>
            <a:ext cx="1980533" cy="413766"/>
            <a:chOff x="0" y="0"/>
            <a:chExt cx="2640711" cy="551688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2640711" cy="551688"/>
            </a:xfrm>
            <a:custGeom>
              <a:avLst/>
              <a:gdLst/>
              <a:ahLst/>
              <a:cxnLst/>
              <a:rect l="l" t="t" r="r" b="b"/>
              <a:pathLst>
                <a:path w="2640711" h="551688">
                  <a:moveTo>
                    <a:pt x="72898" y="0"/>
                  </a:moveTo>
                  <a:cubicBezTo>
                    <a:pt x="0" y="173990"/>
                    <a:pt x="260985" y="551688"/>
                    <a:pt x="260985" y="551688"/>
                  </a:cubicBezTo>
                  <a:lnTo>
                    <a:pt x="2640711" y="498729"/>
                  </a:lnTo>
                  <a:cubicBezTo>
                    <a:pt x="2640711" y="498729"/>
                    <a:pt x="2631313" y="436753"/>
                    <a:pt x="2530729" y="343154"/>
                  </a:cubicBezTo>
                  <a:cubicBezTo>
                    <a:pt x="2506853" y="321056"/>
                    <a:pt x="2420620" y="312293"/>
                    <a:pt x="2296541" y="312293"/>
                  </a:cubicBezTo>
                  <a:cubicBezTo>
                    <a:pt x="1896999" y="312293"/>
                    <a:pt x="1105535" y="403733"/>
                    <a:pt x="749300" y="436753"/>
                  </a:cubicBezTo>
                  <a:cubicBezTo>
                    <a:pt x="729234" y="438658"/>
                    <a:pt x="709676" y="439547"/>
                    <a:pt x="690499" y="439547"/>
                  </a:cubicBezTo>
                  <a:cubicBezTo>
                    <a:pt x="264668" y="439420"/>
                    <a:pt x="72898" y="0"/>
                    <a:pt x="7289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0" name="Group 90"/>
          <p:cNvGrpSpPr/>
          <p:nvPr/>
        </p:nvGrpSpPr>
        <p:grpSpPr>
          <a:xfrm rot="3472865">
            <a:off x="15634937" y="6325103"/>
            <a:ext cx="122015" cy="111347"/>
            <a:chOff x="0" y="0"/>
            <a:chExt cx="162687" cy="148463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62687" cy="148463"/>
            </a:xfrm>
            <a:custGeom>
              <a:avLst/>
              <a:gdLst/>
              <a:ahLst/>
              <a:cxnLst/>
              <a:rect l="l" t="t" r="r" b="b"/>
              <a:pathLst>
                <a:path w="162687" h="148463">
                  <a:moveTo>
                    <a:pt x="134874" y="0"/>
                  </a:moveTo>
                  <a:cubicBezTo>
                    <a:pt x="134874" y="0"/>
                    <a:pt x="138303" y="128397"/>
                    <a:pt x="43561" y="128397"/>
                  </a:cubicBezTo>
                  <a:cubicBezTo>
                    <a:pt x="30861" y="128397"/>
                    <a:pt x="16383" y="126111"/>
                    <a:pt x="0" y="120904"/>
                  </a:cubicBezTo>
                  <a:cubicBezTo>
                    <a:pt x="0" y="120904"/>
                    <a:pt x="30353" y="148463"/>
                    <a:pt x="69723" y="148463"/>
                  </a:cubicBezTo>
                  <a:cubicBezTo>
                    <a:pt x="81534" y="148463"/>
                    <a:pt x="94107" y="145923"/>
                    <a:pt x="106807" y="139573"/>
                  </a:cubicBezTo>
                  <a:cubicBezTo>
                    <a:pt x="162687" y="111506"/>
                    <a:pt x="134874" y="0"/>
                    <a:pt x="134874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92" name="Group 92"/>
          <p:cNvGrpSpPr/>
          <p:nvPr/>
        </p:nvGrpSpPr>
        <p:grpSpPr>
          <a:xfrm rot="3472865">
            <a:off x="15779861" y="6413192"/>
            <a:ext cx="102680" cy="75438"/>
            <a:chOff x="0" y="0"/>
            <a:chExt cx="136906" cy="100584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36906" cy="100584"/>
            </a:xfrm>
            <a:custGeom>
              <a:avLst/>
              <a:gdLst/>
              <a:ahLst/>
              <a:cxnLst/>
              <a:rect l="l" t="t" r="r" b="b"/>
              <a:pathLst>
                <a:path w="136906" h="100584">
                  <a:moveTo>
                    <a:pt x="95123" y="0"/>
                  </a:moveTo>
                  <a:cubicBezTo>
                    <a:pt x="95123" y="127"/>
                    <a:pt x="96647" y="79883"/>
                    <a:pt x="44831" y="79883"/>
                  </a:cubicBezTo>
                  <a:cubicBezTo>
                    <a:pt x="33020" y="79883"/>
                    <a:pt x="18161" y="75692"/>
                    <a:pt x="0" y="65278"/>
                  </a:cubicBezTo>
                  <a:cubicBezTo>
                    <a:pt x="0" y="65278"/>
                    <a:pt x="18415" y="100584"/>
                    <a:pt x="52070" y="100584"/>
                  </a:cubicBezTo>
                  <a:cubicBezTo>
                    <a:pt x="61468" y="100584"/>
                    <a:pt x="72009" y="97917"/>
                    <a:pt x="83693" y="90678"/>
                  </a:cubicBezTo>
                  <a:cubicBezTo>
                    <a:pt x="136906" y="58166"/>
                    <a:pt x="95123" y="0"/>
                    <a:pt x="95123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94" name="Group 94"/>
          <p:cNvGrpSpPr/>
          <p:nvPr/>
        </p:nvGrpSpPr>
        <p:grpSpPr>
          <a:xfrm rot="3472865">
            <a:off x="15625972" y="6349611"/>
            <a:ext cx="104489" cy="92297"/>
            <a:chOff x="0" y="0"/>
            <a:chExt cx="139319" cy="123063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39319" cy="123063"/>
            </a:xfrm>
            <a:custGeom>
              <a:avLst/>
              <a:gdLst/>
              <a:ahLst/>
              <a:cxnLst/>
              <a:rect l="l" t="t" r="r" b="b"/>
              <a:pathLst>
                <a:path w="139319" h="123063">
                  <a:moveTo>
                    <a:pt x="128778" y="0"/>
                  </a:moveTo>
                  <a:cubicBezTo>
                    <a:pt x="128778" y="0"/>
                    <a:pt x="105537" y="94615"/>
                    <a:pt x="35306" y="94615"/>
                  </a:cubicBezTo>
                  <a:cubicBezTo>
                    <a:pt x="24638" y="94615"/>
                    <a:pt x="12954" y="92456"/>
                    <a:pt x="0" y="87503"/>
                  </a:cubicBezTo>
                  <a:cubicBezTo>
                    <a:pt x="0" y="87503"/>
                    <a:pt x="35687" y="123063"/>
                    <a:pt x="78232" y="123063"/>
                  </a:cubicBezTo>
                  <a:cubicBezTo>
                    <a:pt x="82423" y="123063"/>
                    <a:pt x="86741" y="122682"/>
                    <a:pt x="91059" y="121920"/>
                  </a:cubicBezTo>
                  <a:cubicBezTo>
                    <a:pt x="139319" y="113538"/>
                    <a:pt x="139065" y="42926"/>
                    <a:pt x="12890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6" name="Group 96"/>
          <p:cNvGrpSpPr/>
          <p:nvPr/>
        </p:nvGrpSpPr>
        <p:grpSpPr>
          <a:xfrm rot="3472865">
            <a:off x="15770788" y="6423973"/>
            <a:ext cx="109442" cy="81153"/>
            <a:chOff x="0" y="0"/>
            <a:chExt cx="145923" cy="108204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5923" cy="108204"/>
            </a:xfrm>
            <a:custGeom>
              <a:avLst/>
              <a:gdLst/>
              <a:ahLst/>
              <a:cxnLst/>
              <a:rect l="l" t="t" r="r" b="b"/>
              <a:pathLst>
                <a:path w="145923" h="108204">
                  <a:moveTo>
                    <a:pt x="94488" y="0"/>
                  </a:moveTo>
                  <a:cubicBezTo>
                    <a:pt x="94488" y="127"/>
                    <a:pt x="99441" y="65278"/>
                    <a:pt x="68707" y="78994"/>
                  </a:cubicBezTo>
                  <a:cubicBezTo>
                    <a:pt x="63119" y="81534"/>
                    <a:pt x="57150" y="82550"/>
                    <a:pt x="51435" y="82550"/>
                  </a:cubicBezTo>
                  <a:cubicBezTo>
                    <a:pt x="25273" y="82550"/>
                    <a:pt x="0" y="61722"/>
                    <a:pt x="0" y="61722"/>
                  </a:cubicBezTo>
                  <a:cubicBezTo>
                    <a:pt x="0" y="61722"/>
                    <a:pt x="20955" y="108204"/>
                    <a:pt x="69342" y="108204"/>
                  </a:cubicBezTo>
                  <a:cubicBezTo>
                    <a:pt x="74422" y="108204"/>
                    <a:pt x="79883" y="107696"/>
                    <a:pt x="85725" y="106553"/>
                  </a:cubicBezTo>
                  <a:cubicBezTo>
                    <a:pt x="145923" y="94488"/>
                    <a:pt x="94488" y="127"/>
                    <a:pt x="9448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6341872" y="6031445"/>
            <a:ext cx="646748" cy="647319"/>
            <a:chOff x="0" y="0"/>
            <a:chExt cx="862330" cy="863092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862330" cy="863092"/>
            </a:xfrm>
            <a:custGeom>
              <a:avLst/>
              <a:gdLst/>
              <a:ahLst/>
              <a:cxnLst/>
              <a:rect l="l" t="t" r="r" b="b"/>
              <a:pathLst>
                <a:path w="862330" h="863092">
                  <a:moveTo>
                    <a:pt x="324993" y="0"/>
                  </a:moveTo>
                  <a:cubicBezTo>
                    <a:pt x="109982" y="0"/>
                    <a:pt x="0" y="437769"/>
                    <a:pt x="98171" y="863092"/>
                  </a:cubicBezTo>
                  <a:cubicBezTo>
                    <a:pt x="98171" y="863092"/>
                    <a:pt x="694817" y="842899"/>
                    <a:pt x="810133" y="469900"/>
                  </a:cubicBezTo>
                  <a:cubicBezTo>
                    <a:pt x="862330" y="301117"/>
                    <a:pt x="817372" y="240538"/>
                    <a:pt x="743204" y="240538"/>
                  </a:cubicBezTo>
                  <a:cubicBezTo>
                    <a:pt x="653288" y="240538"/>
                    <a:pt x="520192" y="329438"/>
                    <a:pt x="464439" y="422148"/>
                  </a:cubicBezTo>
                  <a:cubicBezTo>
                    <a:pt x="464439" y="422148"/>
                    <a:pt x="579628" y="35687"/>
                    <a:pt x="349123" y="1905"/>
                  </a:cubicBezTo>
                  <a:cubicBezTo>
                    <a:pt x="340995" y="635"/>
                    <a:pt x="332867" y="0"/>
                    <a:pt x="324993" y="0"/>
                  </a:cubicBezTo>
                  <a:close/>
                </a:path>
              </a:pathLst>
            </a:custGeom>
            <a:solidFill>
              <a:srgbClr val="D92352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6391612" y="6313409"/>
            <a:ext cx="573691" cy="367474"/>
            <a:chOff x="0" y="0"/>
            <a:chExt cx="764921" cy="489966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64921" cy="489966"/>
            </a:xfrm>
            <a:custGeom>
              <a:avLst/>
              <a:gdLst/>
              <a:ahLst/>
              <a:cxnLst/>
              <a:rect l="l" t="t" r="r" b="b"/>
              <a:pathLst>
                <a:path w="764921" h="489966">
                  <a:moveTo>
                    <a:pt x="764921" y="0"/>
                  </a:moveTo>
                  <a:cubicBezTo>
                    <a:pt x="764921" y="127"/>
                    <a:pt x="755523" y="52197"/>
                    <a:pt x="590423" y="204724"/>
                  </a:cubicBezTo>
                  <a:cubicBezTo>
                    <a:pt x="425323" y="357759"/>
                    <a:pt x="67310" y="418973"/>
                    <a:pt x="67310" y="418973"/>
                  </a:cubicBezTo>
                  <a:lnTo>
                    <a:pt x="0" y="232664"/>
                  </a:lnTo>
                  <a:lnTo>
                    <a:pt x="18415" y="489331"/>
                  </a:lnTo>
                  <a:cubicBezTo>
                    <a:pt x="18415" y="489331"/>
                    <a:pt x="25146" y="489966"/>
                    <a:pt x="38227" y="489966"/>
                  </a:cubicBezTo>
                  <a:cubicBezTo>
                    <a:pt x="87122" y="489966"/>
                    <a:pt x="225679" y="482346"/>
                    <a:pt x="440563" y="409829"/>
                  </a:cubicBezTo>
                  <a:cubicBezTo>
                    <a:pt x="712851" y="318008"/>
                    <a:pt x="764921" y="127"/>
                    <a:pt x="764921" y="0"/>
                  </a:cubicBezTo>
                  <a:close/>
                </a:path>
              </a:pathLst>
            </a:custGeom>
            <a:solidFill>
              <a:srgbClr val="AB5068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6276383" y="7365302"/>
            <a:ext cx="1907953" cy="1757077"/>
            <a:chOff x="0" y="0"/>
            <a:chExt cx="2543937" cy="2342769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543937" cy="2342769"/>
            </a:xfrm>
            <a:custGeom>
              <a:avLst/>
              <a:gdLst/>
              <a:ahLst/>
              <a:cxnLst/>
              <a:rect l="l" t="t" r="r" b="b"/>
              <a:pathLst>
                <a:path w="2543937" h="2342769">
                  <a:moveTo>
                    <a:pt x="1693545" y="0"/>
                  </a:moveTo>
                  <a:lnTo>
                    <a:pt x="947801" y="500126"/>
                  </a:lnTo>
                  <a:lnTo>
                    <a:pt x="0" y="1105408"/>
                  </a:lnTo>
                  <a:lnTo>
                    <a:pt x="96520" y="2342769"/>
                  </a:lnTo>
                  <a:lnTo>
                    <a:pt x="1974342" y="2281301"/>
                  </a:lnTo>
                  <a:cubicBezTo>
                    <a:pt x="2307844" y="2070735"/>
                    <a:pt x="2543937" y="1542669"/>
                    <a:pt x="2287651" y="986028"/>
                  </a:cubicBezTo>
                  <a:cubicBezTo>
                    <a:pt x="2161540" y="711708"/>
                    <a:pt x="1693545" y="0"/>
                    <a:pt x="1693545" y="0"/>
                  </a:cubicBezTo>
                  <a:close/>
                </a:path>
              </a:pathLst>
            </a:custGeom>
            <a:solidFill>
              <a:srgbClr val="99402E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6166708" y="6824538"/>
            <a:ext cx="1679639" cy="1192911"/>
            <a:chOff x="0" y="0"/>
            <a:chExt cx="2239518" cy="1590548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2239518" cy="1590548"/>
            </a:xfrm>
            <a:custGeom>
              <a:avLst/>
              <a:gdLst/>
              <a:ahLst/>
              <a:cxnLst/>
              <a:rect l="l" t="t" r="r" b="b"/>
              <a:pathLst>
                <a:path w="2239518" h="1590548">
                  <a:moveTo>
                    <a:pt x="1040384" y="0"/>
                  </a:moveTo>
                  <a:cubicBezTo>
                    <a:pt x="685038" y="0"/>
                    <a:pt x="371983" y="239395"/>
                    <a:pt x="260604" y="343535"/>
                  </a:cubicBezTo>
                  <a:cubicBezTo>
                    <a:pt x="226314" y="375285"/>
                    <a:pt x="196596" y="411734"/>
                    <a:pt x="172593" y="451993"/>
                  </a:cubicBezTo>
                  <a:cubicBezTo>
                    <a:pt x="105537" y="565023"/>
                    <a:pt x="0" y="811657"/>
                    <a:pt x="95885" y="1138428"/>
                  </a:cubicBezTo>
                  <a:cubicBezTo>
                    <a:pt x="194437" y="1473327"/>
                    <a:pt x="467106" y="1590548"/>
                    <a:pt x="770763" y="1590548"/>
                  </a:cubicBezTo>
                  <a:cubicBezTo>
                    <a:pt x="879221" y="1590548"/>
                    <a:pt x="991616" y="1575689"/>
                    <a:pt x="1101344" y="1550289"/>
                  </a:cubicBezTo>
                  <a:cubicBezTo>
                    <a:pt x="1518539" y="1454023"/>
                    <a:pt x="2239518" y="840359"/>
                    <a:pt x="1588135" y="229235"/>
                  </a:cubicBezTo>
                  <a:cubicBezTo>
                    <a:pt x="1408303" y="60452"/>
                    <a:pt x="1219073" y="0"/>
                    <a:pt x="1040384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6552130" y="7155517"/>
            <a:ext cx="631508" cy="528542"/>
            <a:chOff x="0" y="0"/>
            <a:chExt cx="842010" cy="704723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842010" cy="704723"/>
            </a:xfrm>
            <a:custGeom>
              <a:avLst/>
              <a:gdLst/>
              <a:ahLst/>
              <a:cxnLst/>
              <a:rect l="l" t="t" r="r" b="b"/>
              <a:pathLst>
                <a:path w="842010" h="704723">
                  <a:moveTo>
                    <a:pt x="441833" y="0"/>
                  </a:moveTo>
                  <a:cubicBezTo>
                    <a:pt x="175641" y="0"/>
                    <a:pt x="0" y="173990"/>
                    <a:pt x="19431" y="424815"/>
                  </a:cubicBezTo>
                  <a:cubicBezTo>
                    <a:pt x="35433" y="630809"/>
                    <a:pt x="168402" y="704723"/>
                    <a:pt x="313563" y="704723"/>
                  </a:cubicBezTo>
                  <a:cubicBezTo>
                    <a:pt x="348615" y="704723"/>
                    <a:pt x="384556" y="700405"/>
                    <a:pt x="419608" y="692658"/>
                  </a:cubicBezTo>
                  <a:cubicBezTo>
                    <a:pt x="447675" y="686562"/>
                    <a:pt x="475488" y="678561"/>
                    <a:pt x="502666" y="669544"/>
                  </a:cubicBezTo>
                  <a:cubicBezTo>
                    <a:pt x="762762" y="582676"/>
                    <a:pt x="842010" y="242443"/>
                    <a:pt x="631063" y="66929"/>
                  </a:cubicBezTo>
                  <a:cubicBezTo>
                    <a:pt x="585216" y="28575"/>
                    <a:pt x="528701" y="2286"/>
                    <a:pt x="459613" y="254"/>
                  </a:cubicBezTo>
                  <a:cubicBezTo>
                    <a:pt x="453644" y="127"/>
                    <a:pt x="447675" y="0"/>
                    <a:pt x="441833" y="0"/>
                  </a:cubicBezTo>
                  <a:close/>
                </a:path>
              </a:pathLst>
            </a:custGeom>
            <a:solidFill>
              <a:srgbClr val="D4968A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6572801" y="7150845"/>
            <a:ext cx="349948" cy="279178"/>
            <a:chOff x="0" y="0"/>
            <a:chExt cx="466598" cy="372237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466598" cy="372237"/>
            </a:xfrm>
            <a:custGeom>
              <a:avLst/>
              <a:gdLst/>
              <a:ahLst/>
              <a:cxnLst/>
              <a:rect l="l" t="t" r="r" b="b"/>
              <a:pathLst>
                <a:path w="466598" h="372237">
                  <a:moveTo>
                    <a:pt x="400177" y="0"/>
                  </a:moveTo>
                  <a:cubicBezTo>
                    <a:pt x="388874" y="0"/>
                    <a:pt x="60071" y="2540"/>
                    <a:pt x="0" y="293497"/>
                  </a:cubicBezTo>
                  <a:cubicBezTo>
                    <a:pt x="0" y="293497"/>
                    <a:pt x="30480" y="372237"/>
                    <a:pt x="165100" y="372237"/>
                  </a:cubicBezTo>
                  <a:cubicBezTo>
                    <a:pt x="191008" y="372237"/>
                    <a:pt x="220853" y="369316"/>
                    <a:pt x="255143" y="362331"/>
                  </a:cubicBezTo>
                  <a:cubicBezTo>
                    <a:pt x="466598" y="318897"/>
                    <a:pt x="436118" y="84201"/>
                    <a:pt x="400558" y="0"/>
                  </a:cubicBezTo>
                  <a:cubicBezTo>
                    <a:pt x="400558" y="0"/>
                    <a:pt x="400431" y="0"/>
                    <a:pt x="400177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6724799" y="7328153"/>
            <a:ext cx="243364" cy="181451"/>
            <a:chOff x="0" y="0"/>
            <a:chExt cx="324485" cy="241935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324485" cy="241935"/>
            </a:xfrm>
            <a:custGeom>
              <a:avLst/>
              <a:gdLst/>
              <a:ahLst/>
              <a:cxnLst/>
              <a:rect l="l" t="t" r="r" b="b"/>
              <a:pathLst>
                <a:path w="324485" h="241935">
                  <a:moveTo>
                    <a:pt x="273050" y="0"/>
                  </a:moveTo>
                  <a:cubicBezTo>
                    <a:pt x="273050" y="127"/>
                    <a:pt x="292100" y="129921"/>
                    <a:pt x="202819" y="191897"/>
                  </a:cubicBezTo>
                  <a:cubicBezTo>
                    <a:pt x="169164" y="215392"/>
                    <a:pt x="132080" y="222758"/>
                    <a:pt x="98933" y="222758"/>
                  </a:cubicBezTo>
                  <a:cubicBezTo>
                    <a:pt x="44069" y="222758"/>
                    <a:pt x="0" y="202819"/>
                    <a:pt x="0" y="202819"/>
                  </a:cubicBezTo>
                  <a:cubicBezTo>
                    <a:pt x="0" y="202819"/>
                    <a:pt x="55880" y="241935"/>
                    <a:pt x="127381" y="241935"/>
                  </a:cubicBezTo>
                  <a:cubicBezTo>
                    <a:pt x="155448" y="241935"/>
                    <a:pt x="185801" y="235839"/>
                    <a:pt x="216154" y="219202"/>
                  </a:cubicBezTo>
                  <a:cubicBezTo>
                    <a:pt x="324485" y="159512"/>
                    <a:pt x="273050" y="127"/>
                    <a:pt x="273050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6499550" y="7128532"/>
            <a:ext cx="122015" cy="111347"/>
            <a:chOff x="0" y="0"/>
            <a:chExt cx="162687" cy="148463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62687" cy="148463"/>
            </a:xfrm>
            <a:custGeom>
              <a:avLst/>
              <a:gdLst/>
              <a:ahLst/>
              <a:cxnLst/>
              <a:rect l="l" t="t" r="r" b="b"/>
              <a:pathLst>
                <a:path w="162687" h="148463">
                  <a:moveTo>
                    <a:pt x="134874" y="0"/>
                  </a:moveTo>
                  <a:cubicBezTo>
                    <a:pt x="134874" y="0"/>
                    <a:pt x="138303" y="128397"/>
                    <a:pt x="43561" y="128397"/>
                  </a:cubicBezTo>
                  <a:cubicBezTo>
                    <a:pt x="30861" y="128397"/>
                    <a:pt x="16383" y="126111"/>
                    <a:pt x="0" y="120904"/>
                  </a:cubicBezTo>
                  <a:cubicBezTo>
                    <a:pt x="0" y="120904"/>
                    <a:pt x="30353" y="148463"/>
                    <a:pt x="69723" y="148463"/>
                  </a:cubicBezTo>
                  <a:cubicBezTo>
                    <a:pt x="81534" y="148463"/>
                    <a:pt x="94107" y="145923"/>
                    <a:pt x="106807" y="139573"/>
                  </a:cubicBezTo>
                  <a:cubicBezTo>
                    <a:pt x="162687" y="111506"/>
                    <a:pt x="134874" y="0"/>
                    <a:pt x="134874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6640531" y="7069229"/>
            <a:ext cx="102680" cy="75438"/>
            <a:chOff x="0" y="0"/>
            <a:chExt cx="136906" cy="100584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36906" cy="100584"/>
            </a:xfrm>
            <a:custGeom>
              <a:avLst/>
              <a:gdLst/>
              <a:ahLst/>
              <a:cxnLst/>
              <a:rect l="l" t="t" r="r" b="b"/>
              <a:pathLst>
                <a:path w="136906" h="100584">
                  <a:moveTo>
                    <a:pt x="95123" y="0"/>
                  </a:moveTo>
                  <a:cubicBezTo>
                    <a:pt x="95123" y="127"/>
                    <a:pt x="96647" y="79883"/>
                    <a:pt x="44831" y="79883"/>
                  </a:cubicBezTo>
                  <a:cubicBezTo>
                    <a:pt x="33020" y="79883"/>
                    <a:pt x="18161" y="75692"/>
                    <a:pt x="0" y="65278"/>
                  </a:cubicBezTo>
                  <a:cubicBezTo>
                    <a:pt x="0" y="65278"/>
                    <a:pt x="18415" y="100584"/>
                    <a:pt x="52070" y="100584"/>
                  </a:cubicBezTo>
                  <a:cubicBezTo>
                    <a:pt x="61468" y="100584"/>
                    <a:pt x="72009" y="97917"/>
                    <a:pt x="83693" y="90678"/>
                  </a:cubicBezTo>
                  <a:cubicBezTo>
                    <a:pt x="136906" y="58166"/>
                    <a:pt x="95123" y="0"/>
                    <a:pt x="95123" y="0"/>
                  </a:cubicBezTo>
                  <a:close/>
                </a:path>
              </a:pathLst>
            </a:custGeom>
            <a:solidFill>
              <a:srgbClr val="291D16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6214808" y="6890909"/>
            <a:ext cx="255079" cy="252603"/>
            <a:chOff x="0" y="0"/>
            <a:chExt cx="340106" cy="336804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340106" cy="336804"/>
            </a:xfrm>
            <a:custGeom>
              <a:avLst/>
              <a:gdLst/>
              <a:ahLst/>
              <a:cxnLst/>
              <a:rect l="l" t="t" r="r" b="b"/>
              <a:pathLst>
                <a:path w="340106" h="336804">
                  <a:moveTo>
                    <a:pt x="205359" y="0"/>
                  </a:moveTo>
                  <a:cubicBezTo>
                    <a:pt x="196977" y="0"/>
                    <a:pt x="188341" y="1016"/>
                    <a:pt x="179197" y="3175"/>
                  </a:cubicBezTo>
                  <a:cubicBezTo>
                    <a:pt x="59309" y="31877"/>
                    <a:pt x="0" y="197739"/>
                    <a:pt x="61087" y="272288"/>
                  </a:cubicBezTo>
                  <a:cubicBezTo>
                    <a:pt x="108712" y="330581"/>
                    <a:pt x="133604" y="336804"/>
                    <a:pt x="142113" y="336804"/>
                  </a:cubicBezTo>
                  <a:cubicBezTo>
                    <a:pt x="144526" y="336804"/>
                    <a:pt x="145669" y="336423"/>
                    <a:pt x="145669" y="336423"/>
                  </a:cubicBezTo>
                  <a:lnTo>
                    <a:pt x="340106" y="148590"/>
                  </a:lnTo>
                  <a:cubicBezTo>
                    <a:pt x="340106" y="148590"/>
                    <a:pt x="305435" y="0"/>
                    <a:pt x="205359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6283389" y="6953242"/>
            <a:ext cx="136874" cy="139256"/>
            <a:chOff x="0" y="0"/>
            <a:chExt cx="182499" cy="185674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182499" cy="185674"/>
            </a:xfrm>
            <a:custGeom>
              <a:avLst/>
              <a:gdLst/>
              <a:ahLst/>
              <a:cxnLst/>
              <a:rect l="l" t="t" r="r" b="b"/>
              <a:pathLst>
                <a:path w="182499" h="185674">
                  <a:moveTo>
                    <a:pt x="105029" y="0"/>
                  </a:moveTo>
                  <a:cubicBezTo>
                    <a:pt x="62484" y="0"/>
                    <a:pt x="18542" y="49911"/>
                    <a:pt x="11811" y="96139"/>
                  </a:cubicBezTo>
                  <a:cubicBezTo>
                    <a:pt x="0" y="177165"/>
                    <a:pt x="108331" y="185674"/>
                    <a:pt x="108331" y="185674"/>
                  </a:cubicBezTo>
                  <a:lnTo>
                    <a:pt x="182499" y="109728"/>
                  </a:lnTo>
                  <a:cubicBezTo>
                    <a:pt x="168783" y="28702"/>
                    <a:pt x="137287" y="0"/>
                    <a:pt x="105029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7161506" y="8637644"/>
            <a:ext cx="726853" cy="455676"/>
            <a:chOff x="0" y="0"/>
            <a:chExt cx="969137" cy="607568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969137" cy="607568"/>
            </a:xfrm>
            <a:custGeom>
              <a:avLst/>
              <a:gdLst/>
              <a:ahLst/>
              <a:cxnLst/>
              <a:rect l="l" t="t" r="r" b="b"/>
              <a:pathLst>
                <a:path w="969137" h="607568">
                  <a:moveTo>
                    <a:pt x="530479" y="0"/>
                  </a:moveTo>
                  <a:cubicBezTo>
                    <a:pt x="525399" y="0"/>
                    <a:pt x="520319" y="127"/>
                    <a:pt x="515112" y="254"/>
                  </a:cubicBezTo>
                  <a:cubicBezTo>
                    <a:pt x="165481" y="12446"/>
                    <a:pt x="0" y="270256"/>
                    <a:pt x="24257" y="417322"/>
                  </a:cubicBezTo>
                  <a:cubicBezTo>
                    <a:pt x="48895" y="564515"/>
                    <a:pt x="67183" y="607568"/>
                    <a:pt x="67183" y="607568"/>
                  </a:cubicBezTo>
                  <a:lnTo>
                    <a:pt x="834263" y="576834"/>
                  </a:lnTo>
                  <a:cubicBezTo>
                    <a:pt x="834263" y="576834"/>
                    <a:pt x="950722" y="460375"/>
                    <a:pt x="969137" y="399034"/>
                  </a:cubicBezTo>
                  <a:cubicBezTo>
                    <a:pt x="969137" y="399034"/>
                    <a:pt x="867791" y="0"/>
                    <a:pt x="530479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7326760" y="8739712"/>
            <a:ext cx="476155" cy="350996"/>
            <a:chOff x="0" y="0"/>
            <a:chExt cx="634873" cy="467995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634873" cy="467995"/>
            </a:xfrm>
            <a:custGeom>
              <a:avLst/>
              <a:gdLst/>
              <a:ahLst/>
              <a:cxnLst/>
              <a:rect l="l" t="t" r="r" b="b"/>
              <a:pathLst>
                <a:path w="634873" h="467995">
                  <a:moveTo>
                    <a:pt x="317246" y="0"/>
                  </a:moveTo>
                  <a:cubicBezTo>
                    <a:pt x="308737" y="0"/>
                    <a:pt x="299847" y="508"/>
                    <a:pt x="290957" y="1651"/>
                  </a:cubicBezTo>
                  <a:cubicBezTo>
                    <a:pt x="26543" y="34671"/>
                    <a:pt x="0" y="269621"/>
                    <a:pt x="26543" y="368808"/>
                  </a:cubicBezTo>
                  <a:cubicBezTo>
                    <a:pt x="52832" y="467995"/>
                    <a:pt x="75946" y="467995"/>
                    <a:pt x="75946" y="467995"/>
                  </a:cubicBezTo>
                  <a:lnTo>
                    <a:pt x="634873" y="438404"/>
                  </a:lnTo>
                  <a:cubicBezTo>
                    <a:pt x="634873" y="438404"/>
                    <a:pt x="560705" y="0"/>
                    <a:pt x="317119" y="0"/>
                  </a:cubicBezTo>
                  <a:close/>
                </a:path>
              </a:pathLst>
            </a:custGeom>
            <a:solidFill>
              <a:srgbClr val="6B2D20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6147456" y="8656834"/>
            <a:ext cx="696754" cy="468058"/>
            <a:chOff x="0" y="0"/>
            <a:chExt cx="929005" cy="624078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929005" cy="624078"/>
            </a:xfrm>
            <a:custGeom>
              <a:avLst/>
              <a:gdLst/>
              <a:ahLst/>
              <a:cxnLst/>
              <a:rect l="l" t="t" r="r" b="b"/>
              <a:pathLst>
                <a:path w="929005" h="624078">
                  <a:moveTo>
                    <a:pt x="539115" y="0"/>
                  </a:moveTo>
                  <a:cubicBezTo>
                    <a:pt x="536575" y="0"/>
                    <a:pt x="534035" y="0"/>
                    <a:pt x="531495" y="127"/>
                  </a:cubicBezTo>
                  <a:cubicBezTo>
                    <a:pt x="198882" y="9144"/>
                    <a:pt x="0" y="226441"/>
                    <a:pt x="221869" y="624078"/>
                  </a:cubicBezTo>
                  <a:lnTo>
                    <a:pt x="929005" y="591566"/>
                  </a:lnTo>
                  <a:cubicBezTo>
                    <a:pt x="929005" y="591566"/>
                    <a:pt x="865251" y="0"/>
                    <a:pt x="539115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6289606" y="8787306"/>
            <a:ext cx="471488" cy="337566"/>
            <a:chOff x="0" y="0"/>
            <a:chExt cx="628650" cy="450088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628650" cy="450088"/>
            </a:xfrm>
            <a:custGeom>
              <a:avLst/>
              <a:gdLst/>
              <a:ahLst/>
              <a:cxnLst/>
              <a:rect l="l" t="t" r="r" b="b"/>
              <a:pathLst>
                <a:path w="628650" h="450088">
                  <a:moveTo>
                    <a:pt x="313690" y="0"/>
                  </a:moveTo>
                  <a:cubicBezTo>
                    <a:pt x="306324" y="0"/>
                    <a:pt x="298704" y="508"/>
                    <a:pt x="291084" y="1651"/>
                  </a:cubicBezTo>
                  <a:cubicBezTo>
                    <a:pt x="69215" y="34163"/>
                    <a:pt x="0" y="191135"/>
                    <a:pt x="133985" y="450088"/>
                  </a:cubicBezTo>
                  <a:lnTo>
                    <a:pt x="628650" y="417576"/>
                  </a:lnTo>
                  <a:cubicBezTo>
                    <a:pt x="628650" y="417576"/>
                    <a:pt x="520954" y="0"/>
                    <a:pt x="313690" y="0"/>
                  </a:cubicBezTo>
                  <a:close/>
                </a:path>
              </a:pathLst>
            </a:custGeom>
            <a:solidFill>
              <a:srgbClr val="6B2D20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6168191" y="7471441"/>
            <a:ext cx="1431512" cy="1122807"/>
            <a:chOff x="0" y="0"/>
            <a:chExt cx="1908683" cy="1497076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1908683" cy="1497076"/>
            </a:xfrm>
            <a:custGeom>
              <a:avLst/>
              <a:gdLst/>
              <a:ahLst/>
              <a:cxnLst/>
              <a:rect l="l" t="t" r="r" b="b"/>
              <a:pathLst>
                <a:path w="1908683" h="1497076">
                  <a:moveTo>
                    <a:pt x="1839468" y="0"/>
                  </a:moveTo>
                  <a:cubicBezTo>
                    <a:pt x="1839468" y="0"/>
                    <a:pt x="120269" y="970407"/>
                    <a:pt x="110871" y="984377"/>
                  </a:cubicBezTo>
                  <a:cubicBezTo>
                    <a:pt x="110871" y="984377"/>
                    <a:pt x="0" y="1039622"/>
                    <a:pt x="27686" y="1118235"/>
                  </a:cubicBezTo>
                  <a:cubicBezTo>
                    <a:pt x="55499" y="1196975"/>
                    <a:pt x="83312" y="1150747"/>
                    <a:pt x="110871" y="1210691"/>
                  </a:cubicBezTo>
                  <a:cubicBezTo>
                    <a:pt x="138684" y="1270635"/>
                    <a:pt x="383413" y="1409319"/>
                    <a:pt x="683895" y="1478534"/>
                  </a:cubicBezTo>
                  <a:cubicBezTo>
                    <a:pt x="738886" y="1491234"/>
                    <a:pt x="796290" y="1497076"/>
                    <a:pt x="854456" y="1497076"/>
                  </a:cubicBezTo>
                  <a:cubicBezTo>
                    <a:pt x="1114425" y="1497076"/>
                    <a:pt x="1392936" y="1379982"/>
                    <a:pt x="1566672" y="1228979"/>
                  </a:cubicBezTo>
                  <a:cubicBezTo>
                    <a:pt x="1779397" y="1044067"/>
                    <a:pt x="1908683" y="609600"/>
                    <a:pt x="1885569" y="323215"/>
                  </a:cubicBezTo>
                  <a:cubicBezTo>
                    <a:pt x="1862455" y="36830"/>
                    <a:pt x="1839468" y="0"/>
                    <a:pt x="1839468" y="0"/>
                  </a:cubicBezTo>
                  <a:close/>
                </a:path>
              </a:pathLst>
            </a:custGeom>
            <a:solidFill>
              <a:srgbClr val="B54C36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6388140" y="6893309"/>
            <a:ext cx="81629" cy="169164"/>
            <a:chOff x="0" y="0"/>
            <a:chExt cx="108839" cy="225552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108839" cy="225552"/>
            </a:xfrm>
            <a:custGeom>
              <a:avLst/>
              <a:gdLst/>
              <a:ahLst/>
              <a:cxnLst/>
              <a:rect l="l" t="t" r="r" b="b"/>
              <a:pathLst>
                <a:path w="108839" h="225552">
                  <a:moveTo>
                    <a:pt x="0" y="0"/>
                  </a:moveTo>
                  <a:cubicBezTo>
                    <a:pt x="0" y="0"/>
                    <a:pt x="40005" y="108458"/>
                    <a:pt x="28321" y="165354"/>
                  </a:cubicBezTo>
                  <a:cubicBezTo>
                    <a:pt x="18161" y="214630"/>
                    <a:pt x="11938" y="223647"/>
                    <a:pt x="10541" y="225298"/>
                  </a:cubicBezTo>
                  <a:lnTo>
                    <a:pt x="108839" y="140589"/>
                  </a:lnTo>
                  <a:cubicBezTo>
                    <a:pt x="108839" y="140462"/>
                    <a:pt x="65151" y="9906"/>
                    <a:pt x="0" y="0"/>
                  </a:cubicBezTo>
                  <a:close/>
                  <a:moveTo>
                    <a:pt x="10414" y="225171"/>
                  </a:moveTo>
                  <a:lnTo>
                    <a:pt x="10033" y="225552"/>
                  </a:lnTo>
                  <a:cubicBezTo>
                    <a:pt x="10033" y="225552"/>
                    <a:pt x="10160" y="225425"/>
                    <a:pt x="10414" y="225171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6511573" y="7161040"/>
            <a:ext cx="104489" cy="92297"/>
            <a:chOff x="0" y="0"/>
            <a:chExt cx="139319" cy="123063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39319" cy="123063"/>
            </a:xfrm>
            <a:custGeom>
              <a:avLst/>
              <a:gdLst/>
              <a:ahLst/>
              <a:cxnLst/>
              <a:rect l="l" t="t" r="r" b="b"/>
              <a:pathLst>
                <a:path w="139319" h="123063">
                  <a:moveTo>
                    <a:pt x="128778" y="0"/>
                  </a:moveTo>
                  <a:cubicBezTo>
                    <a:pt x="128778" y="0"/>
                    <a:pt x="105537" y="94615"/>
                    <a:pt x="35306" y="94615"/>
                  </a:cubicBezTo>
                  <a:cubicBezTo>
                    <a:pt x="24638" y="94615"/>
                    <a:pt x="12954" y="92456"/>
                    <a:pt x="0" y="87503"/>
                  </a:cubicBezTo>
                  <a:cubicBezTo>
                    <a:pt x="0" y="87503"/>
                    <a:pt x="35687" y="123063"/>
                    <a:pt x="78232" y="123063"/>
                  </a:cubicBezTo>
                  <a:cubicBezTo>
                    <a:pt x="82423" y="123063"/>
                    <a:pt x="86741" y="122682"/>
                    <a:pt x="91059" y="121920"/>
                  </a:cubicBezTo>
                  <a:cubicBezTo>
                    <a:pt x="139319" y="113538"/>
                    <a:pt x="139065" y="42926"/>
                    <a:pt x="12890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6645676" y="7078445"/>
            <a:ext cx="109442" cy="81153"/>
            <a:chOff x="0" y="0"/>
            <a:chExt cx="145923" cy="108204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45923" cy="108204"/>
            </a:xfrm>
            <a:custGeom>
              <a:avLst/>
              <a:gdLst/>
              <a:ahLst/>
              <a:cxnLst/>
              <a:rect l="l" t="t" r="r" b="b"/>
              <a:pathLst>
                <a:path w="145923" h="108204">
                  <a:moveTo>
                    <a:pt x="94488" y="0"/>
                  </a:moveTo>
                  <a:cubicBezTo>
                    <a:pt x="94488" y="127"/>
                    <a:pt x="99441" y="65278"/>
                    <a:pt x="68707" y="78994"/>
                  </a:cubicBezTo>
                  <a:cubicBezTo>
                    <a:pt x="63119" y="81534"/>
                    <a:pt x="57150" y="82550"/>
                    <a:pt x="51435" y="82550"/>
                  </a:cubicBezTo>
                  <a:cubicBezTo>
                    <a:pt x="25273" y="82550"/>
                    <a:pt x="0" y="61722"/>
                    <a:pt x="0" y="61722"/>
                  </a:cubicBezTo>
                  <a:cubicBezTo>
                    <a:pt x="0" y="61722"/>
                    <a:pt x="20955" y="108204"/>
                    <a:pt x="69342" y="108204"/>
                  </a:cubicBezTo>
                  <a:cubicBezTo>
                    <a:pt x="74422" y="108204"/>
                    <a:pt x="79883" y="107696"/>
                    <a:pt x="85725" y="106553"/>
                  </a:cubicBezTo>
                  <a:cubicBezTo>
                    <a:pt x="145923" y="94488"/>
                    <a:pt x="94488" y="127"/>
                    <a:pt x="9448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6572801" y="7150845"/>
            <a:ext cx="359188" cy="303752"/>
            <a:chOff x="0" y="0"/>
            <a:chExt cx="478917" cy="405003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478917" cy="405003"/>
            </a:xfrm>
            <a:custGeom>
              <a:avLst/>
              <a:gdLst/>
              <a:ahLst/>
              <a:cxnLst/>
              <a:rect l="l" t="t" r="r" b="b"/>
              <a:pathLst>
                <a:path w="478917" h="405003">
                  <a:moveTo>
                    <a:pt x="400558" y="0"/>
                  </a:moveTo>
                  <a:cubicBezTo>
                    <a:pt x="400558" y="127"/>
                    <a:pt x="430657" y="49530"/>
                    <a:pt x="417195" y="124333"/>
                  </a:cubicBezTo>
                  <a:cubicBezTo>
                    <a:pt x="403987" y="199009"/>
                    <a:pt x="348996" y="333248"/>
                    <a:pt x="197485" y="353060"/>
                  </a:cubicBezTo>
                  <a:cubicBezTo>
                    <a:pt x="180721" y="355219"/>
                    <a:pt x="165354" y="356235"/>
                    <a:pt x="151130" y="356235"/>
                  </a:cubicBezTo>
                  <a:cubicBezTo>
                    <a:pt x="36195" y="356235"/>
                    <a:pt x="0" y="293497"/>
                    <a:pt x="0" y="293497"/>
                  </a:cubicBezTo>
                  <a:cubicBezTo>
                    <a:pt x="0" y="293497"/>
                    <a:pt x="52197" y="392684"/>
                    <a:pt x="188341" y="403733"/>
                  </a:cubicBezTo>
                  <a:cubicBezTo>
                    <a:pt x="199136" y="404622"/>
                    <a:pt x="209677" y="405003"/>
                    <a:pt x="219837" y="405003"/>
                  </a:cubicBezTo>
                  <a:cubicBezTo>
                    <a:pt x="337947" y="405003"/>
                    <a:pt x="411226" y="346710"/>
                    <a:pt x="443738" y="220980"/>
                  </a:cubicBezTo>
                  <a:cubicBezTo>
                    <a:pt x="478917" y="84582"/>
                    <a:pt x="400558" y="127"/>
                    <a:pt x="40055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6591865" y="7236627"/>
            <a:ext cx="598932" cy="474726"/>
            <a:chOff x="0" y="0"/>
            <a:chExt cx="798576" cy="632968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798576" cy="632968"/>
            </a:xfrm>
            <a:custGeom>
              <a:avLst/>
              <a:gdLst/>
              <a:ahLst/>
              <a:cxnLst/>
              <a:rect l="l" t="t" r="r" b="b"/>
              <a:pathLst>
                <a:path w="798576" h="632968">
                  <a:moveTo>
                    <a:pt x="622554" y="0"/>
                  </a:moveTo>
                  <a:cubicBezTo>
                    <a:pt x="752983" y="215646"/>
                    <a:pt x="628396" y="464566"/>
                    <a:pt x="361315" y="534289"/>
                  </a:cubicBezTo>
                  <a:cubicBezTo>
                    <a:pt x="311277" y="547370"/>
                    <a:pt x="267335" y="552704"/>
                    <a:pt x="228981" y="552704"/>
                  </a:cubicBezTo>
                  <a:cubicBezTo>
                    <a:pt x="62230" y="552704"/>
                    <a:pt x="0" y="452374"/>
                    <a:pt x="0" y="452247"/>
                  </a:cubicBezTo>
                  <a:cubicBezTo>
                    <a:pt x="59817" y="582168"/>
                    <a:pt x="171323" y="632968"/>
                    <a:pt x="290195" y="632968"/>
                  </a:cubicBezTo>
                  <a:cubicBezTo>
                    <a:pt x="485267" y="632968"/>
                    <a:pt x="700024" y="496316"/>
                    <a:pt x="737870" y="348996"/>
                  </a:cubicBezTo>
                  <a:cubicBezTo>
                    <a:pt x="798576" y="112395"/>
                    <a:pt x="622554" y="0"/>
                    <a:pt x="622554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7028919" y="6989633"/>
            <a:ext cx="604266" cy="827151"/>
            <a:chOff x="0" y="0"/>
            <a:chExt cx="805688" cy="1102868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805688" cy="1102868"/>
            </a:xfrm>
            <a:custGeom>
              <a:avLst/>
              <a:gdLst/>
              <a:ahLst/>
              <a:cxnLst/>
              <a:rect l="l" t="t" r="r" b="b"/>
              <a:pathLst>
                <a:path w="805688" h="1102868">
                  <a:moveTo>
                    <a:pt x="421894" y="0"/>
                  </a:moveTo>
                  <a:cubicBezTo>
                    <a:pt x="421894" y="0"/>
                    <a:pt x="573405" y="270383"/>
                    <a:pt x="508508" y="486410"/>
                  </a:cubicBezTo>
                  <a:cubicBezTo>
                    <a:pt x="443611" y="702437"/>
                    <a:pt x="0" y="1102868"/>
                    <a:pt x="0" y="1102868"/>
                  </a:cubicBezTo>
                  <a:lnTo>
                    <a:pt x="691896" y="642366"/>
                  </a:lnTo>
                  <a:cubicBezTo>
                    <a:pt x="691896" y="642366"/>
                    <a:pt x="805688" y="313563"/>
                    <a:pt x="421894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6208432" y="7567606"/>
            <a:ext cx="1507427" cy="1057466"/>
            <a:chOff x="0" y="0"/>
            <a:chExt cx="2009902" cy="1409954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2009902" cy="1409954"/>
            </a:xfrm>
            <a:custGeom>
              <a:avLst/>
              <a:gdLst/>
              <a:ahLst/>
              <a:cxnLst/>
              <a:rect l="l" t="t" r="r" b="b"/>
              <a:pathLst>
                <a:path w="2009902" h="1409954">
                  <a:moveTo>
                    <a:pt x="1811020" y="0"/>
                  </a:moveTo>
                  <a:cubicBezTo>
                    <a:pt x="1811020" y="0"/>
                    <a:pt x="1818005" y="902081"/>
                    <a:pt x="1406144" y="1108075"/>
                  </a:cubicBezTo>
                  <a:cubicBezTo>
                    <a:pt x="1230376" y="1195959"/>
                    <a:pt x="1014349" y="1226947"/>
                    <a:pt x="812419" y="1226947"/>
                  </a:cubicBezTo>
                  <a:cubicBezTo>
                    <a:pt x="541274" y="1226947"/>
                    <a:pt x="295402" y="1171067"/>
                    <a:pt x="205740" y="1122045"/>
                  </a:cubicBezTo>
                  <a:cubicBezTo>
                    <a:pt x="49657" y="1036955"/>
                    <a:pt x="0" y="1022604"/>
                    <a:pt x="0" y="1022604"/>
                  </a:cubicBezTo>
                  <a:cubicBezTo>
                    <a:pt x="0" y="1022604"/>
                    <a:pt x="56769" y="1164717"/>
                    <a:pt x="241427" y="1249934"/>
                  </a:cubicBezTo>
                  <a:cubicBezTo>
                    <a:pt x="390017" y="1318641"/>
                    <a:pt x="644017" y="1409954"/>
                    <a:pt x="930021" y="1409954"/>
                  </a:cubicBezTo>
                  <a:cubicBezTo>
                    <a:pt x="999744" y="1409954"/>
                    <a:pt x="1071118" y="1404620"/>
                    <a:pt x="1143508" y="1392047"/>
                  </a:cubicBezTo>
                  <a:cubicBezTo>
                    <a:pt x="1512697" y="1328039"/>
                    <a:pt x="2009902" y="823595"/>
                    <a:pt x="181102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7461807" y="8104898"/>
            <a:ext cx="681038" cy="970788"/>
            <a:chOff x="0" y="0"/>
            <a:chExt cx="908050" cy="1294384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908050" cy="1294384"/>
            </a:xfrm>
            <a:custGeom>
              <a:avLst/>
              <a:gdLst/>
              <a:ahLst/>
              <a:cxnLst/>
              <a:rect l="l" t="t" r="r" b="b"/>
              <a:pathLst>
                <a:path w="908050" h="1294384">
                  <a:moveTo>
                    <a:pt x="4826" y="734568"/>
                  </a:moveTo>
                  <a:cubicBezTo>
                    <a:pt x="1651" y="735711"/>
                    <a:pt x="0" y="736600"/>
                    <a:pt x="0" y="736600"/>
                  </a:cubicBezTo>
                  <a:cubicBezTo>
                    <a:pt x="0" y="736600"/>
                    <a:pt x="1778" y="735838"/>
                    <a:pt x="4826" y="734568"/>
                  </a:cubicBezTo>
                  <a:close/>
                  <a:moveTo>
                    <a:pt x="707136" y="0"/>
                  </a:moveTo>
                  <a:cubicBezTo>
                    <a:pt x="756539" y="220853"/>
                    <a:pt x="700659" y="665226"/>
                    <a:pt x="636397" y="758190"/>
                  </a:cubicBezTo>
                  <a:cubicBezTo>
                    <a:pt x="605917" y="802005"/>
                    <a:pt x="564388" y="823595"/>
                    <a:pt x="516255" y="823595"/>
                  </a:cubicBezTo>
                  <a:cubicBezTo>
                    <a:pt x="462407" y="823595"/>
                    <a:pt x="400304" y="796798"/>
                    <a:pt x="336296" y="743839"/>
                  </a:cubicBezTo>
                  <a:cubicBezTo>
                    <a:pt x="293751" y="708787"/>
                    <a:pt x="239903" y="697357"/>
                    <a:pt x="187579" y="697357"/>
                  </a:cubicBezTo>
                  <a:cubicBezTo>
                    <a:pt x="104140" y="697357"/>
                    <a:pt x="25146" y="726567"/>
                    <a:pt x="5080" y="734568"/>
                  </a:cubicBezTo>
                  <a:cubicBezTo>
                    <a:pt x="10541" y="732663"/>
                    <a:pt x="20574" y="730250"/>
                    <a:pt x="35052" y="730250"/>
                  </a:cubicBezTo>
                  <a:cubicBezTo>
                    <a:pt x="71755" y="730250"/>
                    <a:pt x="137033" y="746379"/>
                    <a:pt x="228981" y="829691"/>
                  </a:cubicBezTo>
                  <a:cubicBezTo>
                    <a:pt x="379349" y="965327"/>
                    <a:pt x="121920" y="1294384"/>
                    <a:pt x="121920" y="1294384"/>
                  </a:cubicBezTo>
                  <a:lnTo>
                    <a:pt x="433959" y="1287145"/>
                  </a:lnTo>
                  <a:cubicBezTo>
                    <a:pt x="624459" y="1223137"/>
                    <a:pt x="736473" y="929767"/>
                    <a:pt x="822452" y="622173"/>
                  </a:cubicBezTo>
                  <a:cubicBezTo>
                    <a:pt x="908050" y="314960"/>
                    <a:pt x="707136" y="0"/>
                    <a:pt x="707136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6667989" y="8688931"/>
            <a:ext cx="554260" cy="414147"/>
            <a:chOff x="0" y="0"/>
            <a:chExt cx="739013" cy="552196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739013" cy="552196"/>
            </a:xfrm>
            <a:custGeom>
              <a:avLst/>
              <a:gdLst/>
              <a:ahLst/>
              <a:cxnLst/>
              <a:rect l="l" t="t" r="r" b="b"/>
              <a:pathLst>
                <a:path w="739013" h="552196">
                  <a:moveTo>
                    <a:pt x="0" y="0"/>
                  </a:moveTo>
                  <a:cubicBezTo>
                    <a:pt x="182880" y="243586"/>
                    <a:pt x="69088" y="552196"/>
                    <a:pt x="69088" y="552196"/>
                  </a:cubicBezTo>
                  <a:lnTo>
                    <a:pt x="739013" y="544068"/>
                  </a:lnTo>
                  <a:lnTo>
                    <a:pt x="706501" y="470916"/>
                  </a:lnTo>
                  <a:cubicBezTo>
                    <a:pt x="706501" y="470916"/>
                    <a:pt x="665734" y="475996"/>
                    <a:pt x="609092" y="475996"/>
                  </a:cubicBezTo>
                  <a:cubicBezTo>
                    <a:pt x="491109" y="475996"/>
                    <a:pt x="303784" y="453771"/>
                    <a:pt x="268097" y="316738"/>
                  </a:cubicBezTo>
                  <a:cubicBezTo>
                    <a:pt x="215392" y="113792"/>
                    <a:pt x="127" y="0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48" name="Group 148"/>
          <p:cNvGrpSpPr/>
          <p:nvPr/>
        </p:nvGrpSpPr>
        <p:grpSpPr>
          <a:xfrm rot="-8460488">
            <a:off x="-2781923" y="1724773"/>
            <a:ext cx="4921377" cy="4963954"/>
            <a:chOff x="0" y="0"/>
            <a:chExt cx="6561836" cy="6618605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6561836" cy="6618605"/>
            </a:xfrm>
            <a:custGeom>
              <a:avLst/>
              <a:gdLst/>
              <a:ahLst/>
              <a:cxnLst/>
              <a:rect l="l" t="t" r="r" b="b"/>
              <a:pathLst>
                <a:path w="6561836" h="6618605">
                  <a:moveTo>
                    <a:pt x="3084830" y="0"/>
                  </a:moveTo>
                  <a:cubicBezTo>
                    <a:pt x="3707384" y="0"/>
                    <a:pt x="4390136" y="247142"/>
                    <a:pt x="4928235" y="614553"/>
                  </a:cubicBezTo>
                  <a:cubicBezTo>
                    <a:pt x="6206744" y="1488948"/>
                    <a:pt x="6561836" y="3271520"/>
                    <a:pt x="5716143" y="4594987"/>
                  </a:cubicBezTo>
                  <a:cubicBezTo>
                    <a:pt x="5063744" y="5618353"/>
                    <a:pt x="3537077" y="6618605"/>
                    <a:pt x="2285873" y="6618605"/>
                  </a:cubicBezTo>
                  <a:cubicBezTo>
                    <a:pt x="1917446" y="6618605"/>
                    <a:pt x="1572768" y="6530594"/>
                    <a:pt x="1280922" y="6331204"/>
                  </a:cubicBezTo>
                  <a:cubicBezTo>
                    <a:pt x="0" y="5456809"/>
                    <a:pt x="1254760" y="3334385"/>
                    <a:pt x="1376426" y="1753108"/>
                  </a:cubicBezTo>
                  <a:cubicBezTo>
                    <a:pt x="1475486" y="471805"/>
                    <a:pt x="2223262" y="0"/>
                    <a:pt x="308483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150" name="TextBox 150"/>
          <p:cNvSpPr txBox="1"/>
          <p:nvPr/>
        </p:nvSpPr>
        <p:spPr>
          <a:xfrm rot="-5400000">
            <a:off x="3082366" y="4484164"/>
            <a:ext cx="2415945" cy="41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0124D"/>
                </a:solidFill>
                <a:latin typeface="Roboto Condensed"/>
              </a:rPr>
              <a:t>In million users</a:t>
            </a:r>
          </a:p>
        </p:txBody>
      </p:sp>
      <p:grpSp>
        <p:nvGrpSpPr>
          <p:cNvPr id="151" name="Group 151"/>
          <p:cNvGrpSpPr/>
          <p:nvPr/>
        </p:nvGrpSpPr>
        <p:grpSpPr>
          <a:xfrm>
            <a:off x="2803763" y="8532492"/>
            <a:ext cx="349954" cy="349954"/>
            <a:chOff x="0" y="0"/>
            <a:chExt cx="466606" cy="466606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466598" cy="466598"/>
            </a:xfrm>
            <a:custGeom>
              <a:avLst/>
              <a:gdLst/>
              <a:ahLst/>
              <a:cxnLst/>
              <a:rect l="l" t="t" r="r" b="b"/>
              <a:pathLst>
                <a:path w="466598" h="466598">
                  <a:moveTo>
                    <a:pt x="233299" y="0"/>
                  </a:moveTo>
                  <a:cubicBezTo>
                    <a:pt x="104775" y="0"/>
                    <a:pt x="0" y="103632"/>
                    <a:pt x="0" y="233299"/>
                  </a:cubicBezTo>
                  <a:cubicBezTo>
                    <a:pt x="0" y="361315"/>
                    <a:pt x="104775" y="466598"/>
                    <a:pt x="233299" y="466598"/>
                  </a:cubicBezTo>
                  <a:cubicBezTo>
                    <a:pt x="362966" y="466598"/>
                    <a:pt x="466598" y="361442"/>
                    <a:pt x="466598" y="233299"/>
                  </a:cubicBezTo>
                  <a:cubicBezTo>
                    <a:pt x="466471" y="103632"/>
                    <a:pt x="362839" y="0"/>
                    <a:pt x="233299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3" name="Group 153"/>
          <p:cNvGrpSpPr/>
          <p:nvPr/>
        </p:nvGrpSpPr>
        <p:grpSpPr>
          <a:xfrm rot="9782196">
            <a:off x="15810638" y="4988306"/>
            <a:ext cx="132207" cy="132112"/>
            <a:chOff x="0" y="0"/>
            <a:chExt cx="176276" cy="176149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176276" cy="176149"/>
            </a:xfrm>
            <a:custGeom>
              <a:avLst/>
              <a:gdLst/>
              <a:ahLst/>
              <a:cxnLst/>
              <a:rect l="l" t="t" r="r" b="b"/>
              <a:pathLst>
                <a:path w="176276" h="176149">
                  <a:moveTo>
                    <a:pt x="87630" y="0"/>
                  </a:moveTo>
                  <a:cubicBezTo>
                    <a:pt x="39243" y="0"/>
                    <a:pt x="0" y="39243"/>
                    <a:pt x="0" y="87884"/>
                  </a:cubicBezTo>
                  <a:cubicBezTo>
                    <a:pt x="0" y="136906"/>
                    <a:pt x="39243" y="176149"/>
                    <a:pt x="87630" y="176149"/>
                  </a:cubicBezTo>
                  <a:cubicBezTo>
                    <a:pt x="136271" y="176149"/>
                    <a:pt x="176149" y="136906"/>
                    <a:pt x="176149" y="87884"/>
                  </a:cubicBezTo>
                  <a:cubicBezTo>
                    <a:pt x="176276" y="39243"/>
                    <a:pt x="136271" y="0"/>
                    <a:pt x="8763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5" name="Group 155"/>
          <p:cNvGrpSpPr/>
          <p:nvPr/>
        </p:nvGrpSpPr>
        <p:grpSpPr>
          <a:xfrm rot="9782196">
            <a:off x="15504178" y="4086278"/>
            <a:ext cx="222123" cy="221551"/>
            <a:chOff x="0" y="0"/>
            <a:chExt cx="296164" cy="295402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296164" cy="295402"/>
            </a:xfrm>
            <a:custGeom>
              <a:avLst/>
              <a:gdLst/>
              <a:ahLst/>
              <a:cxnLst/>
              <a:rect l="l" t="t" r="r" b="b"/>
              <a:pathLst>
                <a:path w="296164" h="295402">
                  <a:moveTo>
                    <a:pt x="147574" y="0"/>
                  </a:moveTo>
                  <a:cubicBezTo>
                    <a:pt x="66294" y="0"/>
                    <a:pt x="0" y="65659"/>
                    <a:pt x="0" y="147828"/>
                  </a:cubicBezTo>
                  <a:cubicBezTo>
                    <a:pt x="0" y="229108"/>
                    <a:pt x="66294" y="295402"/>
                    <a:pt x="147574" y="295402"/>
                  </a:cubicBezTo>
                  <a:cubicBezTo>
                    <a:pt x="229743" y="295402"/>
                    <a:pt x="296037" y="229108"/>
                    <a:pt x="296037" y="147828"/>
                  </a:cubicBezTo>
                  <a:cubicBezTo>
                    <a:pt x="296164" y="65659"/>
                    <a:pt x="229743" y="0"/>
                    <a:pt x="14757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7" name="Group 157"/>
          <p:cNvGrpSpPr/>
          <p:nvPr/>
        </p:nvGrpSpPr>
        <p:grpSpPr>
          <a:xfrm rot="9782196">
            <a:off x="13569541" y="19186"/>
            <a:ext cx="1358360" cy="1231582"/>
            <a:chOff x="0" y="0"/>
            <a:chExt cx="1811147" cy="1642110"/>
          </a:xfrm>
        </p:grpSpPr>
        <p:sp>
          <p:nvSpPr>
            <p:cNvPr id="158" name="Freeform 158"/>
            <p:cNvSpPr/>
            <p:nvPr/>
          </p:nvSpPr>
          <p:spPr>
            <a:xfrm>
              <a:off x="0" y="0"/>
              <a:ext cx="1811147" cy="1642110"/>
            </a:xfrm>
            <a:custGeom>
              <a:avLst/>
              <a:gdLst/>
              <a:ahLst/>
              <a:cxnLst/>
              <a:rect l="l" t="t" r="r" b="b"/>
              <a:pathLst>
                <a:path w="1811147" h="1642110">
                  <a:moveTo>
                    <a:pt x="875157" y="0"/>
                  </a:moveTo>
                  <a:cubicBezTo>
                    <a:pt x="648081" y="0"/>
                    <a:pt x="424561" y="68453"/>
                    <a:pt x="287528" y="233299"/>
                  </a:cubicBezTo>
                  <a:cubicBezTo>
                    <a:pt x="0" y="577977"/>
                    <a:pt x="433324" y="970534"/>
                    <a:pt x="545338" y="1345946"/>
                  </a:cubicBezTo>
                  <a:cubicBezTo>
                    <a:pt x="608965" y="1559306"/>
                    <a:pt x="735203" y="1642110"/>
                    <a:pt x="882142" y="1642110"/>
                  </a:cubicBezTo>
                  <a:cubicBezTo>
                    <a:pt x="1096137" y="1642110"/>
                    <a:pt x="1353185" y="1466469"/>
                    <a:pt x="1523619" y="1262380"/>
                  </a:cubicBezTo>
                  <a:cubicBezTo>
                    <a:pt x="1810512" y="916940"/>
                    <a:pt x="1811147" y="444627"/>
                    <a:pt x="1525143" y="205486"/>
                  </a:cubicBezTo>
                  <a:cubicBezTo>
                    <a:pt x="1375156" y="81280"/>
                    <a:pt x="1123442" y="0"/>
                    <a:pt x="87515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416974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Demographic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31425" y="3152112"/>
            <a:ext cx="6001092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0124D"/>
                </a:solidFill>
                <a:latin typeface="Roboto Condensed Light"/>
              </a:rPr>
              <a:t>Young adults are the core demographic of these types of service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1425" y="2190088"/>
            <a:ext cx="70117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8"/>
              </a:lnSpc>
            </a:pPr>
            <a:r>
              <a:rPr lang="en-US" sz="7198">
                <a:solidFill>
                  <a:srgbClr val="CE2559"/>
                </a:solidFill>
                <a:latin typeface="Staatliches"/>
              </a:rPr>
              <a:t>Young adults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1425" y="6046353"/>
            <a:ext cx="6325946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0124D"/>
                </a:solidFill>
                <a:latin typeface="Roboto Condensed"/>
              </a:rPr>
              <a:t>The number of middle-aged people have been surging in recent years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1425" y="8426371"/>
            <a:ext cx="6325946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0124D"/>
                </a:solidFill>
                <a:latin typeface="Roboto Condensed"/>
              </a:rPr>
              <a:t>These services are so popular, even senior citizens are getting in on the action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1425" y="5008561"/>
            <a:ext cx="70117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DC677A"/>
                </a:solidFill>
                <a:latin typeface="Staatliches"/>
              </a:rPr>
              <a:t>Middle AGED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425" y="7407017"/>
            <a:ext cx="70117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Staatliches"/>
              </a:rPr>
              <a:t>Senior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54325" y="3251762"/>
            <a:ext cx="2116661" cy="116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5"/>
              </a:lnSpc>
            </a:pPr>
            <a:r>
              <a:rPr lang="en-US" sz="3174">
                <a:solidFill>
                  <a:srgbClr val="000000"/>
                </a:solidFill>
                <a:latin typeface="Staatliches"/>
              </a:rPr>
              <a:t>25 - 34 years</a:t>
            </a:r>
          </a:p>
          <a:p>
            <a:pPr algn="ctr">
              <a:lnSpc>
                <a:spcPts val="4445"/>
              </a:lnSpc>
            </a:pPr>
            <a:r>
              <a:rPr lang="en-US" sz="3174">
                <a:solidFill>
                  <a:srgbClr val="000000"/>
                </a:solidFill>
                <a:latin typeface="Staatliches"/>
              </a:rPr>
              <a:t>31.9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05250" y="7772266"/>
            <a:ext cx="1831449" cy="116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5"/>
              </a:lnSpc>
            </a:pPr>
            <a:r>
              <a:rPr lang="en-US" sz="3174">
                <a:solidFill>
                  <a:srgbClr val="000000"/>
                </a:solidFill>
                <a:latin typeface="Staatliches"/>
              </a:rPr>
              <a:t>18 - 24 years</a:t>
            </a:r>
          </a:p>
          <a:p>
            <a:pPr algn="ctr">
              <a:lnSpc>
                <a:spcPts val="4445"/>
              </a:lnSpc>
            </a:pPr>
            <a:r>
              <a:rPr lang="en-US" sz="3174">
                <a:solidFill>
                  <a:srgbClr val="000000"/>
                </a:solidFill>
                <a:latin typeface="Staatliches"/>
              </a:rPr>
              <a:t>20.3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56778" y="7350690"/>
            <a:ext cx="1972426" cy="116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5"/>
              </a:lnSpc>
            </a:pPr>
            <a:r>
              <a:rPr lang="en-US" sz="3174">
                <a:solidFill>
                  <a:srgbClr val="000000"/>
                </a:solidFill>
                <a:latin typeface="Staatliches"/>
              </a:rPr>
              <a:t>45 - 54 years</a:t>
            </a:r>
          </a:p>
          <a:p>
            <a:pPr algn="ctr">
              <a:lnSpc>
                <a:spcPts val="4445"/>
              </a:lnSpc>
            </a:pPr>
            <a:r>
              <a:rPr lang="en-US" sz="3174">
                <a:solidFill>
                  <a:srgbClr val="000000"/>
                </a:solidFill>
                <a:latin typeface="Staatliches"/>
              </a:rPr>
              <a:t>18.8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43174" y="4317806"/>
            <a:ext cx="1972425" cy="116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5"/>
              </a:lnSpc>
            </a:pPr>
            <a:r>
              <a:rPr lang="en-US" sz="3174">
                <a:solidFill>
                  <a:srgbClr val="000000"/>
                </a:solidFill>
                <a:latin typeface="Staatliches"/>
              </a:rPr>
              <a:t>35 - 44 years</a:t>
            </a:r>
          </a:p>
          <a:p>
            <a:pPr algn="ctr">
              <a:lnSpc>
                <a:spcPts val="4445"/>
              </a:lnSpc>
            </a:pPr>
            <a:r>
              <a:rPr lang="en-US" sz="3174">
                <a:solidFill>
                  <a:srgbClr val="000000"/>
                </a:solidFill>
                <a:latin typeface="Staatliches"/>
              </a:rPr>
              <a:t>14.5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22636" y="2095270"/>
            <a:ext cx="1911193" cy="116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5"/>
              </a:lnSpc>
            </a:pPr>
            <a:r>
              <a:rPr lang="en-US" sz="3174">
                <a:solidFill>
                  <a:srgbClr val="000000"/>
                </a:solidFill>
                <a:latin typeface="Staatliches"/>
              </a:rPr>
              <a:t>55 - 64 years</a:t>
            </a:r>
          </a:p>
          <a:p>
            <a:pPr algn="ctr">
              <a:lnSpc>
                <a:spcPts val="4445"/>
              </a:lnSpc>
            </a:pPr>
            <a:r>
              <a:rPr lang="en-US" sz="3174">
                <a:solidFill>
                  <a:srgbClr val="000000"/>
                </a:solidFill>
                <a:latin typeface="Staatliches"/>
              </a:rPr>
              <a:t>14.5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573768" y="3238722"/>
            <a:ext cx="2462932" cy="3442306"/>
            <a:chOff x="0" y="0"/>
            <a:chExt cx="3283909" cy="45897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83966" cy="4589780"/>
            </a:xfrm>
            <a:custGeom>
              <a:avLst/>
              <a:gdLst/>
              <a:ahLst/>
              <a:cxnLst/>
              <a:rect l="l" t="t" r="r" b="b"/>
              <a:pathLst>
                <a:path w="3283966" h="4589780">
                  <a:moveTo>
                    <a:pt x="0" y="0"/>
                  </a:moveTo>
                  <a:cubicBezTo>
                    <a:pt x="1097026" y="0"/>
                    <a:pt x="2114042" y="573659"/>
                    <a:pt x="2681478" y="1512570"/>
                  </a:cubicBezTo>
                  <a:cubicBezTo>
                    <a:pt x="3248914" y="2451481"/>
                    <a:pt x="3283966" y="3618611"/>
                    <a:pt x="2773934" y="4589780"/>
                  </a:cubicBezTo>
                  <a:lnTo>
                    <a:pt x="1386967" y="3861435"/>
                  </a:lnTo>
                  <a:cubicBezTo>
                    <a:pt x="1641983" y="3375787"/>
                    <a:pt x="1624457" y="2792222"/>
                    <a:pt x="1340739" y="2322830"/>
                  </a:cubicBezTo>
                  <a:cubicBezTo>
                    <a:pt x="1057021" y="1853438"/>
                    <a:pt x="548513" y="1566545"/>
                    <a:pt x="0" y="1566545"/>
                  </a:cubicBezTo>
                  <a:close/>
                </a:path>
              </a:pathLst>
            </a:custGeom>
            <a:solidFill>
              <a:srgbClr val="E1232C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3134066" y="6082119"/>
            <a:ext cx="2572138" cy="2016472"/>
            <a:chOff x="0" y="0"/>
            <a:chExt cx="3429517" cy="26886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429508" cy="2688590"/>
            </a:xfrm>
            <a:custGeom>
              <a:avLst/>
              <a:gdLst/>
              <a:ahLst/>
              <a:cxnLst/>
              <a:rect l="l" t="t" r="r" b="b"/>
              <a:pathLst>
                <a:path w="3429508" h="2688590">
                  <a:moveTo>
                    <a:pt x="3429508" y="658114"/>
                  </a:moveTo>
                  <a:cubicBezTo>
                    <a:pt x="2825750" y="1962404"/>
                    <a:pt x="1411859" y="2688590"/>
                    <a:pt x="0" y="2419731"/>
                  </a:cubicBezTo>
                  <a:lnTo>
                    <a:pt x="293116" y="880745"/>
                  </a:lnTo>
                  <a:cubicBezTo>
                    <a:pt x="999109" y="1015238"/>
                    <a:pt x="1705991" y="652145"/>
                    <a:pt x="2007870" y="0"/>
                  </a:cubicBezTo>
                  <a:close/>
                </a:path>
              </a:pathLst>
            </a:custGeom>
            <a:solidFill>
              <a:srgbClr val="F9557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271396" y="5823502"/>
            <a:ext cx="2140479" cy="2092470"/>
            <a:chOff x="0" y="0"/>
            <a:chExt cx="2853972" cy="27899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53944" cy="2789936"/>
            </a:xfrm>
            <a:custGeom>
              <a:avLst/>
              <a:gdLst/>
              <a:ahLst/>
              <a:cxnLst/>
              <a:rect l="l" t="t" r="r" b="b"/>
              <a:pathLst>
                <a:path w="2853944" h="2789936">
                  <a:moveTo>
                    <a:pt x="2638171" y="2789936"/>
                  </a:moveTo>
                  <a:cubicBezTo>
                    <a:pt x="1322705" y="2606929"/>
                    <a:pt x="265557" y="1614551"/>
                    <a:pt x="0" y="313309"/>
                  </a:cubicBezTo>
                  <a:lnTo>
                    <a:pt x="1534922" y="0"/>
                  </a:lnTo>
                  <a:cubicBezTo>
                    <a:pt x="1667764" y="650621"/>
                    <a:pt x="2196211" y="1146810"/>
                    <a:pt x="2853944" y="1238377"/>
                  </a:cubicBezTo>
                  <a:close/>
                </a:path>
              </a:pathLst>
            </a:custGeom>
            <a:solidFill>
              <a:srgbClr val="FF86B3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106863" y="4057328"/>
            <a:ext cx="1575689" cy="2115606"/>
            <a:chOff x="0" y="0"/>
            <a:chExt cx="2100918" cy="2820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00961" cy="2820797"/>
            </a:xfrm>
            <a:custGeom>
              <a:avLst/>
              <a:gdLst/>
              <a:ahLst/>
              <a:cxnLst/>
              <a:rect l="l" t="t" r="r" b="b"/>
              <a:pathLst>
                <a:path w="2100961" h="2820797">
                  <a:moveTo>
                    <a:pt x="254508" y="2820797"/>
                  </a:moveTo>
                  <a:cubicBezTo>
                    <a:pt x="0" y="1829435"/>
                    <a:pt x="245745" y="776351"/>
                    <a:pt x="912622" y="0"/>
                  </a:cubicBezTo>
                  <a:lnTo>
                    <a:pt x="2100961" y="1020826"/>
                  </a:lnTo>
                  <a:cubicBezTo>
                    <a:pt x="1767459" y="1408938"/>
                    <a:pt x="1644650" y="1935607"/>
                    <a:pt x="1771904" y="2431288"/>
                  </a:cubicBezTo>
                  <a:close/>
                </a:path>
              </a:pathLst>
            </a:custGeom>
            <a:solidFill>
              <a:srgbClr val="FFB5E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717035" y="3238722"/>
            <a:ext cx="1856614" cy="1629718"/>
            <a:chOff x="0" y="0"/>
            <a:chExt cx="2475485" cy="21729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75484" cy="2172970"/>
            </a:xfrm>
            <a:custGeom>
              <a:avLst/>
              <a:gdLst/>
              <a:ahLst/>
              <a:cxnLst/>
              <a:rect l="l" t="t" r="r" b="b"/>
              <a:pathLst>
                <a:path w="2475484" h="2172970">
                  <a:moveTo>
                    <a:pt x="0" y="1212850"/>
                  </a:moveTo>
                  <a:cubicBezTo>
                    <a:pt x="593344" y="447802"/>
                    <a:pt x="1507109" y="127"/>
                    <a:pt x="2475357" y="0"/>
                  </a:cubicBezTo>
                  <a:lnTo>
                    <a:pt x="2475484" y="1566545"/>
                  </a:lnTo>
                  <a:cubicBezTo>
                    <a:pt x="1991360" y="1566545"/>
                    <a:pt x="1534541" y="1790446"/>
                    <a:pt x="1237869" y="2172970"/>
                  </a:cubicBezTo>
                  <a:close/>
                </a:path>
              </a:pathLst>
            </a:custGeom>
            <a:solidFill>
              <a:srgbClr val="FFE1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573768" y="3238722"/>
            <a:ext cx="235" cy="1174916"/>
            <a:chOff x="0" y="0"/>
            <a:chExt cx="313" cy="156655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4" cy="1566545"/>
            </a:xfrm>
            <a:custGeom>
              <a:avLst/>
              <a:gdLst/>
              <a:ahLst/>
              <a:cxnLst/>
              <a:rect l="l" t="t" r="r" b="b"/>
              <a:pathLst>
                <a:path w="254" h="1566545">
                  <a:moveTo>
                    <a:pt x="0" y="0"/>
                  </a:moveTo>
                  <a:cubicBezTo>
                    <a:pt x="127" y="0"/>
                    <a:pt x="254" y="0"/>
                    <a:pt x="254" y="0"/>
                  </a:cubicBezTo>
                  <a:lnTo>
                    <a:pt x="127" y="1566545"/>
                  </a:lnTo>
                  <a:cubicBezTo>
                    <a:pt x="127" y="1566545"/>
                    <a:pt x="0" y="1566545"/>
                    <a:pt x="0" y="1566545"/>
                  </a:cubicBezTo>
                  <a:close/>
                </a:path>
              </a:pathLst>
            </a:custGeom>
            <a:solidFill>
              <a:srgbClr val="C7BBDD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15225150" cy="9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TARGET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588598" y="2538219"/>
            <a:ext cx="895731" cy="895732"/>
            <a:chOff x="0" y="0"/>
            <a:chExt cx="1194308" cy="11943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4308" cy="1194308"/>
            </a:xfrm>
            <a:custGeom>
              <a:avLst/>
              <a:gdLst/>
              <a:ahLst/>
              <a:cxnLst/>
              <a:rect l="l" t="t" r="r" b="b"/>
              <a:pathLst>
                <a:path w="1194308" h="1194308">
                  <a:moveTo>
                    <a:pt x="0" y="597154"/>
                  </a:moveTo>
                  <a:cubicBezTo>
                    <a:pt x="0" y="267335"/>
                    <a:pt x="267335" y="0"/>
                    <a:pt x="597154" y="0"/>
                  </a:cubicBezTo>
                  <a:cubicBezTo>
                    <a:pt x="926973" y="0"/>
                    <a:pt x="1194308" y="267335"/>
                    <a:pt x="1194308" y="597154"/>
                  </a:cubicBezTo>
                  <a:cubicBezTo>
                    <a:pt x="1194308" y="926973"/>
                    <a:pt x="926973" y="1194308"/>
                    <a:pt x="597154" y="1194308"/>
                  </a:cubicBezTo>
                  <a:cubicBezTo>
                    <a:pt x="267335" y="1194308"/>
                    <a:pt x="0" y="926973"/>
                    <a:pt x="0" y="597154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213480" y="2225396"/>
            <a:ext cx="1380935" cy="1595151"/>
            <a:chOff x="0" y="0"/>
            <a:chExt cx="1841246" cy="2126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1246" cy="2126869"/>
            </a:xfrm>
            <a:custGeom>
              <a:avLst/>
              <a:gdLst/>
              <a:ahLst/>
              <a:cxnLst/>
              <a:rect l="l" t="t" r="r" b="b"/>
              <a:pathLst>
                <a:path w="1841246" h="2126869">
                  <a:moveTo>
                    <a:pt x="1841246" y="1703705"/>
                  </a:moveTo>
                  <a:cubicBezTo>
                    <a:pt x="1525905" y="2043938"/>
                    <a:pt x="1020064" y="2126869"/>
                    <a:pt x="612648" y="1905127"/>
                  </a:cubicBezTo>
                  <a:cubicBezTo>
                    <a:pt x="205232" y="1683385"/>
                    <a:pt x="0" y="1213739"/>
                    <a:pt x="114427" y="764159"/>
                  </a:cubicBezTo>
                  <a:cubicBezTo>
                    <a:pt x="228854" y="314579"/>
                    <a:pt x="633476" y="0"/>
                    <a:pt x="1097280" y="0"/>
                  </a:cubicBezTo>
                  <a:lnTo>
                    <a:pt x="1097280" y="1014222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758829" y="2538220"/>
            <a:ext cx="895732" cy="895731"/>
            <a:chOff x="0" y="0"/>
            <a:chExt cx="1194309" cy="11943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4308" cy="1194308"/>
            </a:xfrm>
            <a:custGeom>
              <a:avLst/>
              <a:gdLst/>
              <a:ahLst/>
              <a:cxnLst/>
              <a:rect l="l" t="t" r="r" b="b"/>
              <a:pathLst>
                <a:path w="1194308" h="1194308">
                  <a:moveTo>
                    <a:pt x="0" y="597154"/>
                  </a:moveTo>
                  <a:cubicBezTo>
                    <a:pt x="0" y="267335"/>
                    <a:pt x="267335" y="0"/>
                    <a:pt x="597154" y="0"/>
                  </a:cubicBezTo>
                  <a:cubicBezTo>
                    <a:pt x="926973" y="0"/>
                    <a:pt x="1194308" y="267335"/>
                    <a:pt x="1194308" y="597154"/>
                  </a:cubicBezTo>
                  <a:cubicBezTo>
                    <a:pt x="1194308" y="926973"/>
                    <a:pt x="926973" y="1194308"/>
                    <a:pt x="597154" y="1194308"/>
                  </a:cubicBezTo>
                  <a:cubicBezTo>
                    <a:pt x="267335" y="1194308"/>
                    <a:pt x="0" y="926973"/>
                    <a:pt x="0" y="597154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383903" y="2225396"/>
            <a:ext cx="822769" cy="1423321"/>
            <a:chOff x="0" y="0"/>
            <a:chExt cx="1097026" cy="18977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026" cy="1897761"/>
            </a:xfrm>
            <a:custGeom>
              <a:avLst/>
              <a:gdLst/>
              <a:ahLst/>
              <a:cxnLst/>
              <a:rect l="l" t="t" r="r" b="b"/>
              <a:pathLst>
                <a:path w="1097026" h="1897761">
                  <a:moveTo>
                    <a:pt x="598932" y="1897761"/>
                  </a:moveTo>
                  <a:cubicBezTo>
                    <a:pt x="198501" y="1672082"/>
                    <a:pt x="0" y="1205230"/>
                    <a:pt x="115189" y="760222"/>
                  </a:cubicBezTo>
                  <a:cubicBezTo>
                    <a:pt x="230378" y="315214"/>
                    <a:pt x="630301" y="3302"/>
                    <a:pt x="1089914" y="0"/>
                  </a:cubicBezTo>
                  <a:lnTo>
                    <a:pt x="1097026" y="1014222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632848" y="7399638"/>
            <a:ext cx="2193000" cy="4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HOBBIES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63848" y="4747300"/>
            <a:ext cx="6462000" cy="4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SEXUAL ORIENTATION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12300" y="1568200"/>
            <a:ext cx="5313600" cy="4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WHAT ARE THEY LOOKING FOR?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90102" y="5373900"/>
            <a:ext cx="21306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Straight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90102" y="6082750"/>
            <a:ext cx="21306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Homosexual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72718" y="-1754110"/>
            <a:ext cx="20502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Female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2720" y="-1057810"/>
            <a:ext cx="20502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Male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686683" y="8081007"/>
            <a:ext cx="283940" cy="189547"/>
            <a:chOff x="0" y="0"/>
            <a:chExt cx="378587" cy="2527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8587" cy="252730"/>
            </a:xfrm>
            <a:custGeom>
              <a:avLst/>
              <a:gdLst/>
              <a:ahLst/>
              <a:cxnLst/>
              <a:rect l="l" t="t" r="r" b="b"/>
              <a:pathLst>
                <a:path w="378587" h="252730">
                  <a:moveTo>
                    <a:pt x="100203" y="0"/>
                  </a:moveTo>
                  <a:cubicBezTo>
                    <a:pt x="45212" y="0"/>
                    <a:pt x="508" y="45085"/>
                    <a:pt x="0" y="100076"/>
                  </a:cubicBezTo>
                  <a:lnTo>
                    <a:pt x="0" y="210439"/>
                  </a:lnTo>
                  <a:cubicBezTo>
                    <a:pt x="0" y="234061"/>
                    <a:pt x="19177" y="252730"/>
                    <a:pt x="42291" y="252730"/>
                  </a:cubicBezTo>
                  <a:cubicBezTo>
                    <a:pt x="65913" y="252730"/>
                    <a:pt x="84455" y="234061"/>
                    <a:pt x="84455" y="210439"/>
                  </a:cubicBezTo>
                  <a:lnTo>
                    <a:pt x="84455" y="100076"/>
                  </a:lnTo>
                  <a:cubicBezTo>
                    <a:pt x="84455" y="91186"/>
                    <a:pt x="91948" y="84328"/>
                    <a:pt x="100711" y="84328"/>
                  </a:cubicBezTo>
                  <a:lnTo>
                    <a:pt x="278384" y="84328"/>
                  </a:lnTo>
                  <a:cubicBezTo>
                    <a:pt x="287274" y="84328"/>
                    <a:pt x="294640" y="91186"/>
                    <a:pt x="294640" y="100076"/>
                  </a:cubicBezTo>
                  <a:lnTo>
                    <a:pt x="294640" y="210439"/>
                  </a:lnTo>
                  <a:cubicBezTo>
                    <a:pt x="294640" y="234061"/>
                    <a:pt x="313817" y="252730"/>
                    <a:pt x="336931" y="252730"/>
                  </a:cubicBezTo>
                  <a:cubicBezTo>
                    <a:pt x="360045" y="252730"/>
                    <a:pt x="378587" y="234061"/>
                    <a:pt x="378587" y="210439"/>
                  </a:cubicBezTo>
                  <a:lnTo>
                    <a:pt x="378587" y="100584"/>
                  </a:lnTo>
                  <a:cubicBezTo>
                    <a:pt x="378587" y="44577"/>
                    <a:pt x="333883" y="0"/>
                    <a:pt x="278384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686406" y="8163027"/>
            <a:ext cx="63532" cy="107537"/>
            <a:chOff x="0" y="0"/>
            <a:chExt cx="84709" cy="1433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709" cy="143383"/>
            </a:xfrm>
            <a:custGeom>
              <a:avLst/>
              <a:gdLst/>
              <a:ahLst/>
              <a:cxnLst/>
              <a:rect l="l" t="t" r="r" b="b"/>
              <a:pathLst>
                <a:path w="84709" h="143383">
                  <a:moveTo>
                    <a:pt x="381" y="0"/>
                  </a:moveTo>
                  <a:lnTo>
                    <a:pt x="381" y="101092"/>
                  </a:lnTo>
                  <a:cubicBezTo>
                    <a:pt x="0" y="124460"/>
                    <a:pt x="18542" y="143383"/>
                    <a:pt x="41656" y="143383"/>
                  </a:cubicBezTo>
                  <a:cubicBezTo>
                    <a:pt x="42037" y="143383"/>
                    <a:pt x="42291" y="143383"/>
                    <a:pt x="42545" y="143383"/>
                  </a:cubicBezTo>
                  <a:cubicBezTo>
                    <a:pt x="65659" y="143383"/>
                    <a:pt x="84709" y="124714"/>
                    <a:pt x="84709" y="101092"/>
                  </a:cubicBezTo>
                  <a:lnTo>
                    <a:pt x="84709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907606" y="8163027"/>
            <a:ext cx="63341" cy="107537"/>
            <a:chOff x="0" y="0"/>
            <a:chExt cx="84455" cy="1433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4455" cy="143383"/>
            </a:xfrm>
            <a:custGeom>
              <a:avLst/>
              <a:gdLst/>
              <a:ahLst/>
              <a:cxnLst/>
              <a:rect l="l" t="t" r="r" b="b"/>
              <a:pathLst>
                <a:path w="84455" h="143383">
                  <a:moveTo>
                    <a:pt x="0" y="0"/>
                  </a:moveTo>
                  <a:lnTo>
                    <a:pt x="0" y="101092"/>
                  </a:lnTo>
                  <a:cubicBezTo>
                    <a:pt x="0" y="124714"/>
                    <a:pt x="18669" y="143383"/>
                    <a:pt x="42291" y="143383"/>
                  </a:cubicBezTo>
                  <a:cubicBezTo>
                    <a:pt x="65405" y="143383"/>
                    <a:pt x="84455" y="124714"/>
                    <a:pt x="84455" y="101092"/>
                  </a:cubicBezTo>
                  <a:lnTo>
                    <a:pt x="84455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436765" y="8202785"/>
            <a:ext cx="783812" cy="526543"/>
            <a:chOff x="0" y="0"/>
            <a:chExt cx="1045083" cy="70205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5083" cy="702056"/>
            </a:xfrm>
            <a:custGeom>
              <a:avLst/>
              <a:gdLst/>
              <a:ahLst/>
              <a:cxnLst/>
              <a:rect l="l" t="t" r="r" b="b"/>
              <a:pathLst>
                <a:path w="1045083" h="702056">
                  <a:moveTo>
                    <a:pt x="91694" y="127"/>
                  </a:moveTo>
                  <a:cubicBezTo>
                    <a:pt x="41148" y="127"/>
                    <a:pt x="0" y="41275"/>
                    <a:pt x="0" y="91821"/>
                  </a:cubicBezTo>
                  <a:lnTo>
                    <a:pt x="0" y="609727"/>
                  </a:lnTo>
                  <a:cubicBezTo>
                    <a:pt x="0" y="660781"/>
                    <a:pt x="41148" y="702056"/>
                    <a:pt x="91821" y="702056"/>
                  </a:cubicBezTo>
                  <a:lnTo>
                    <a:pt x="953262" y="702056"/>
                  </a:lnTo>
                  <a:cubicBezTo>
                    <a:pt x="1003808" y="702056"/>
                    <a:pt x="1045083" y="660908"/>
                    <a:pt x="1045083" y="609727"/>
                  </a:cubicBezTo>
                  <a:lnTo>
                    <a:pt x="1045083" y="91821"/>
                  </a:lnTo>
                  <a:cubicBezTo>
                    <a:pt x="1045083" y="40767"/>
                    <a:pt x="1003808" y="0"/>
                    <a:pt x="95326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1436765" y="8202508"/>
            <a:ext cx="132493" cy="526447"/>
            <a:chOff x="0" y="0"/>
            <a:chExt cx="176657" cy="7019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6657" cy="701929"/>
            </a:xfrm>
            <a:custGeom>
              <a:avLst/>
              <a:gdLst/>
              <a:ahLst/>
              <a:cxnLst/>
              <a:rect l="l" t="t" r="r" b="b"/>
              <a:pathLst>
                <a:path w="176657" h="701929">
                  <a:moveTo>
                    <a:pt x="91694" y="0"/>
                  </a:moveTo>
                  <a:cubicBezTo>
                    <a:pt x="41148" y="0"/>
                    <a:pt x="0" y="41148"/>
                    <a:pt x="0" y="92202"/>
                  </a:cubicBezTo>
                  <a:lnTo>
                    <a:pt x="0" y="610108"/>
                  </a:lnTo>
                  <a:cubicBezTo>
                    <a:pt x="0" y="660654"/>
                    <a:pt x="41148" y="701929"/>
                    <a:pt x="91821" y="701929"/>
                  </a:cubicBezTo>
                  <a:lnTo>
                    <a:pt x="176276" y="701929"/>
                  </a:lnTo>
                  <a:cubicBezTo>
                    <a:pt x="125730" y="701929"/>
                    <a:pt x="84455" y="660781"/>
                    <a:pt x="84455" y="610108"/>
                  </a:cubicBezTo>
                  <a:lnTo>
                    <a:pt x="84455" y="92202"/>
                  </a:lnTo>
                  <a:cubicBezTo>
                    <a:pt x="84328" y="41148"/>
                    <a:pt x="125603" y="0"/>
                    <a:pt x="176657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1546855" y="8185205"/>
            <a:ext cx="79153" cy="561023"/>
            <a:chOff x="0" y="0"/>
            <a:chExt cx="105537" cy="74803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5537" cy="748030"/>
            </a:xfrm>
            <a:custGeom>
              <a:avLst/>
              <a:gdLst/>
              <a:ahLst/>
              <a:cxnLst/>
              <a:rect l="l" t="t" r="r" b="b"/>
              <a:pathLst>
                <a:path w="105537" h="748030">
                  <a:moveTo>
                    <a:pt x="26924" y="0"/>
                  </a:moveTo>
                  <a:cubicBezTo>
                    <a:pt x="12192" y="0"/>
                    <a:pt x="0" y="12192"/>
                    <a:pt x="0" y="27432"/>
                  </a:cubicBezTo>
                  <a:lnTo>
                    <a:pt x="0" y="721106"/>
                  </a:lnTo>
                  <a:cubicBezTo>
                    <a:pt x="0" y="735838"/>
                    <a:pt x="12192" y="748030"/>
                    <a:pt x="26924" y="748030"/>
                  </a:cubicBezTo>
                  <a:lnTo>
                    <a:pt x="78486" y="748030"/>
                  </a:lnTo>
                  <a:cubicBezTo>
                    <a:pt x="93218" y="748030"/>
                    <a:pt x="105537" y="735838"/>
                    <a:pt x="105537" y="721106"/>
                  </a:cubicBezTo>
                  <a:lnTo>
                    <a:pt x="105537" y="27432"/>
                  </a:lnTo>
                  <a:cubicBezTo>
                    <a:pt x="105410" y="12192"/>
                    <a:pt x="93218" y="0"/>
                    <a:pt x="78486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31380" y="8185205"/>
            <a:ext cx="79153" cy="561023"/>
            <a:chOff x="0" y="0"/>
            <a:chExt cx="105537" cy="7480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5537" cy="748030"/>
            </a:xfrm>
            <a:custGeom>
              <a:avLst/>
              <a:gdLst/>
              <a:ahLst/>
              <a:cxnLst/>
              <a:rect l="l" t="t" r="r" b="b"/>
              <a:pathLst>
                <a:path w="105537" h="748030">
                  <a:moveTo>
                    <a:pt x="27432" y="0"/>
                  </a:moveTo>
                  <a:cubicBezTo>
                    <a:pt x="12192" y="0"/>
                    <a:pt x="0" y="12192"/>
                    <a:pt x="0" y="27432"/>
                  </a:cubicBezTo>
                  <a:lnTo>
                    <a:pt x="0" y="721106"/>
                  </a:lnTo>
                  <a:cubicBezTo>
                    <a:pt x="0" y="735838"/>
                    <a:pt x="12192" y="748030"/>
                    <a:pt x="27432" y="748030"/>
                  </a:cubicBezTo>
                  <a:lnTo>
                    <a:pt x="78486" y="748030"/>
                  </a:lnTo>
                  <a:cubicBezTo>
                    <a:pt x="93218" y="748030"/>
                    <a:pt x="105537" y="735838"/>
                    <a:pt x="105537" y="721106"/>
                  </a:cubicBezTo>
                  <a:lnTo>
                    <a:pt x="105537" y="27432"/>
                  </a:lnTo>
                  <a:cubicBezTo>
                    <a:pt x="105410" y="12192"/>
                    <a:pt x="93218" y="0"/>
                    <a:pt x="78486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1803779" y="8531091"/>
            <a:ext cx="175260" cy="135064"/>
            <a:chOff x="0" y="0"/>
            <a:chExt cx="233680" cy="18008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3680" cy="180086"/>
            </a:xfrm>
            <a:custGeom>
              <a:avLst/>
              <a:gdLst/>
              <a:ahLst/>
              <a:cxnLst/>
              <a:rect l="l" t="t" r="r" b="b"/>
              <a:pathLst>
                <a:path w="233680" h="180086">
                  <a:moveTo>
                    <a:pt x="175260" y="0"/>
                  </a:moveTo>
                  <a:cubicBezTo>
                    <a:pt x="171831" y="0"/>
                    <a:pt x="168275" y="762"/>
                    <a:pt x="164973" y="2159"/>
                  </a:cubicBezTo>
                  <a:lnTo>
                    <a:pt x="20574" y="63500"/>
                  </a:lnTo>
                  <a:cubicBezTo>
                    <a:pt x="6350" y="68961"/>
                    <a:pt x="0" y="85090"/>
                    <a:pt x="5842" y="99314"/>
                  </a:cubicBezTo>
                  <a:lnTo>
                    <a:pt x="32893" y="163576"/>
                  </a:lnTo>
                  <a:cubicBezTo>
                    <a:pt x="37338" y="173863"/>
                    <a:pt x="47498" y="180086"/>
                    <a:pt x="58039" y="180086"/>
                  </a:cubicBezTo>
                  <a:cubicBezTo>
                    <a:pt x="61595" y="180086"/>
                    <a:pt x="65278" y="179324"/>
                    <a:pt x="68707" y="177927"/>
                  </a:cubicBezTo>
                  <a:lnTo>
                    <a:pt x="212979" y="116967"/>
                  </a:lnTo>
                  <a:cubicBezTo>
                    <a:pt x="227330" y="111125"/>
                    <a:pt x="233680" y="94869"/>
                    <a:pt x="227711" y="81153"/>
                  </a:cubicBezTo>
                  <a:lnTo>
                    <a:pt x="200787" y="16891"/>
                  </a:lnTo>
                  <a:cubicBezTo>
                    <a:pt x="196342" y="6477"/>
                    <a:pt x="186055" y="0"/>
                    <a:pt x="17526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1846179" y="8308098"/>
            <a:ext cx="129921" cy="93917"/>
            <a:chOff x="0" y="0"/>
            <a:chExt cx="173228" cy="12522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3228" cy="125222"/>
            </a:xfrm>
            <a:custGeom>
              <a:avLst/>
              <a:gdLst/>
              <a:ahLst/>
              <a:cxnLst/>
              <a:rect l="l" t="t" r="r" b="b"/>
              <a:pathLst>
                <a:path w="173228" h="125222">
                  <a:moveTo>
                    <a:pt x="86868" y="0"/>
                  </a:moveTo>
                  <a:cubicBezTo>
                    <a:pt x="38735" y="0"/>
                    <a:pt x="0" y="28067"/>
                    <a:pt x="0" y="62357"/>
                  </a:cubicBezTo>
                  <a:cubicBezTo>
                    <a:pt x="0" y="97282"/>
                    <a:pt x="38735" y="125222"/>
                    <a:pt x="86868" y="125222"/>
                  </a:cubicBezTo>
                  <a:cubicBezTo>
                    <a:pt x="134366" y="125222"/>
                    <a:pt x="173228" y="97282"/>
                    <a:pt x="173228" y="62357"/>
                  </a:cubicBezTo>
                  <a:cubicBezTo>
                    <a:pt x="173228" y="28067"/>
                    <a:pt x="134493" y="0"/>
                    <a:pt x="8686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1669378" y="8385320"/>
            <a:ext cx="146209" cy="158115"/>
            <a:chOff x="0" y="0"/>
            <a:chExt cx="194945" cy="2108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4945" cy="210820"/>
            </a:xfrm>
            <a:custGeom>
              <a:avLst/>
              <a:gdLst/>
              <a:ahLst/>
              <a:cxnLst/>
              <a:rect l="l" t="t" r="r" b="b"/>
              <a:pathLst>
                <a:path w="194945" h="210820">
                  <a:moveTo>
                    <a:pt x="77470" y="45720"/>
                  </a:moveTo>
                  <a:cubicBezTo>
                    <a:pt x="84709" y="45720"/>
                    <a:pt x="91948" y="49657"/>
                    <a:pt x="95250" y="57531"/>
                  </a:cubicBezTo>
                  <a:cubicBezTo>
                    <a:pt x="99695" y="67310"/>
                    <a:pt x="95250" y="79248"/>
                    <a:pt x="85471" y="83566"/>
                  </a:cubicBezTo>
                  <a:cubicBezTo>
                    <a:pt x="82804" y="84709"/>
                    <a:pt x="80137" y="85217"/>
                    <a:pt x="77597" y="85217"/>
                  </a:cubicBezTo>
                  <a:cubicBezTo>
                    <a:pt x="64389" y="85217"/>
                    <a:pt x="53721" y="72009"/>
                    <a:pt x="59055" y="58420"/>
                  </a:cubicBezTo>
                  <a:cubicBezTo>
                    <a:pt x="62357" y="49911"/>
                    <a:pt x="69977" y="45593"/>
                    <a:pt x="77470" y="45593"/>
                  </a:cubicBezTo>
                  <a:close/>
                  <a:moveTo>
                    <a:pt x="62738" y="0"/>
                  </a:moveTo>
                  <a:cubicBezTo>
                    <a:pt x="52070" y="0"/>
                    <a:pt x="42418" y="5207"/>
                    <a:pt x="35814" y="13462"/>
                  </a:cubicBezTo>
                  <a:lnTo>
                    <a:pt x="8890" y="50165"/>
                  </a:lnTo>
                  <a:cubicBezTo>
                    <a:pt x="1524" y="60071"/>
                    <a:pt x="0" y="73279"/>
                    <a:pt x="4953" y="84074"/>
                  </a:cubicBezTo>
                  <a:lnTo>
                    <a:pt x="52578" y="190627"/>
                  </a:lnTo>
                  <a:cubicBezTo>
                    <a:pt x="57912" y="203327"/>
                    <a:pt x="70231" y="210820"/>
                    <a:pt x="83312" y="210820"/>
                  </a:cubicBezTo>
                  <a:cubicBezTo>
                    <a:pt x="88011" y="210820"/>
                    <a:pt x="92710" y="209804"/>
                    <a:pt x="97282" y="207772"/>
                  </a:cubicBezTo>
                  <a:lnTo>
                    <a:pt x="169926" y="175895"/>
                  </a:lnTo>
                  <a:cubicBezTo>
                    <a:pt x="187071" y="168021"/>
                    <a:pt x="194945" y="147955"/>
                    <a:pt x="187071" y="130683"/>
                  </a:cubicBezTo>
                  <a:lnTo>
                    <a:pt x="139954" y="24765"/>
                  </a:lnTo>
                  <a:cubicBezTo>
                    <a:pt x="135001" y="13335"/>
                    <a:pt x="124206" y="5588"/>
                    <a:pt x="112522" y="4572"/>
                  </a:cubicBezTo>
                  <a:lnTo>
                    <a:pt x="66802" y="127"/>
                  </a:lnTo>
                  <a:cubicBezTo>
                    <a:pt x="65405" y="0"/>
                    <a:pt x="64135" y="0"/>
                    <a:pt x="62738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990293" y="8067389"/>
            <a:ext cx="655987" cy="678751"/>
            <a:chOff x="0" y="0"/>
            <a:chExt cx="874650" cy="90500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74649" cy="905002"/>
            </a:xfrm>
            <a:custGeom>
              <a:avLst/>
              <a:gdLst/>
              <a:ahLst/>
              <a:cxnLst/>
              <a:rect l="l" t="t" r="r" b="b"/>
              <a:pathLst>
                <a:path w="874649" h="905002">
                  <a:moveTo>
                    <a:pt x="829437" y="0"/>
                  </a:moveTo>
                  <a:cubicBezTo>
                    <a:pt x="826770" y="0"/>
                    <a:pt x="824230" y="254"/>
                    <a:pt x="821563" y="762"/>
                  </a:cubicBezTo>
                  <a:lnTo>
                    <a:pt x="280035" y="96393"/>
                  </a:lnTo>
                  <a:cubicBezTo>
                    <a:pt x="258953" y="99822"/>
                    <a:pt x="243205" y="118491"/>
                    <a:pt x="243205" y="140081"/>
                  </a:cubicBezTo>
                  <a:lnTo>
                    <a:pt x="243205" y="609346"/>
                  </a:lnTo>
                  <a:cubicBezTo>
                    <a:pt x="220726" y="598170"/>
                    <a:pt x="197104" y="592963"/>
                    <a:pt x="174117" y="592963"/>
                  </a:cubicBezTo>
                  <a:cubicBezTo>
                    <a:pt x="104267" y="592963"/>
                    <a:pt x="38735" y="640715"/>
                    <a:pt x="21844" y="714502"/>
                  </a:cubicBezTo>
                  <a:cubicBezTo>
                    <a:pt x="0" y="812419"/>
                    <a:pt x="74168" y="905002"/>
                    <a:pt x="174117" y="905002"/>
                  </a:cubicBezTo>
                  <a:cubicBezTo>
                    <a:pt x="174879" y="905002"/>
                    <a:pt x="175641" y="905002"/>
                    <a:pt x="176403" y="905002"/>
                  </a:cubicBezTo>
                  <a:cubicBezTo>
                    <a:pt x="262382" y="902970"/>
                    <a:pt x="330581" y="832866"/>
                    <a:pt x="330073" y="747014"/>
                  </a:cubicBezTo>
                  <a:lnTo>
                    <a:pt x="330073" y="225425"/>
                  </a:lnTo>
                  <a:lnTo>
                    <a:pt x="787146" y="144399"/>
                  </a:lnTo>
                  <a:lnTo>
                    <a:pt x="787146" y="497459"/>
                  </a:lnTo>
                  <a:cubicBezTo>
                    <a:pt x="764794" y="486410"/>
                    <a:pt x="741172" y="481203"/>
                    <a:pt x="718185" y="481203"/>
                  </a:cubicBezTo>
                  <a:cubicBezTo>
                    <a:pt x="648208" y="481203"/>
                    <a:pt x="582422" y="528701"/>
                    <a:pt x="565785" y="602996"/>
                  </a:cubicBezTo>
                  <a:cubicBezTo>
                    <a:pt x="543814" y="700913"/>
                    <a:pt x="618109" y="793496"/>
                    <a:pt x="718058" y="793496"/>
                  </a:cubicBezTo>
                  <a:cubicBezTo>
                    <a:pt x="718820" y="793496"/>
                    <a:pt x="719709" y="793496"/>
                    <a:pt x="720471" y="793496"/>
                  </a:cubicBezTo>
                  <a:cubicBezTo>
                    <a:pt x="806323" y="791464"/>
                    <a:pt x="874649" y="721360"/>
                    <a:pt x="874141" y="635381"/>
                  </a:cubicBezTo>
                  <a:lnTo>
                    <a:pt x="874141" y="44323"/>
                  </a:lnTo>
                  <a:cubicBezTo>
                    <a:pt x="874141" y="19558"/>
                    <a:pt x="853821" y="0"/>
                    <a:pt x="829564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3101710" y="8236462"/>
            <a:ext cx="137255" cy="509682"/>
            <a:chOff x="0" y="0"/>
            <a:chExt cx="183006" cy="67957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83007" cy="679577"/>
            </a:xfrm>
            <a:custGeom>
              <a:avLst/>
              <a:gdLst/>
              <a:ahLst/>
              <a:cxnLst/>
              <a:rect l="l" t="t" r="r" b="b"/>
              <a:pathLst>
                <a:path w="183007" h="679577">
                  <a:moveTo>
                    <a:pt x="181610" y="0"/>
                  </a:moveTo>
                  <a:lnTo>
                    <a:pt x="162433" y="5969"/>
                  </a:lnTo>
                  <a:cubicBezTo>
                    <a:pt x="143256" y="11303"/>
                    <a:pt x="130556" y="29083"/>
                    <a:pt x="130556" y="48641"/>
                  </a:cubicBezTo>
                  <a:lnTo>
                    <a:pt x="130556" y="521335"/>
                  </a:lnTo>
                  <a:cubicBezTo>
                    <a:pt x="130556" y="598424"/>
                    <a:pt x="75565" y="664210"/>
                    <a:pt x="0" y="677418"/>
                  </a:cubicBezTo>
                  <a:cubicBezTo>
                    <a:pt x="8890" y="678942"/>
                    <a:pt x="17653" y="679577"/>
                    <a:pt x="26289" y="679577"/>
                  </a:cubicBezTo>
                  <a:cubicBezTo>
                    <a:pt x="111506" y="679577"/>
                    <a:pt x="183007" y="609600"/>
                    <a:pt x="181610" y="521335"/>
                  </a:cubicBezTo>
                  <a:lnTo>
                    <a:pt x="181610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3509594" y="8067389"/>
            <a:ext cx="137255" cy="595503"/>
            <a:chOff x="0" y="0"/>
            <a:chExt cx="183007" cy="79400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83007" cy="794004"/>
            </a:xfrm>
            <a:custGeom>
              <a:avLst/>
              <a:gdLst/>
              <a:ahLst/>
              <a:cxnLst/>
              <a:rect l="l" t="t" r="r" b="b"/>
              <a:pathLst>
                <a:path w="183007" h="794004">
                  <a:moveTo>
                    <a:pt x="137414" y="0"/>
                  </a:moveTo>
                  <a:cubicBezTo>
                    <a:pt x="134874" y="0"/>
                    <a:pt x="132207" y="254"/>
                    <a:pt x="129540" y="762"/>
                  </a:cubicBezTo>
                  <a:lnTo>
                    <a:pt x="106045" y="4572"/>
                  </a:lnTo>
                  <a:cubicBezTo>
                    <a:pt x="121285" y="11938"/>
                    <a:pt x="130556" y="27686"/>
                    <a:pt x="130556" y="44323"/>
                  </a:cubicBezTo>
                  <a:lnTo>
                    <a:pt x="130556" y="635381"/>
                  </a:lnTo>
                  <a:cubicBezTo>
                    <a:pt x="131064" y="712470"/>
                    <a:pt x="76073" y="778256"/>
                    <a:pt x="0" y="791972"/>
                  </a:cubicBezTo>
                  <a:cubicBezTo>
                    <a:pt x="8763" y="793369"/>
                    <a:pt x="17272" y="794004"/>
                    <a:pt x="25654" y="794004"/>
                  </a:cubicBezTo>
                  <a:cubicBezTo>
                    <a:pt x="111125" y="794004"/>
                    <a:pt x="183007" y="724281"/>
                    <a:pt x="181610" y="635762"/>
                  </a:cubicBezTo>
                  <a:lnTo>
                    <a:pt x="181610" y="44323"/>
                  </a:lnTo>
                  <a:cubicBezTo>
                    <a:pt x="181610" y="19558"/>
                    <a:pt x="161290" y="0"/>
                    <a:pt x="137414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4416613" y="8017461"/>
            <a:ext cx="731044" cy="728091"/>
            <a:chOff x="0" y="0"/>
            <a:chExt cx="974725" cy="97078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74725" cy="970788"/>
            </a:xfrm>
            <a:custGeom>
              <a:avLst/>
              <a:gdLst/>
              <a:ahLst/>
              <a:cxnLst/>
              <a:rect l="l" t="t" r="r" b="b"/>
              <a:pathLst>
                <a:path w="974725" h="970788">
                  <a:moveTo>
                    <a:pt x="579374" y="163576"/>
                  </a:moveTo>
                  <a:cubicBezTo>
                    <a:pt x="582803" y="163576"/>
                    <a:pt x="586359" y="164973"/>
                    <a:pt x="589661" y="168402"/>
                  </a:cubicBezTo>
                  <a:lnTo>
                    <a:pt x="624840" y="203581"/>
                  </a:lnTo>
                  <a:cubicBezTo>
                    <a:pt x="630936" y="209042"/>
                    <a:pt x="630936" y="218440"/>
                    <a:pt x="625475" y="224536"/>
                  </a:cubicBezTo>
                  <a:cubicBezTo>
                    <a:pt x="622427" y="227203"/>
                    <a:pt x="618617" y="228600"/>
                    <a:pt x="614680" y="228600"/>
                  </a:cubicBezTo>
                  <a:cubicBezTo>
                    <a:pt x="610743" y="228600"/>
                    <a:pt x="606933" y="227203"/>
                    <a:pt x="603885" y="224536"/>
                  </a:cubicBezTo>
                  <a:lnTo>
                    <a:pt x="568706" y="189357"/>
                  </a:lnTo>
                  <a:cubicBezTo>
                    <a:pt x="558419" y="178435"/>
                    <a:pt x="568198" y="163576"/>
                    <a:pt x="579501" y="163576"/>
                  </a:cubicBezTo>
                  <a:close/>
                  <a:moveTo>
                    <a:pt x="669417" y="253619"/>
                  </a:moveTo>
                  <a:cubicBezTo>
                    <a:pt x="672846" y="253619"/>
                    <a:pt x="676402" y="255016"/>
                    <a:pt x="679577" y="258445"/>
                  </a:cubicBezTo>
                  <a:lnTo>
                    <a:pt x="714756" y="293624"/>
                  </a:lnTo>
                  <a:cubicBezTo>
                    <a:pt x="720852" y="299085"/>
                    <a:pt x="720852" y="308483"/>
                    <a:pt x="714756" y="314579"/>
                  </a:cubicBezTo>
                  <a:cubicBezTo>
                    <a:pt x="712089" y="317246"/>
                    <a:pt x="708406" y="318643"/>
                    <a:pt x="704596" y="318643"/>
                  </a:cubicBezTo>
                  <a:cubicBezTo>
                    <a:pt x="700786" y="318643"/>
                    <a:pt x="696976" y="317246"/>
                    <a:pt x="693801" y="314579"/>
                  </a:cubicBezTo>
                  <a:lnTo>
                    <a:pt x="658622" y="279400"/>
                  </a:lnTo>
                  <a:cubicBezTo>
                    <a:pt x="648335" y="268478"/>
                    <a:pt x="658114" y="253619"/>
                    <a:pt x="669417" y="253619"/>
                  </a:cubicBezTo>
                  <a:close/>
                  <a:moveTo>
                    <a:pt x="759714" y="343408"/>
                  </a:moveTo>
                  <a:cubicBezTo>
                    <a:pt x="763143" y="343408"/>
                    <a:pt x="766572" y="344678"/>
                    <a:pt x="769620" y="347726"/>
                  </a:cubicBezTo>
                  <a:lnTo>
                    <a:pt x="804799" y="382905"/>
                  </a:lnTo>
                  <a:cubicBezTo>
                    <a:pt x="810895" y="389001"/>
                    <a:pt x="810895" y="398526"/>
                    <a:pt x="804799" y="403860"/>
                  </a:cubicBezTo>
                  <a:lnTo>
                    <a:pt x="804799" y="404622"/>
                  </a:lnTo>
                  <a:cubicBezTo>
                    <a:pt x="802132" y="407289"/>
                    <a:pt x="798449" y="408686"/>
                    <a:pt x="794639" y="408686"/>
                  </a:cubicBezTo>
                  <a:cubicBezTo>
                    <a:pt x="790829" y="408686"/>
                    <a:pt x="787019" y="407289"/>
                    <a:pt x="783844" y="404622"/>
                  </a:cubicBezTo>
                  <a:lnTo>
                    <a:pt x="748665" y="369443"/>
                  </a:lnTo>
                  <a:cubicBezTo>
                    <a:pt x="737743" y="358394"/>
                    <a:pt x="748157" y="343408"/>
                    <a:pt x="759714" y="343408"/>
                  </a:cubicBezTo>
                  <a:close/>
                  <a:moveTo>
                    <a:pt x="614299" y="0"/>
                  </a:moveTo>
                  <a:cubicBezTo>
                    <a:pt x="610235" y="0"/>
                    <a:pt x="606171" y="1524"/>
                    <a:pt x="603123" y="4572"/>
                  </a:cubicBezTo>
                  <a:lnTo>
                    <a:pt x="515112" y="93091"/>
                  </a:lnTo>
                  <a:lnTo>
                    <a:pt x="535432" y="113411"/>
                  </a:lnTo>
                  <a:cubicBezTo>
                    <a:pt x="545719" y="124206"/>
                    <a:pt x="535940" y="139065"/>
                    <a:pt x="524637" y="139065"/>
                  </a:cubicBezTo>
                  <a:cubicBezTo>
                    <a:pt x="521208" y="139065"/>
                    <a:pt x="517652" y="137668"/>
                    <a:pt x="514477" y="134366"/>
                  </a:cubicBezTo>
                  <a:lnTo>
                    <a:pt x="494157" y="114173"/>
                  </a:lnTo>
                  <a:lnTo>
                    <a:pt x="6731" y="601599"/>
                  </a:lnTo>
                  <a:cubicBezTo>
                    <a:pt x="0" y="607695"/>
                    <a:pt x="0" y="617855"/>
                    <a:pt x="6731" y="623951"/>
                  </a:cubicBezTo>
                  <a:lnTo>
                    <a:pt x="22987" y="640207"/>
                  </a:lnTo>
                  <a:cubicBezTo>
                    <a:pt x="25781" y="643001"/>
                    <a:pt x="29591" y="644652"/>
                    <a:pt x="33655" y="644652"/>
                  </a:cubicBezTo>
                  <a:cubicBezTo>
                    <a:pt x="36449" y="644652"/>
                    <a:pt x="39243" y="643890"/>
                    <a:pt x="41910" y="642239"/>
                  </a:cubicBezTo>
                  <a:cubicBezTo>
                    <a:pt x="48387" y="638810"/>
                    <a:pt x="54991" y="637286"/>
                    <a:pt x="61214" y="637286"/>
                  </a:cubicBezTo>
                  <a:cubicBezTo>
                    <a:pt x="89916" y="637286"/>
                    <a:pt x="113411" y="668909"/>
                    <a:pt x="97409" y="698373"/>
                  </a:cubicBezTo>
                  <a:cubicBezTo>
                    <a:pt x="93980" y="704469"/>
                    <a:pt x="95377" y="712597"/>
                    <a:pt x="100076" y="717296"/>
                  </a:cubicBezTo>
                  <a:lnTo>
                    <a:pt x="139319" y="756539"/>
                  </a:lnTo>
                  <a:cubicBezTo>
                    <a:pt x="142240" y="759460"/>
                    <a:pt x="146304" y="761111"/>
                    <a:pt x="150495" y="761111"/>
                  </a:cubicBezTo>
                  <a:cubicBezTo>
                    <a:pt x="153035" y="761111"/>
                    <a:pt x="155702" y="760603"/>
                    <a:pt x="158242" y="759206"/>
                  </a:cubicBezTo>
                  <a:cubicBezTo>
                    <a:pt x="164846" y="755650"/>
                    <a:pt x="171577" y="753999"/>
                    <a:pt x="178054" y="753999"/>
                  </a:cubicBezTo>
                  <a:cubicBezTo>
                    <a:pt x="206502" y="753999"/>
                    <a:pt x="229743" y="785495"/>
                    <a:pt x="213741" y="814705"/>
                  </a:cubicBezTo>
                  <a:cubicBezTo>
                    <a:pt x="210312" y="820801"/>
                    <a:pt x="211709" y="828929"/>
                    <a:pt x="216408" y="833628"/>
                  </a:cubicBezTo>
                  <a:lnTo>
                    <a:pt x="255651" y="872871"/>
                  </a:lnTo>
                  <a:cubicBezTo>
                    <a:pt x="258572" y="875792"/>
                    <a:pt x="262890" y="877443"/>
                    <a:pt x="267081" y="877443"/>
                  </a:cubicBezTo>
                  <a:cubicBezTo>
                    <a:pt x="269748" y="877443"/>
                    <a:pt x="272161" y="876935"/>
                    <a:pt x="274574" y="875538"/>
                  </a:cubicBezTo>
                  <a:cubicBezTo>
                    <a:pt x="281178" y="871982"/>
                    <a:pt x="287909" y="870331"/>
                    <a:pt x="294386" y="870331"/>
                  </a:cubicBezTo>
                  <a:cubicBezTo>
                    <a:pt x="322834" y="870331"/>
                    <a:pt x="346075" y="901827"/>
                    <a:pt x="330073" y="931037"/>
                  </a:cubicBezTo>
                  <a:cubicBezTo>
                    <a:pt x="326644" y="937768"/>
                    <a:pt x="328041" y="945261"/>
                    <a:pt x="332740" y="949960"/>
                  </a:cubicBezTo>
                  <a:lnTo>
                    <a:pt x="348996" y="966216"/>
                  </a:lnTo>
                  <a:cubicBezTo>
                    <a:pt x="352044" y="969264"/>
                    <a:pt x="356108" y="970788"/>
                    <a:pt x="360172" y="970788"/>
                  </a:cubicBezTo>
                  <a:cubicBezTo>
                    <a:pt x="364236" y="970788"/>
                    <a:pt x="368300" y="969264"/>
                    <a:pt x="371348" y="966216"/>
                  </a:cubicBezTo>
                  <a:lnTo>
                    <a:pt x="859028" y="479044"/>
                  </a:lnTo>
                  <a:lnTo>
                    <a:pt x="838708" y="458724"/>
                  </a:lnTo>
                  <a:cubicBezTo>
                    <a:pt x="827786" y="448310"/>
                    <a:pt x="837692" y="433070"/>
                    <a:pt x="849249" y="433070"/>
                  </a:cubicBezTo>
                  <a:cubicBezTo>
                    <a:pt x="852805" y="433070"/>
                    <a:pt x="856488" y="434467"/>
                    <a:pt x="859663" y="437769"/>
                  </a:cubicBezTo>
                  <a:lnTo>
                    <a:pt x="879983" y="458089"/>
                  </a:lnTo>
                  <a:lnTo>
                    <a:pt x="968629" y="370078"/>
                  </a:lnTo>
                  <a:cubicBezTo>
                    <a:pt x="974725" y="363347"/>
                    <a:pt x="974725" y="353822"/>
                    <a:pt x="968629" y="347726"/>
                  </a:cubicBezTo>
                  <a:lnTo>
                    <a:pt x="952373" y="331470"/>
                  </a:lnTo>
                  <a:cubicBezTo>
                    <a:pt x="949198" y="328295"/>
                    <a:pt x="945134" y="326644"/>
                    <a:pt x="941197" y="326644"/>
                  </a:cubicBezTo>
                  <a:cubicBezTo>
                    <a:pt x="938530" y="326644"/>
                    <a:pt x="935863" y="327406"/>
                    <a:pt x="933323" y="328803"/>
                  </a:cubicBezTo>
                  <a:cubicBezTo>
                    <a:pt x="926592" y="332359"/>
                    <a:pt x="919861" y="334010"/>
                    <a:pt x="913257" y="334010"/>
                  </a:cubicBezTo>
                  <a:cubicBezTo>
                    <a:pt x="884301" y="334010"/>
                    <a:pt x="861187" y="302387"/>
                    <a:pt x="877189" y="272669"/>
                  </a:cubicBezTo>
                  <a:cubicBezTo>
                    <a:pt x="880618" y="266573"/>
                    <a:pt x="879983" y="259080"/>
                    <a:pt x="874522" y="253619"/>
                  </a:cubicBezTo>
                  <a:lnTo>
                    <a:pt x="835914" y="215011"/>
                  </a:lnTo>
                  <a:cubicBezTo>
                    <a:pt x="832739" y="211836"/>
                    <a:pt x="828675" y="210185"/>
                    <a:pt x="824738" y="210185"/>
                  </a:cubicBezTo>
                  <a:cubicBezTo>
                    <a:pt x="822071" y="210185"/>
                    <a:pt x="819404" y="210947"/>
                    <a:pt x="816991" y="212344"/>
                  </a:cubicBezTo>
                  <a:cubicBezTo>
                    <a:pt x="810260" y="215900"/>
                    <a:pt x="803402" y="217551"/>
                    <a:pt x="796798" y="217551"/>
                  </a:cubicBezTo>
                  <a:cubicBezTo>
                    <a:pt x="767842" y="217551"/>
                    <a:pt x="744728" y="185928"/>
                    <a:pt x="760730" y="156210"/>
                  </a:cubicBezTo>
                  <a:cubicBezTo>
                    <a:pt x="764159" y="150114"/>
                    <a:pt x="762762" y="142621"/>
                    <a:pt x="758063" y="137160"/>
                  </a:cubicBezTo>
                  <a:lnTo>
                    <a:pt x="719582" y="97917"/>
                  </a:lnTo>
                  <a:cubicBezTo>
                    <a:pt x="716407" y="95123"/>
                    <a:pt x="712597" y="93726"/>
                    <a:pt x="708533" y="93726"/>
                  </a:cubicBezTo>
                  <a:cubicBezTo>
                    <a:pt x="705739" y="93726"/>
                    <a:pt x="702818" y="94488"/>
                    <a:pt x="699897" y="95885"/>
                  </a:cubicBezTo>
                  <a:cubicBezTo>
                    <a:pt x="693293" y="99441"/>
                    <a:pt x="686562" y="101092"/>
                    <a:pt x="680085" y="101092"/>
                  </a:cubicBezTo>
                  <a:cubicBezTo>
                    <a:pt x="651510" y="101092"/>
                    <a:pt x="628396" y="69469"/>
                    <a:pt x="644271" y="39751"/>
                  </a:cubicBezTo>
                  <a:cubicBezTo>
                    <a:pt x="647700" y="33655"/>
                    <a:pt x="646303" y="26162"/>
                    <a:pt x="641604" y="20701"/>
                  </a:cubicBezTo>
                  <a:lnTo>
                    <a:pt x="625475" y="4572"/>
                  </a:lnTo>
                  <a:cubicBezTo>
                    <a:pt x="622427" y="1524"/>
                    <a:pt x="618363" y="0"/>
                    <a:pt x="614299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4653729" y="8017461"/>
            <a:ext cx="493490" cy="728663"/>
            <a:chOff x="0" y="0"/>
            <a:chExt cx="657987" cy="97155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57987" cy="971550"/>
            </a:xfrm>
            <a:custGeom>
              <a:avLst/>
              <a:gdLst/>
              <a:ahLst/>
              <a:cxnLst/>
              <a:rect l="l" t="t" r="r" b="b"/>
              <a:pathLst>
                <a:path w="657987" h="971550">
                  <a:moveTo>
                    <a:pt x="298196" y="0"/>
                  </a:moveTo>
                  <a:cubicBezTo>
                    <a:pt x="294132" y="0"/>
                    <a:pt x="290068" y="1524"/>
                    <a:pt x="287020" y="4572"/>
                  </a:cubicBezTo>
                  <a:lnTo>
                    <a:pt x="199009" y="93091"/>
                  </a:lnTo>
                  <a:lnTo>
                    <a:pt x="219329" y="113411"/>
                  </a:lnTo>
                  <a:cubicBezTo>
                    <a:pt x="224790" y="118872"/>
                    <a:pt x="224790" y="128270"/>
                    <a:pt x="219329" y="133731"/>
                  </a:cubicBezTo>
                  <a:lnTo>
                    <a:pt x="253238" y="167640"/>
                  </a:lnTo>
                  <a:cubicBezTo>
                    <a:pt x="256159" y="165100"/>
                    <a:pt x="259715" y="163957"/>
                    <a:pt x="263271" y="163957"/>
                  </a:cubicBezTo>
                  <a:cubicBezTo>
                    <a:pt x="267335" y="163957"/>
                    <a:pt x="271272" y="165481"/>
                    <a:pt x="274193" y="168402"/>
                  </a:cubicBezTo>
                  <a:lnTo>
                    <a:pt x="309372" y="203581"/>
                  </a:lnTo>
                  <a:cubicBezTo>
                    <a:pt x="314833" y="209042"/>
                    <a:pt x="315468" y="218440"/>
                    <a:pt x="310134" y="224536"/>
                  </a:cubicBezTo>
                  <a:lnTo>
                    <a:pt x="344043" y="258445"/>
                  </a:lnTo>
                  <a:cubicBezTo>
                    <a:pt x="346710" y="255524"/>
                    <a:pt x="350266" y="254127"/>
                    <a:pt x="353822" y="254127"/>
                  </a:cubicBezTo>
                  <a:cubicBezTo>
                    <a:pt x="357632" y="254127"/>
                    <a:pt x="361442" y="255651"/>
                    <a:pt x="364363" y="258445"/>
                  </a:cubicBezTo>
                  <a:lnTo>
                    <a:pt x="399542" y="293624"/>
                  </a:lnTo>
                  <a:cubicBezTo>
                    <a:pt x="405003" y="299085"/>
                    <a:pt x="405638" y="308483"/>
                    <a:pt x="400304" y="314579"/>
                  </a:cubicBezTo>
                  <a:lnTo>
                    <a:pt x="434213" y="348488"/>
                  </a:lnTo>
                  <a:cubicBezTo>
                    <a:pt x="436880" y="345694"/>
                    <a:pt x="440563" y="344424"/>
                    <a:pt x="444373" y="344424"/>
                  </a:cubicBezTo>
                  <a:cubicBezTo>
                    <a:pt x="448183" y="344424"/>
                    <a:pt x="451866" y="345821"/>
                    <a:pt x="454533" y="348488"/>
                  </a:cubicBezTo>
                  <a:lnTo>
                    <a:pt x="489712" y="383667"/>
                  </a:lnTo>
                  <a:lnTo>
                    <a:pt x="491109" y="385699"/>
                  </a:lnTo>
                  <a:cubicBezTo>
                    <a:pt x="493141" y="387731"/>
                    <a:pt x="493903" y="390525"/>
                    <a:pt x="494538" y="393827"/>
                  </a:cubicBezTo>
                  <a:lnTo>
                    <a:pt x="494538" y="394462"/>
                  </a:lnTo>
                  <a:lnTo>
                    <a:pt x="494538" y="395224"/>
                  </a:lnTo>
                  <a:lnTo>
                    <a:pt x="494538" y="396621"/>
                  </a:lnTo>
                  <a:lnTo>
                    <a:pt x="494538" y="398018"/>
                  </a:lnTo>
                  <a:cubicBezTo>
                    <a:pt x="493903" y="400050"/>
                    <a:pt x="492506" y="402082"/>
                    <a:pt x="491109" y="404114"/>
                  </a:cubicBezTo>
                  <a:lnTo>
                    <a:pt x="490474" y="404876"/>
                  </a:lnTo>
                  <a:cubicBezTo>
                    <a:pt x="487426" y="407797"/>
                    <a:pt x="483616" y="409321"/>
                    <a:pt x="479806" y="409321"/>
                  </a:cubicBezTo>
                  <a:cubicBezTo>
                    <a:pt x="476758" y="409321"/>
                    <a:pt x="473583" y="408305"/>
                    <a:pt x="470789" y="406146"/>
                  </a:cubicBezTo>
                  <a:lnTo>
                    <a:pt x="0" y="876427"/>
                  </a:lnTo>
                  <a:cubicBezTo>
                    <a:pt x="18923" y="887857"/>
                    <a:pt x="25654" y="912368"/>
                    <a:pt x="15621" y="931926"/>
                  </a:cubicBezTo>
                  <a:cubicBezTo>
                    <a:pt x="12192" y="938022"/>
                    <a:pt x="12827" y="945388"/>
                    <a:pt x="18288" y="950849"/>
                  </a:cubicBezTo>
                  <a:lnTo>
                    <a:pt x="34544" y="967105"/>
                  </a:lnTo>
                  <a:cubicBezTo>
                    <a:pt x="37592" y="970153"/>
                    <a:pt x="41529" y="971550"/>
                    <a:pt x="45466" y="971550"/>
                  </a:cubicBezTo>
                  <a:cubicBezTo>
                    <a:pt x="49403" y="971550"/>
                    <a:pt x="53467" y="970026"/>
                    <a:pt x="56896" y="967105"/>
                  </a:cubicBezTo>
                  <a:lnTo>
                    <a:pt x="544195" y="479679"/>
                  </a:lnTo>
                  <a:lnTo>
                    <a:pt x="523240" y="459359"/>
                  </a:lnTo>
                  <a:cubicBezTo>
                    <a:pt x="517779" y="453263"/>
                    <a:pt x="517779" y="443738"/>
                    <a:pt x="523240" y="437642"/>
                  </a:cubicBezTo>
                  <a:lnTo>
                    <a:pt x="523875" y="437642"/>
                  </a:lnTo>
                  <a:cubicBezTo>
                    <a:pt x="525907" y="435610"/>
                    <a:pt x="527939" y="434848"/>
                    <a:pt x="529971" y="434213"/>
                  </a:cubicBezTo>
                  <a:lnTo>
                    <a:pt x="542163" y="434213"/>
                  </a:lnTo>
                  <a:lnTo>
                    <a:pt x="542925" y="434848"/>
                  </a:lnTo>
                  <a:lnTo>
                    <a:pt x="544322" y="435610"/>
                  </a:lnTo>
                  <a:lnTo>
                    <a:pt x="564642" y="455930"/>
                  </a:lnTo>
                  <a:lnTo>
                    <a:pt x="653288" y="367919"/>
                  </a:lnTo>
                  <a:cubicBezTo>
                    <a:pt x="657987" y="361823"/>
                    <a:pt x="657352" y="353060"/>
                    <a:pt x="652526" y="347599"/>
                  </a:cubicBezTo>
                  <a:lnTo>
                    <a:pt x="636397" y="331343"/>
                  </a:lnTo>
                  <a:cubicBezTo>
                    <a:pt x="632968" y="327914"/>
                    <a:pt x="628904" y="326644"/>
                    <a:pt x="624840" y="326644"/>
                  </a:cubicBezTo>
                  <a:cubicBezTo>
                    <a:pt x="622173" y="326644"/>
                    <a:pt x="619379" y="327279"/>
                    <a:pt x="617347" y="328676"/>
                  </a:cubicBezTo>
                  <a:cubicBezTo>
                    <a:pt x="610997" y="332105"/>
                    <a:pt x="604012" y="333756"/>
                    <a:pt x="597154" y="333756"/>
                  </a:cubicBezTo>
                  <a:cubicBezTo>
                    <a:pt x="586359" y="333756"/>
                    <a:pt x="575818" y="329692"/>
                    <a:pt x="567944" y="321818"/>
                  </a:cubicBezTo>
                  <a:lnTo>
                    <a:pt x="565912" y="319151"/>
                  </a:lnTo>
                  <a:lnTo>
                    <a:pt x="565150" y="318389"/>
                  </a:lnTo>
                  <a:lnTo>
                    <a:pt x="564388" y="316992"/>
                  </a:lnTo>
                  <a:lnTo>
                    <a:pt x="562991" y="315595"/>
                  </a:lnTo>
                  <a:lnTo>
                    <a:pt x="562356" y="314198"/>
                  </a:lnTo>
                  <a:lnTo>
                    <a:pt x="561594" y="312801"/>
                  </a:lnTo>
                  <a:cubicBezTo>
                    <a:pt x="554101" y="300609"/>
                    <a:pt x="554101" y="285115"/>
                    <a:pt x="560832" y="272288"/>
                  </a:cubicBezTo>
                  <a:cubicBezTo>
                    <a:pt x="564261" y="266192"/>
                    <a:pt x="563626" y="258699"/>
                    <a:pt x="558165" y="253238"/>
                  </a:cubicBezTo>
                  <a:lnTo>
                    <a:pt x="519557" y="214630"/>
                  </a:lnTo>
                  <a:cubicBezTo>
                    <a:pt x="516382" y="211455"/>
                    <a:pt x="512318" y="209804"/>
                    <a:pt x="508381" y="209804"/>
                  </a:cubicBezTo>
                  <a:cubicBezTo>
                    <a:pt x="505714" y="209804"/>
                    <a:pt x="503047" y="210566"/>
                    <a:pt x="500634" y="211963"/>
                  </a:cubicBezTo>
                  <a:cubicBezTo>
                    <a:pt x="493903" y="215519"/>
                    <a:pt x="487045" y="217170"/>
                    <a:pt x="480441" y="217170"/>
                  </a:cubicBezTo>
                  <a:cubicBezTo>
                    <a:pt x="451485" y="217170"/>
                    <a:pt x="428371" y="185547"/>
                    <a:pt x="444373" y="155829"/>
                  </a:cubicBezTo>
                  <a:cubicBezTo>
                    <a:pt x="447802" y="149733"/>
                    <a:pt x="446405" y="142240"/>
                    <a:pt x="441706" y="136779"/>
                  </a:cubicBezTo>
                  <a:lnTo>
                    <a:pt x="403352" y="98552"/>
                  </a:lnTo>
                  <a:cubicBezTo>
                    <a:pt x="400177" y="95377"/>
                    <a:pt x="396113" y="93726"/>
                    <a:pt x="392049" y="93726"/>
                  </a:cubicBezTo>
                  <a:cubicBezTo>
                    <a:pt x="389255" y="93726"/>
                    <a:pt x="386461" y="94488"/>
                    <a:pt x="383794" y="95885"/>
                  </a:cubicBezTo>
                  <a:cubicBezTo>
                    <a:pt x="377190" y="99441"/>
                    <a:pt x="370459" y="101092"/>
                    <a:pt x="363982" y="101092"/>
                  </a:cubicBezTo>
                  <a:cubicBezTo>
                    <a:pt x="335407" y="101092"/>
                    <a:pt x="312293" y="69469"/>
                    <a:pt x="328168" y="39751"/>
                  </a:cubicBezTo>
                  <a:cubicBezTo>
                    <a:pt x="331597" y="33655"/>
                    <a:pt x="330200" y="26162"/>
                    <a:pt x="325501" y="20701"/>
                  </a:cubicBezTo>
                  <a:lnTo>
                    <a:pt x="309245" y="4572"/>
                  </a:lnTo>
                  <a:cubicBezTo>
                    <a:pt x="306197" y="1524"/>
                    <a:pt x="302133" y="0"/>
                    <a:pt x="298069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4534404" y="8167419"/>
            <a:ext cx="461962" cy="461391"/>
            <a:chOff x="0" y="0"/>
            <a:chExt cx="615950" cy="61518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15950" cy="615188"/>
            </a:xfrm>
            <a:custGeom>
              <a:avLst/>
              <a:gdLst/>
              <a:ahLst/>
              <a:cxnLst/>
              <a:rect l="l" t="t" r="r" b="b"/>
              <a:pathLst>
                <a:path w="615950" h="615188">
                  <a:moveTo>
                    <a:pt x="357378" y="0"/>
                  </a:moveTo>
                  <a:cubicBezTo>
                    <a:pt x="356362" y="0"/>
                    <a:pt x="355219" y="508"/>
                    <a:pt x="354584" y="1524"/>
                  </a:cubicBezTo>
                  <a:lnTo>
                    <a:pt x="2032" y="354203"/>
                  </a:lnTo>
                  <a:cubicBezTo>
                    <a:pt x="0" y="355600"/>
                    <a:pt x="0" y="358267"/>
                    <a:pt x="2032" y="360299"/>
                  </a:cubicBezTo>
                  <a:lnTo>
                    <a:pt x="255778" y="614172"/>
                  </a:lnTo>
                  <a:cubicBezTo>
                    <a:pt x="256413" y="614934"/>
                    <a:pt x="257429" y="615188"/>
                    <a:pt x="258572" y="615188"/>
                  </a:cubicBezTo>
                  <a:cubicBezTo>
                    <a:pt x="259715" y="615188"/>
                    <a:pt x="260858" y="614807"/>
                    <a:pt x="261874" y="614172"/>
                  </a:cubicBezTo>
                  <a:lnTo>
                    <a:pt x="614553" y="261493"/>
                  </a:lnTo>
                  <a:cubicBezTo>
                    <a:pt x="615950" y="259461"/>
                    <a:pt x="615950" y="256794"/>
                    <a:pt x="614553" y="255397"/>
                  </a:cubicBezTo>
                  <a:lnTo>
                    <a:pt x="360680" y="1524"/>
                  </a:lnTo>
                  <a:cubicBezTo>
                    <a:pt x="359791" y="508"/>
                    <a:pt x="358521" y="0"/>
                    <a:pt x="357378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4697392" y="8167419"/>
            <a:ext cx="298990" cy="461391"/>
            <a:chOff x="0" y="0"/>
            <a:chExt cx="398654" cy="61518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98653" cy="615188"/>
            </a:xfrm>
            <a:custGeom>
              <a:avLst/>
              <a:gdLst/>
              <a:ahLst/>
              <a:cxnLst/>
              <a:rect l="l" t="t" r="r" b="b"/>
              <a:pathLst>
                <a:path w="398653" h="615188">
                  <a:moveTo>
                    <a:pt x="140081" y="0"/>
                  </a:moveTo>
                  <a:cubicBezTo>
                    <a:pt x="139065" y="0"/>
                    <a:pt x="137922" y="508"/>
                    <a:pt x="137287" y="1524"/>
                  </a:cubicBezTo>
                  <a:lnTo>
                    <a:pt x="66929" y="72009"/>
                  </a:lnTo>
                  <a:lnTo>
                    <a:pt x="282194" y="287909"/>
                  </a:lnTo>
                  <a:cubicBezTo>
                    <a:pt x="283591" y="289306"/>
                    <a:pt x="283591" y="291973"/>
                    <a:pt x="282194" y="294005"/>
                  </a:cubicBezTo>
                  <a:lnTo>
                    <a:pt x="0" y="575564"/>
                  </a:lnTo>
                  <a:lnTo>
                    <a:pt x="38608" y="614172"/>
                  </a:lnTo>
                  <a:cubicBezTo>
                    <a:pt x="39243" y="614934"/>
                    <a:pt x="40259" y="615188"/>
                    <a:pt x="41402" y="615188"/>
                  </a:cubicBezTo>
                  <a:cubicBezTo>
                    <a:pt x="42545" y="615188"/>
                    <a:pt x="43688" y="614807"/>
                    <a:pt x="44704" y="614172"/>
                  </a:cubicBezTo>
                  <a:lnTo>
                    <a:pt x="397256" y="261493"/>
                  </a:lnTo>
                  <a:cubicBezTo>
                    <a:pt x="398653" y="259461"/>
                    <a:pt x="398653" y="256794"/>
                    <a:pt x="397256" y="255397"/>
                  </a:cubicBezTo>
                  <a:lnTo>
                    <a:pt x="143383" y="1524"/>
                  </a:lnTo>
                  <a:cubicBezTo>
                    <a:pt x="142367" y="508"/>
                    <a:pt x="141224" y="0"/>
                    <a:pt x="14008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4618194" y="8382719"/>
            <a:ext cx="147637" cy="144399"/>
            <a:chOff x="0" y="0"/>
            <a:chExt cx="196850" cy="19253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96850" cy="192532"/>
            </a:xfrm>
            <a:custGeom>
              <a:avLst/>
              <a:gdLst/>
              <a:ahLst/>
              <a:cxnLst/>
              <a:rect l="l" t="t" r="r" b="b"/>
              <a:pathLst>
                <a:path w="196850" h="192532">
                  <a:moveTo>
                    <a:pt x="101346" y="0"/>
                  </a:moveTo>
                  <a:cubicBezTo>
                    <a:pt x="96266" y="0"/>
                    <a:pt x="90043" y="2921"/>
                    <a:pt x="85979" y="6985"/>
                  </a:cubicBezTo>
                  <a:cubicBezTo>
                    <a:pt x="82550" y="9017"/>
                    <a:pt x="81915" y="13716"/>
                    <a:pt x="83185" y="17780"/>
                  </a:cubicBezTo>
                  <a:lnTo>
                    <a:pt x="161036" y="157861"/>
                  </a:lnTo>
                  <a:lnTo>
                    <a:pt x="20955" y="80645"/>
                  </a:lnTo>
                  <a:cubicBezTo>
                    <a:pt x="19558" y="80010"/>
                    <a:pt x="18288" y="79756"/>
                    <a:pt x="16891" y="79756"/>
                  </a:cubicBezTo>
                  <a:cubicBezTo>
                    <a:pt x="14097" y="79756"/>
                    <a:pt x="11303" y="81153"/>
                    <a:pt x="9398" y="83439"/>
                  </a:cubicBezTo>
                  <a:cubicBezTo>
                    <a:pt x="3937" y="88900"/>
                    <a:pt x="0" y="99568"/>
                    <a:pt x="5334" y="104394"/>
                  </a:cubicBezTo>
                  <a:cubicBezTo>
                    <a:pt x="6096" y="105029"/>
                    <a:pt x="6731" y="105791"/>
                    <a:pt x="7366" y="105791"/>
                  </a:cubicBezTo>
                  <a:lnTo>
                    <a:pt x="169164" y="191770"/>
                  </a:lnTo>
                  <a:cubicBezTo>
                    <a:pt x="170815" y="192278"/>
                    <a:pt x="172593" y="192532"/>
                    <a:pt x="174371" y="192532"/>
                  </a:cubicBezTo>
                  <a:cubicBezTo>
                    <a:pt x="179705" y="192532"/>
                    <a:pt x="185166" y="190246"/>
                    <a:pt x="188722" y="185674"/>
                  </a:cubicBezTo>
                  <a:cubicBezTo>
                    <a:pt x="194818" y="180848"/>
                    <a:pt x="196850" y="172847"/>
                    <a:pt x="194183" y="165989"/>
                  </a:cubicBezTo>
                  <a:lnTo>
                    <a:pt x="108966" y="4191"/>
                  </a:lnTo>
                  <a:cubicBezTo>
                    <a:pt x="108204" y="3556"/>
                    <a:pt x="107569" y="2794"/>
                    <a:pt x="107569" y="2159"/>
                  </a:cubicBezTo>
                  <a:cubicBezTo>
                    <a:pt x="105918" y="635"/>
                    <a:pt x="103759" y="0"/>
                    <a:pt x="1013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4709059" y="8350787"/>
            <a:ext cx="116681" cy="113633"/>
            <a:chOff x="0" y="0"/>
            <a:chExt cx="155575" cy="15151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55575" cy="151511"/>
            </a:xfrm>
            <a:custGeom>
              <a:avLst/>
              <a:gdLst/>
              <a:ahLst/>
              <a:cxnLst/>
              <a:rect l="l" t="t" r="r" b="b"/>
              <a:pathLst>
                <a:path w="155575" h="151511">
                  <a:moveTo>
                    <a:pt x="18796" y="0"/>
                  </a:moveTo>
                  <a:cubicBezTo>
                    <a:pt x="14986" y="0"/>
                    <a:pt x="11049" y="2667"/>
                    <a:pt x="8001" y="6223"/>
                  </a:cubicBezTo>
                  <a:cubicBezTo>
                    <a:pt x="2667" y="11557"/>
                    <a:pt x="0" y="18415"/>
                    <a:pt x="3937" y="23114"/>
                  </a:cubicBezTo>
                  <a:lnTo>
                    <a:pt x="130556" y="149098"/>
                  </a:lnTo>
                  <a:cubicBezTo>
                    <a:pt x="132207" y="150749"/>
                    <a:pt x="134239" y="151511"/>
                    <a:pt x="136525" y="151511"/>
                  </a:cubicBezTo>
                  <a:cubicBezTo>
                    <a:pt x="140335" y="151511"/>
                    <a:pt x="144526" y="149225"/>
                    <a:pt x="147447" y="145669"/>
                  </a:cubicBezTo>
                  <a:cubicBezTo>
                    <a:pt x="152908" y="140970"/>
                    <a:pt x="155575" y="133477"/>
                    <a:pt x="150876" y="128778"/>
                  </a:cubicBezTo>
                  <a:lnTo>
                    <a:pt x="25019" y="2794"/>
                  </a:lnTo>
                  <a:cubicBezTo>
                    <a:pt x="22987" y="889"/>
                    <a:pt x="20955" y="0"/>
                    <a:pt x="187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4747128" y="8276701"/>
            <a:ext cx="118776" cy="150304"/>
            <a:chOff x="0" y="0"/>
            <a:chExt cx="158368" cy="20040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58369" cy="200406"/>
            </a:xfrm>
            <a:custGeom>
              <a:avLst/>
              <a:gdLst/>
              <a:ahLst/>
              <a:cxnLst/>
              <a:rect l="l" t="t" r="r" b="b"/>
              <a:pathLst>
                <a:path w="158369" h="200406">
                  <a:moveTo>
                    <a:pt x="81280" y="28829"/>
                  </a:moveTo>
                  <a:cubicBezTo>
                    <a:pt x="89281" y="28829"/>
                    <a:pt x="97663" y="32639"/>
                    <a:pt x="106299" y="41275"/>
                  </a:cubicBezTo>
                  <a:lnTo>
                    <a:pt x="108966" y="43942"/>
                  </a:lnTo>
                  <a:cubicBezTo>
                    <a:pt x="125222" y="60833"/>
                    <a:pt x="125222" y="77089"/>
                    <a:pt x="110998" y="91313"/>
                  </a:cubicBezTo>
                  <a:lnTo>
                    <a:pt x="87249" y="115062"/>
                  </a:lnTo>
                  <a:lnTo>
                    <a:pt x="35179" y="63627"/>
                  </a:lnTo>
                  <a:lnTo>
                    <a:pt x="58928" y="39243"/>
                  </a:lnTo>
                  <a:cubicBezTo>
                    <a:pt x="65913" y="32512"/>
                    <a:pt x="73406" y="28829"/>
                    <a:pt x="81280" y="28829"/>
                  </a:cubicBezTo>
                  <a:close/>
                  <a:moveTo>
                    <a:pt x="83947" y="0"/>
                  </a:moveTo>
                  <a:cubicBezTo>
                    <a:pt x="68834" y="0"/>
                    <a:pt x="54483" y="7747"/>
                    <a:pt x="41910" y="20320"/>
                  </a:cubicBezTo>
                  <a:lnTo>
                    <a:pt x="4699" y="57531"/>
                  </a:lnTo>
                  <a:cubicBezTo>
                    <a:pt x="635" y="60960"/>
                    <a:pt x="0" y="67691"/>
                    <a:pt x="3302" y="71755"/>
                  </a:cubicBezTo>
                  <a:lnTo>
                    <a:pt x="129921" y="198374"/>
                  </a:lnTo>
                  <a:cubicBezTo>
                    <a:pt x="131318" y="199771"/>
                    <a:pt x="133096" y="200406"/>
                    <a:pt x="135001" y="200406"/>
                  </a:cubicBezTo>
                  <a:cubicBezTo>
                    <a:pt x="138811" y="200406"/>
                    <a:pt x="143256" y="198120"/>
                    <a:pt x="146812" y="194945"/>
                  </a:cubicBezTo>
                  <a:cubicBezTo>
                    <a:pt x="151511" y="189611"/>
                    <a:pt x="154178" y="182118"/>
                    <a:pt x="150241" y="178054"/>
                  </a:cubicBezTo>
                  <a:lnTo>
                    <a:pt x="102870" y="130683"/>
                  </a:lnTo>
                  <a:lnTo>
                    <a:pt x="126492" y="106934"/>
                  </a:lnTo>
                  <a:cubicBezTo>
                    <a:pt x="150876" y="82550"/>
                    <a:pt x="158369" y="52070"/>
                    <a:pt x="127254" y="21717"/>
                  </a:cubicBezTo>
                  <a:lnTo>
                    <a:pt x="125857" y="20320"/>
                  </a:lnTo>
                  <a:cubicBezTo>
                    <a:pt x="111633" y="6096"/>
                    <a:pt x="97409" y="0"/>
                    <a:pt x="839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6010102" y="8095245"/>
            <a:ext cx="562737" cy="522446"/>
            <a:chOff x="0" y="0"/>
            <a:chExt cx="750315" cy="696595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750316" cy="696595"/>
            </a:xfrm>
            <a:custGeom>
              <a:avLst/>
              <a:gdLst/>
              <a:ahLst/>
              <a:cxnLst/>
              <a:rect l="l" t="t" r="r" b="b"/>
              <a:pathLst>
                <a:path w="750316" h="696595">
                  <a:moveTo>
                    <a:pt x="375158" y="0"/>
                  </a:moveTo>
                  <a:cubicBezTo>
                    <a:pt x="281051" y="0"/>
                    <a:pt x="251968" y="23495"/>
                    <a:pt x="216535" y="23495"/>
                  </a:cubicBezTo>
                  <a:cubicBezTo>
                    <a:pt x="206121" y="23495"/>
                    <a:pt x="195326" y="21463"/>
                    <a:pt x="181991" y="16256"/>
                  </a:cubicBezTo>
                  <a:lnTo>
                    <a:pt x="21082" y="16256"/>
                  </a:lnTo>
                  <a:lnTo>
                    <a:pt x="0" y="420116"/>
                  </a:lnTo>
                  <a:cubicBezTo>
                    <a:pt x="13462" y="578612"/>
                    <a:pt x="111633" y="665480"/>
                    <a:pt x="189357" y="696595"/>
                  </a:cubicBezTo>
                  <a:lnTo>
                    <a:pt x="560578" y="696595"/>
                  </a:lnTo>
                  <a:cubicBezTo>
                    <a:pt x="638683" y="665480"/>
                    <a:pt x="736854" y="578612"/>
                    <a:pt x="750316" y="420116"/>
                  </a:cubicBezTo>
                  <a:lnTo>
                    <a:pt x="728726" y="16256"/>
                  </a:lnTo>
                  <a:lnTo>
                    <a:pt x="568198" y="16256"/>
                  </a:lnTo>
                  <a:cubicBezTo>
                    <a:pt x="554990" y="21463"/>
                    <a:pt x="544068" y="23495"/>
                    <a:pt x="533654" y="23495"/>
                  </a:cubicBezTo>
                  <a:cubicBezTo>
                    <a:pt x="498221" y="23495"/>
                    <a:pt x="469265" y="0"/>
                    <a:pt x="37503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6436289" y="8083375"/>
            <a:ext cx="228981" cy="371856"/>
            <a:chOff x="0" y="0"/>
            <a:chExt cx="305308" cy="49580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05308" cy="495808"/>
            </a:xfrm>
            <a:custGeom>
              <a:avLst/>
              <a:gdLst/>
              <a:ahLst/>
              <a:cxnLst/>
              <a:rect l="l" t="t" r="r" b="b"/>
              <a:pathLst>
                <a:path w="305308" h="495808">
                  <a:moveTo>
                    <a:pt x="112141" y="0"/>
                  </a:moveTo>
                  <a:cubicBezTo>
                    <a:pt x="63754" y="0"/>
                    <a:pt x="0" y="32004"/>
                    <a:pt x="0" y="32004"/>
                  </a:cubicBezTo>
                  <a:cubicBezTo>
                    <a:pt x="180594" y="85725"/>
                    <a:pt x="82423" y="365506"/>
                    <a:pt x="198882" y="486283"/>
                  </a:cubicBezTo>
                  <a:cubicBezTo>
                    <a:pt x="205359" y="492760"/>
                    <a:pt x="213614" y="495808"/>
                    <a:pt x="221615" y="495808"/>
                  </a:cubicBezTo>
                  <a:cubicBezTo>
                    <a:pt x="234950" y="495808"/>
                    <a:pt x="247777" y="487426"/>
                    <a:pt x="252095" y="472821"/>
                  </a:cubicBezTo>
                  <a:cubicBezTo>
                    <a:pt x="261620" y="442595"/>
                    <a:pt x="270764" y="394208"/>
                    <a:pt x="269367" y="325247"/>
                  </a:cubicBezTo>
                  <a:cubicBezTo>
                    <a:pt x="267462" y="230886"/>
                    <a:pt x="305308" y="225171"/>
                    <a:pt x="305308" y="225171"/>
                  </a:cubicBezTo>
                  <a:cubicBezTo>
                    <a:pt x="305308" y="225171"/>
                    <a:pt x="256794" y="0"/>
                    <a:pt x="112141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6122283" y="8312217"/>
            <a:ext cx="84391" cy="108585"/>
            <a:chOff x="0" y="0"/>
            <a:chExt cx="112522" cy="14478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2522" cy="144780"/>
            </a:xfrm>
            <a:custGeom>
              <a:avLst/>
              <a:gdLst/>
              <a:ahLst/>
              <a:cxnLst/>
              <a:rect l="l" t="t" r="r" b="b"/>
              <a:pathLst>
                <a:path w="112522" h="144780">
                  <a:moveTo>
                    <a:pt x="56515" y="0"/>
                  </a:moveTo>
                  <a:cubicBezTo>
                    <a:pt x="25273" y="0"/>
                    <a:pt x="381" y="25400"/>
                    <a:pt x="0" y="56515"/>
                  </a:cubicBezTo>
                  <a:lnTo>
                    <a:pt x="0" y="88646"/>
                  </a:lnTo>
                  <a:cubicBezTo>
                    <a:pt x="508" y="119761"/>
                    <a:pt x="25400" y="144780"/>
                    <a:pt x="56515" y="144780"/>
                  </a:cubicBezTo>
                  <a:cubicBezTo>
                    <a:pt x="87630" y="144780"/>
                    <a:pt x="112522" y="119761"/>
                    <a:pt x="112522" y="88646"/>
                  </a:cubicBezTo>
                  <a:lnTo>
                    <a:pt x="112522" y="56515"/>
                  </a:lnTo>
                  <a:cubicBezTo>
                    <a:pt x="112522" y="25400"/>
                    <a:pt x="87630" y="0"/>
                    <a:pt x="5651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6158583" y="8312217"/>
            <a:ext cx="48101" cy="84487"/>
            <a:chOff x="0" y="0"/>
            <a:chExt cx="64135" cy="112649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4135" cy="112649"/>
            </a:xfrm>
            <a:custGeom>
              <a:avLst/>
              <a:gdLst/>
              <a:ahLst/>
              <a:cxnLst/>
              <a:rect l="l" t="t" r="r" b="b"/>
              <a:pathLst>
                <a:path w="64135" h="112649">
                  <a:moveTo>
                    <a:pt x="8128" y="0"/>
                  </a:moveTo>
                  <a:cubicBezTo>
                    <a:pt x="5207" y="0"/>
                    <a:pt x="2794" y="508"/>
                    <a:pt x="0" y="1016"/>
                  </a:cubicBezTo>
                  <a:lnTo>
                    <a:pt x="0" y="80518"/>
                  </a:lnTo>
                  <a:cubicBezTo>
                    <a:pt x="0" y="98298"/>
                    <a:pt x="14351" y="112649"/>
                    <a:pt x="32131" y="112649"/>
                  </a:cubicBezTo>
                  <a:cubicBezTo>
                    <a:pt x="49911" y="112649"/>
                    <a:pt x="64135" y="98171"/>
                    <a:pt x="64135" y="80518"/>
                  </a:cubicBezTo>
                  <a:lnTo>
                    <a:pt x="64135" y="56515"/>
                  </a:lnTo>
                  <a:cubicBezTo>
                    <a:pt x="64135" y="25400"/>
                    <a:pt x="39243" y="0"/>
                    <a:pt x="8128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6146713" y="8324501"/>
            <a:ext cx="35909" cy="35909"/>
            <a:chOff x="0" y="0"/>
            <a:chExt cx="47878" cy="4787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47879" cy="47879"/>
            </a:xfrm>
            <a:custGeom>
              <a:avLst/>
              <a:gdLst/>
              <a:ahLst/>
              <a:cxnLst/>
              <a:rect l="l" t="t" r="r" b="b"/>
              <a:pathLst>
                <a:path w="47879" h="47879">
                  <a:moveTo>
                    <a:pt x="23876" y="0"/>
                  </a:moveTo>
                  <a:cubicBezTo>
                    <a:pt x="10414" y="0"/>
                    <a:pt x="0" y="10414"/>
                    <a:pt x="0" y="23876"/>
                  </a:cubicBezTo>
                  <a:cubicBezTo>
                    <a:pt x="0" y="37338"/>
                    <a:pt x="10414" y="47879"/>
                    <a:pt x="23876" y="47879"/>
                  </a:cubicBezTo>
                  <a:cubicBezTo>
                    <a:pt x="37338" y="47879"/>
                    <a:pt x="47879" y="37338"/>
                    <a:pt x="47879" y="23876"/>
                  </a:cubicBezTo>
                  <a:cubicBezTo>
                    <a:pt x="47879" y="10414"/>
                    <a:pt x="37338" y="0"/>
                    <a:pt x="238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6375556" y="8312217"/>
            <a:ext cx="84487" cy="108585"/>
            <a:chOff x="0" y="0"/>
            <a:chExt cx="112649" cy="14478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12649" cy="144780"/>
            </a:xfrm>
            <a:custGeom>
              <a:avLst/>
              <a:gdLst/>
              <a:ahLst/>
              <a:cxnLst/>
              <a:rect l="l" t="t" r="r" b="b"/>
              <a:pathLst>
                <a:path w="112649" h="144780">
                  <a:moveTo>
                    <a:pt x="56515" y="0"/>
                  </a:moveTo>
                  <a:cubicBezTo>
                    <a:pt x="25400" y="0"/>
                    <a:pt x="0" y="25400"/>
                    <a:pt x="0" y="56515"/>
                  </a:cubicBezTo>
                  <a:lnTo>
                    <a:pt x="0" y="88646"/>
                  </a:lnTo>
                  <a:cubicBezTo>
                    <a:pt x="0" y="119761"/>
                    <a:pt x="25400" y="144780"/>
                    <a:pt x="56515" y="144780"/>
                  </a:cubicBezTo>
                  <a:cubicBezTo>
                    <a:pt x="87122" y="144780"/>
                    <a:pt x="112649" y="119888"/>
                    <a:pt x="112649" y="88646"/>
                  </a:cubicBezTo>
                  <a:lnTo>
                    <a:pt x="112649" y="56515"/>
                  </a:lnTo>
                  <a:cubicBezTo>
                    <a:pt x="112649" y="25400"/>
                    <a:pt x="87249" y="0"/>
                    <a:pt x="5651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6411901" y="8312217"/>
            <a:ext cx="48101" cy="84487"/>
            <a:chOff x="0" y="0"/>
            <a:chExt cx="64135" cy="112649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4135" cy="112649"/>
            </a:xfrm>
            <a:custGeom>
              <a:avLst/>
              <a:gdLst/>
              <a:ahLst/>
              <a:cxnLst/>
              <a:rect l="l" t="t" r="r" b="b"/>
              <a:pathLst>
                <a:path w="64135" h="112649">
                  <a:moveTo>
                    <a:pt x="8128" y="0"/>
                  </a:moveTo>
                  <a:cubicBezTo>
                    <a:pt x="5207" y="0"/>
                    <a:pt x="2286" y="508"/>
                    <a:pt x="0" y="1016"/>
                  </a:cubicBezTo>
                  <a:lnTo>
                    <a:pt x="0" y="80518"/>
                  </a:lnTo>
                  <a:cubicBezTo>
                    <a:pt x="0" y="98298"/>
                    <a:pt x="14351" y="112649"/>
                    <a:pt x="32131" y="112649"/>
                  </a:cubicBezTo>
                  <a:cubicBezTo>
                    <a:pt x="49911" y="112649"/>
                    <a:pt x="64135" y="98171"/>
                    <a:pt x="64135" y="80518"/>
                  </a:cubicBezTo>
                  <a:lnTo>
                    <a:pt x="64135" y="56515"/>
                  </a:lnTo>
                  <a:cubicBezTo>
                    <a:pt x="64135" y="25400"/>
                    <a:pt x="39243" y="0"/>
                    <a:pt x="8128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6399617" y="8324501"/>
            <a:ext cx="36386" cy="35909"/>
            <a:chOff x="0" y="0"/>
            <a:chExt cx="48514" cy="4787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8514" cy="47879"/>
            </a:xfrm>
            <a:custGeom>
              <a:avLst/>
              <a:gdLst/>
              <a:ahLst/>
              <a:cxnLst/>
              <a:rect l="l" t="t" r="r" b="b"/>
              <a:pathLst>
                <a:path w="48514" h="47879">
                  <a:moveTo>
                    <a:pt x="24511" y="0"/>
                  </a:moveTo>
                  <a:cubicBezTo>
                    <a:pt x="11049" y="0"/>
                    <a:pt x="0" y="10414"/>
                    <a:pt x="0" y="23876"/>
                  </a:cubicBezTo>
                  <a:cubicBezTo>
                    <a:pt x="0" y="37338"/>
                    <a:pt x="11049" y="47879"/>
                    <a:pt x="24511" y="47879"/>
                  </a:cubicBezTo>
                  <a:cubicBezTo>
                    <a:pt x="37465" y="47879"/>
                    <a:pt x="48514" y="37338"/>
                    <a:pt x="48514" y="23876"/>
                  </a:cubicBezTo>
                  <a:cubicBezTo>
                    <a:pt x="48514" y="10414"/>
                    <a:pt x="37338" y="0"/>
                    <a:pt x="245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6435917" y="8104743"/>
            <a:ext cx="199549" cy="350425"/>
            <a:chOff x="0" y="0"/>
            <a:chExt cx="266065" cy="46723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66065" cy="467233"/>
            </a:xfrm>
            <a:custGeom>
              <a:avLst/>
              <a:gdLst/>
              <a:ahLst/>
              <a:cxnLst/>
              <a:rect l="l" t="t" r="r" b="b"/>
              <a:pathLst>
                <a:path w="266065" h="467233">
                  <a:moveTo>
                    <a:pt x="35052" y="0"/>
                  </a:moveTo>
                  <a:cubicBezTo>
                    <a:pt x="24130" y="0"/>
                    <a:pt x="12446" y="1143"/>
                    <a:pt x="0" y="3556"/>
                  </a:cubicBezTo>
                  <a:cubicBezTo>
                    <a:pt x="181102" y="57658"/>
                    <a:pt x="82423" y="337439"/>
                    <a:pt x="198882" y="457708"/>
                  </a:cubicBezTo>
                  <a:cubicBezTo>
                    <a:pt x="205359" y="464185"/>
                    <a:pt x="213614" y="467233"/>
                    <a:pt x="221615" y="467233"/>
                  </a:cubicBezTo>
                  <a:cubicBezTo>
                    <a:pt x="235077" y="467233"/>
                    <a:pt x="248031" y="458851"/>
                    <a:pt x="252603" y="444246"/>
                  </a:cubicBezTo>
                  <a:cubicBezTo>
                    <a:pt x="259334" y="421259"/>
                    <a:pt x="263652" y="397383"/>
                    <a:pt x="266065" y="373761"/>
                  </a:cubicBezTo>
                  <a:cubicBezTo>
                    <a:pt x="234442" y="358013"/>
                    <a:pt x="207518" y="307721"/>
                    <a:pt x="191262" y="222377"/>
                  </a:cubicBezTo>
                  <a:cubicBezTo>
                    <a:pt x="164084" y="84074"/>
                    <a:pt x="127508" y="0"/>
                    <a:pt x="35052" y="0"/>
                  </a:cubicBezTo>
                  <a:close/>
                </a:path>
              </a:pathLst>
            </a:custGeom>
            <a:solidFill>
              <a:srgbClr val="7F6000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6009733" y="8107391"/>
            <a:ext cx="199454" cy="510254"/>
            <a:chOff x="0" y="0"/>
            <a:chExt cx="265938" cy="680339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65938" cy="680339"/>
            </a:xfrm>
            <a:custGeom>
              <a:avLst/>
              <a:gdLst/>
              <a:ahLst/>
              <a:cxnLst/>
              <a:rect l="l" t="t" r="r" b="b"/>
              <a:pathLst>
                <a:path w="265938" h="680339">
                  <a:moveTo>
                    <a:pt x="21590" y="0"/>
                  </a:moveTo>
                  <a:lnTo>
                    <a:pt x="0" y="403860"/>
                  </a:lnTo>
                  <a:cubicBezTo>
                    <a:pt x="13462" y="562483"/>
                    <a:pt x="112141" y="649224"/>
                    <a:pt x="189738" y="680339"/>
                  </a:cubicBezTo>
                  <a:lnTo>
                    <a:pt x="265938" y="680339"/>
                  </a:lnTo>
                  <a:cubicBezTo>
                    <a:pt x="265938" y="680339"/>
                    <a:pt x="132207" y="590804"/>
                    <a:pt x="110236" y="432054"/>
                  </a:cubicBezTo>
                  <a:cubicBezTo>
                    <a:pt x="67183" y="123190"/>
                    <a:pt x="148971" y="30607"/>
                    <a:pt x="219964" y="7239"/>
                  </a:cubicBezTo>
                  <a:cubicBezTo>
                    <a:pt x="207010" y="7239"/>
                    <a:pt x="194056" y="4826"/>
                    <a:pt x="182626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5917457" y="8083375"/>
            <a:ext cx="229362" cy="371856"/>
            <a:chOff x="0" y="0"/>
            <a:chExt cx="305816" cy="495808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305816" cy="495808"/>
            </a:xfrm>
            <a:custGeom>
              <a:avLst/>
              <a:gdLst/>
              <a:ahLst/>
              <a:cxnLst/>
              <a:rect l="l" t="t" r="r" b="b"/>
              <a:pathLst>
                <a:path w="305816" h="495808">
                  <a:moveTo>
                    <a:pt x="193040" y="0"/>
                  </a:moveTo>
                  <a:cubicBezTo>
                    <a:pt x="48387" y="0"/>
                    <a:pt x="0" y="225171"/>
                    <a:pt x="0" y="225171"/>
                  </a:cubicBezTo>
                  <a:cubicBezTo>
                    <a:pt x="0" y="225171"/>
                    <a:pt x="38354" y="230886"/>
                    <a:pt x="35941" y="325247"/>
                  </a:cubicBezTo>
                  <a:cubicBezTo>
                    <a:pt x="34544" y="394208"/>
                    <a:pt x="44196" y="442595"/>
                    <a:pt x="53213" y="472821"/>
                  </a:cubicBezTo>
                  <a:cubicBezTo>
                    <a:pt x="57404" y="487426"/>
                    <a:pt x="70358" y="495808"/>
                    <a:pt x="83693" y="495808"/>
                  </a:cubicBezTo>
                  <a:cubicBezTo>
                    <a:pt x="91694" y="495808"/>
                    <a:pt x="99949" y="492760"/>
                    <a:pt x="106426" y="486283"/>
                  </a:cubicBezTo>
                  <a:cubicBezTo>
                    <a:pt x="222885" y="365506"/>
                    <a:pt x="124714" y="85725"/>
                    <a:pt x="305816" y="32131"/>
                  </a:cubicBezTo>
                  <a:cubicBezTo>
                    <a:pt x="305816" y="32131"/>
                    <a:pt x="241046" y="0"/>
                    <a:pt x="193167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5917457" y="8083375"/>
            <a:ext cx="224885" cy="246793"/>
            <a:chOff x="0" y="0"/>
            <a:chExt cx="299847" cy="329057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299847" cy="329057"/>
            </a:xfrm>
            <a:custGeom>
              <a:avLst/>
              <a:gdLst/>
              <a:ahLst/>
              <a:cxnLst/>
              <a:rect l="l" t="t" r="r" b="b"/>
              <a:pathLst>
                <a:path w="299847" h="329057">
                  <a:moveTo>
                    <a:pt x="193040" y="0"/>
                  </a:moveTo>
                  <a:cubicBezTo>
                    <a:pt x="48387" y="0"/>
                    <a:pt x="0" y="225171"/>
                    <a:pt x="0" y="225171"/>
                  </a:cubicBezTo>
                  <a:cubicBezTo>
                    <a:pt x="0" y="225171"/>
                    <a:pt x="38354" y="230886"/>
                    <a:pt x="35941" y="325247"/>
                  </a:cubicBezTo>
                  <a:lnTo>
                    <a:pt x="35941" y="329057"/>
                  </a:lnTo>
                  <a:cubicBezTo>
                    <a:pt x="105918" y="64643"/>
                    <a:pt x="203581" y="21590"/>
                    <a:pt x="260096" y="21590"/>
                  </a:cubicBezTo>
                  <a:cubicBezTo>
                    <a:pt x="278638" y="21590"/>
                    <a:pt x="292608" y="26289"/>
                    <a:pt x="299847" y="29210"/>
                  </a:cubicBezTo>
                  <a:cubicBezTo>
                    <a:pt x="283591" y="22098"/>
                    <a:pt x="232791" y="0"/>
                    <a:pt x="193040" y="0"/>
                  </a:cubicBezTo>
                  <a:close/>
                </a:path>
              </a:pathLst>
            </a:custGeom>
            <a:solidFill>
              <a:srgbClr val="7F6000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6158583" y="8529232"/>
            <a:ext cx="265176" cy="192977"/>
            <a:chOff x="0" y="0"/>
            <a:chExt cx="353568" cy="25730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53568" cy="257302"/>
            </a:xfrm>
            <a:custGeom>
              <a:avLst/>
              <a:gdLst/>
              <a:ahLst/>
              <a:cxnLst/>
              <a:rect l="l" t="t" r="r" b="b"/>
              <a:pathLst>
                <a:path w="353568" h="257302">
                  <a:moveTo>
                    <a:pt x="176784" y="0"/>
                  </a:moveTo>
                  <a:cubicBezTo>
                    <a:pt x="78994" y="0"/>
                    <a:pt x="0" y="57531"/>
                    <a:pt x="0" y="128905"/>
                  </a:cubicBezTo>
                  <a:cubicBezTo>
                    <a:pt x="0" y="199898"/>
                    <a:pt x="78994" y="257302"/>
                    <a:pt x="176784" y="257302"/>
                  </a:cubicBezTo>
                  <a:cubicBezTo>
                    <a:pt x="274574" y="257302"/>
                    <a:pt x="353568" y="199771"/>
                    <a:pt x="353568" y="128905"/>
                  </a:cubicBezTo>
                  <a:cubicBezTo>
                    <a:pt x="353568" y="57531"/>
                    <a:pt x="274447" y="0"/>
                    <a:pt x="176784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6230816" y="8625896"/>
            <a:ext cx="120776" cy="120396"/>
            <a:chOff x="0" y="0"/>
            <a:chExt cx="161035" cy="160528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61036" cy="160528"/>
            </a:xfrm>
            <a:custGeom>
              <a:avLst/>
              <a:gdLst/>
              <a:ahLst/>
              <a:cxnLst/>
              <a:rect l="l" t="t" r="r" b="b"/>
              <a:pathLst>
                <a:path w="161036" h="160528">
                  <a:moveTo>
                    <a:pt x="0" y="0"/>
                  </a:moveTo>
                  <a:lnTo>
                    <a:pt x="0" y="80518"/>
                  </a:lnTo>
                  <a:cubicBezTo>
                    <a:pt x="0" y="124587"/>
                    <a:pt x="36449" y="160528"/>
                    <a:pt x="80518" y="160528"/>
                  </a:cubicBezTo>
                  <a:cubicBezTo>
                    <a:pt x="125095" y="160528"/>
                    <a:pt x="161036" y="124587"/>
                    <a:pt x="161036" y="80518"/>
                  </a:cubicBezTo>
                  <a:lnTo>
                    <a:pt x="161036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6230816" y="8625896"/>
            <a:ext cx="120681" cy="60293"/>
            <a:chOff x="0" y="0"/>
            <a:chExt cx="160908" cy="80391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60909" cy="80391"/>
            </a:xfrm>
            <a:custGeom>
              <a:avLst/>
              <a:gdLst/>
              <a:ahLst/>
              <a:cxnLst/>
              <a:rect l="l" t="t" r="r" b="b"/>
              <a:pathLst>
                <a:path w="160909" h="80391">
                  <a:moveTo>
                    <a:pt x="0" y="0"/>
                  </a:moveTo>
                  <a:lnTo>
                    <a:pt x="0" y="62865"/>
                  </a:lnTo>
                  <a:cubicBezTo>
                    <a:pt x="22479" y="59944"/>
                    <a:pt x="44577" y="52705"/>
                    <a:pt x="64643" y="42291"/>
                  </a:cubicBezTo>
                  <a:lnTo>
                    <a:pt x="64643" y="64262"/>
                  </a:lnTo>
                  <a:cubicBezTo>
                    <a:pt x="64643" y="75057"/>
                    <a:pt x="72644" y="80391"/>
                    <a:pt x="80645" y="80391"/>
                  </a:cubicBezTo>
                  <a:cubicBezTo>
                    <a:pt x="88646" y="80391"/>
                    <a:pt x="96647" y="75057"/>
                    <a:pt x="96647" y="64262"/>
                  </a:cubicBezTo>
                  <a:lnTo>
                    <a:pt x="96647" y="41656"/>
                  </a:lnTo>
                  <a:cubicBezTo>
                    <a:pt x="116332" y="52705"/>
                    <a:pt x="138303" y="59944"/>
                    <a:pt x="160909" y="62738"/>
                  </a:cubicBezTo>
                  <a:lnTo>
                    <a:pt x="160909" y="0"/>
                  </a:ln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6122283" y="8517458"/>
            <a:ext cx="337661" cy="132493"/>
            <a:chOff x="0" y="0"/>
            <a:chExt cx="450215" cy="176657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450215" cy="176657"/>
            </a:xfrm>
            <a:custGeom>
              <a:avLst/>
              <a:gdLst/>
              <a:ahLst/>
              <a:cxnLst/>
              <a:rect l="l" t="t" r="r" b="b"/>
              <a:pathLst>
                <a:path w="450215" h="176657">
                  <a:moveTo>
                    <a:pt x="120650" y="0"/>
                  </a:moveTo>
                  <a:cubicBezTo>
                    <a:pt x="54102" y="0"/>
                    <a:pt x="0" y="39243"/>
                    <a:pt x="0" y="88011"/>
                  </a:cubicBezTo>
                  <a:cubicBezTo>
                    <a:pt x="0" y="136779"/>
                    <a:pt x="54102" y="176657"/>
                    <a:pt x="120650" y="176657"/>
                  </a:cubicBezTo>
                  <a:cubicBezTo>
                    <a:pt x="121412" y="176657"/>
                    <a:pt x="122174" y="176657"/>
                    <a:pt x="122936" y="176657"/>
                  </a:cubicBezTo>
                  <a:cubicBezTo>
                    <a:pt x="152781" y="176657"/>
                    <a:pt x="182118" y="167513"/>
                    <a:pt x="206375" y="150241"/>
                  </a:cubicBezTo>
                  <a:cubicBezTo>
                    <a:pt x="211836" y="146177"/>
                    <a:pt x="218440" y="144145"/>
                    <a:pt x="225171" y="144145"/>
                  </a:cubicBezTo>
                  <a:cubicBezTo>
                    <a:pt x="231902" y="144145"/>
                    <a:pt x="238506" y="146177"/>
                    <a:pt x="244221" y="150241"/>
                  </a:cubicBezTo>
                  <a:cubicBezTo>
                    <a:pt x="268478" y="167513"/>
                    <a:pt x="297307" y="176657"/>
                    <a:pt x="327152" y="176657"/>
                  </a:cubicBezTo>
                  <a:cubicBezTo>
                    <a:pt x="327914" y="176657"/>
                    <a:pt x="328676" y="176657"/>
                    <a:pt x="329438" y="176657"/>
                  </a:cubicBezTo>
                  <a:cubicBezTo>
                    <a:pt x="395986" y="176657"/>
                    <a:pt x="450215" y="136906"/>
                    <a:pt x="450215" y="88011"/>
                  </a:cubicBezTo>
                  <a:cubicBezTo>
                    <a:pt x="450215" y="39116"/>
                    <a:pt x="396113" y="0"/>
                    <a:pt x="3295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6218945" y="8469243"/>
            <a:ext cx="144875" cy="101727"/>
            <a:chOff x="0" y="0"/>
            <a:chExt cx="193167" cy="13563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93167" cy="135636"/>
            </a:xfrm>
            <a:custGeom>
              <a:avLst/>
              <a:gdLst/>
              <a:ahLst/>
              <a:cxnLst/>
              <a:rect l="l" t="t" r="r" b="b"/>
              <a:pathLst>
                <a:path w="193167" h="135636">
                  <a:moveTo>
                    <a:pt x="96266" y="0"/>
                  </a:moveTo>
                  <a:cubicBezTo>
                    <a:pt x="43053" y="0"/>
                    <a:pt x="0" y="28702"/>
                    <a:pt x="0" y="64262"/>
                  </a:cubicBezTo>
                  <a:cubicBezTo>
                    <a:pt x="0" y="98806"/>
                    <a:pt x="40259" y="116459"/>
                    <a:pt x="69469" y="129921"/>
                  </a:cubicBezTo>
                  <a:cubicBezTo>
                    <a:pt x="78105" y="133731"/>
                    <a:pt x="87376" y="135636"/>
                    <a:pt x="96520" y="135636"/>
                  </a:cubicBezTo>
                  <a:cubicBezTo>
                    <a:pt x="105664" y="135636"/>
                    <a:pt x="114808" y="133731"/>
                    <a:pt x="123190" y="129921"/>
                  </a:cubicBezTo>
                  <a:cubicBezTo>
                    <a:pt x="152400" y="116459"/>
                    <a:pt x="193167" y="98298"/>
                    <a:pt x="193167" y="64262"/>
                  </a:cubicBezTo>
                  <a:cubicBezTo>
                    <a:pt x="193040" y="28702"/>
                    <a:pt x="149860" y="0"/>
                    <a:pt x="96266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6218575" y="8472888"/>
            <a:ext cx="107442" cy="98012"/>
            <a:chOff x="0" y="0"/>
            <a:chExt cx="143257" cy="130682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43256" cy="130683"/>
            </a:xfrm>
            <a:custGeom>
              <a:avLst/>
              <a:gdLst/>
              <a:ahLst/>
              <a:cxnLst/>
              <a:rect l="l" t="t" r="r" b="b"/>
              <a:pathLst>
                <a:path w="143256" h="130683">
                  <a:moveTo>
                    <a:pt x="59817" y="0"/>
                  </a:moveTo>
                  <a:cubicBezTo>
                    <a:pt x="24892" y="9525"/>
                    <a:pt x="0" y="32512"/>
                    <a:pt x="0" y="59309"/>
                  </a:cubicBezTo>
                  <a:cubicBezTo>
                    <a:pt x="0" y="93345"/>
                    <a:pt x="40640" y="111506"/>
                    <a:pt x="69977" y="124968"/>
                  </a:cubicBezTo>
                  <a:cubicBezTo>
                    <a:pt x="78613" y="128778"/>
                    <a:pt x="87757" y="130683"/>
                    <a:pt x="96774" y="130683"/>
                  </a:cubicBezTo>
                  <a:cubicBezTo>
                    <a:pt x="105791" y="130683"/>
                    <a:pt x="114935" y="128778"/>
                    <a:pt x="123571" y="124968"/>
                  </a:cubicBezTo>
                  <a:cubicBezTo>
                    <a:pt x="129921" y="122047"/>
                    <a:pt x="136525" y="119126"/>
                    <a:pt x="143256" y="115824"/>
                  </a:cubicBezTo>
                  <a:cubicBezTo>
                    <a:pt x="104013" y="108585"/>
                    <a:pt x="52705" y="82296"/>
                    <a:pt x="47879" y="41529"/>
                  </a:cubicBezTo>
                  <a:cubicBezTo>
                    <a:pt x="45974" y="21463"/>
                    <a:pt x="59817" y="0"/>
                    <a:pt x="5981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3691492" y="5298545"/>
            <a:ext cx="819531" cy="477583"/>
            <a:chOff x="0" y="0"/>
            <a:chExt cx="1092708" cy="636778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4294548" y="5298545"/>
            <a:ext cx="819531" cy="477583"/>
            <a:chOff x="0" y="0"/>
            <a:chExt cx="1092708" cy="636778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4897614" y="5298545"/>
            <a:ext cx="819531" cy="477583"/>
            <a:chOff x="0" y="0"/>
            <a:chExt cx="1092708" cy="636778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5466876" y="5298545"/>
            <a:ext cx="819531" cy="477583"/>
            <a:chOff x="0" y="0"/>
            <a:chExt cx="1092708" cy="636778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6053044" y="5298545"/>
            <a:ext cx="819531" cy="477583"/>
            <a:chOff x="0" y="0"/>
            <a:chExt cx="1092708" cy="636778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3088442" y="5298545"/>
            <a:ext cx="819531" cy="477583"/>
            <a:chOff x="0" y="0"/>
            <a:chExt cx="1092708" cy="636778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2485392" y="5298545"/>
            <a:ext cx="819531" cy="477583"/>
            <a:chOff x="0" y="0"/>
            <a:chExt cx="1092708" cy="636778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3691492" y="6007394"/>
            <a:ext cx="819531" cy="477583"/>
            <a:chOff x="0" y="0"/>
            <a:chExt cx="1092708" cy="636778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4294548" y="6007394"/>
            <a:ext cx="819531" cy="477583"/>
            <a:chOff x="0" y="0"/>
            <a:chExt cx="1092708" cy="636778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4897614" y="6007394"/>
            <a:ext cx="819531" cy="477583"/>
            <a:chOff x="0" y="0"/>
            <a:chExt cx="1092708" cy="636778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5466876" y="6007394"/>
            <a:ext cx="819531" cy="477583"/>
            <a:chOff x="0" y="0"/>
            <a:chExt cx="1092708" cy="636778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6053044" y="6007394"/>
            <a:ext cx="819531" cy="477583"/>
            <a:chOff x="0" y="0"/>
            <a:chExt cx="1092708" cy="636778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3088442" y="6007394"/>
            <a:ext cx="819531" cy="477583"/>
            <a:chOff x="0" y="0"/>
            <a:chExt cx="1092708" cy="636778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2485392" y="6007394"/>
            <a:ext cx="819531" cy="477583"/>
            <a:chOff x="0" y="0"/>
            <a:chExt cx="1092708" cy="636778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1092708" cy="636778"/>
            </a:xfrm>
            <a:custGeom>
              <a:avLst/>
              <a:gdLst/>
              <a:ahLst/>
              <a:cxnLst/>
              <a:rect l="l" t="t" r="r" b="b"/>
              <a:pathLst>
                <a:path w="1092708" h="636778">
                  <a:moveTo>
                    <a:pt x="546354" y="278638"/>
                  </a:moveTo>
                  <a:cubicBezTo>
                    <a:pt x="657860" y="0"/>
                    <a:pt x="1092708" y="278638"/>
                    <a:pt x="546354" y="636778"/>
                  </a:cubicBezTo>
                  <a:cubicBezTo>
                    <a:pt x="0" y="278638"/>
                    <a:pt x="434848" y="0"/>
                    <a:pt x="546354" y="278638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2498364" y="3007738"/>
            <a:ext cx="4366641" cy="6030468"/>
            <a:chOff x="0" y="0"/>
            <a:chExt cx="5822188" cy="8040624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5822188" cy="8040624"/>
            </a:xfrm>
            <a:custGeom>
              <a:avLst/>
              <a:gdLst/>
              <a:ahLst/>
              <a:cxnLst/>
              <a:rect l="l" t="t" r="r" b="b"/>
              <a:pathLst>
                <a:path w="5822188" h="8040624">
                  <a:moveTo>
                    <a:pt x="0" y="0"/>
                  </a:moveTo>
                  <a:lnTo>
                    <a:pt x="0" y="8040624"/>
                  </a:lnTo>
                  <a:lnTo>
                    <a:pt x="5822188" y="8040624"/>
                  </a:lnTo>
                  <a:lnTo>
                    <a:pt x="582218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3184472" y="3448801"/>
            <a:ext cx="657986" cy="132302"/>
            <a:chOff x="0" y="0"/>
            <a:chExt cx="877315" cy="176403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877316" cy="176403"/>
            </a:xfrm>
            <a:custGeom>
              <a:avLst/>
              <a:gdLst/>
              <a:ahLst/>
              <a:cxnLst/>
              <a:rect l="l" t="t" r="r" b="b"/>
              <a:pathLst>
                <a:path w="877316" h="176403">
                  <a:moveTo>
                    <a:pt x="1651" y="0"/>
                  </a:moveTo>
                  <a:cubicBezTo>
                    <a:pt x="889" y="0"/>
                    <a:pt x="0" y="381"/>
                    <a:pt x="0" y="1651"/>
                  </a:cubicBezTo>
                  <a:lnTo>
                    <a:pt x="0" y="174752"/>
                  </a:lnTo>
                  <a:cubicBezTo>
                    <a:pt x="0" y="175641"/>
                    <a:pt x="889" y="176403"/>
                    <a:pt x="1651" y="176403"/>
                  </a:cubicBezTo>
                  <a:lnTo>
                    <a:pt x="875538" y="176403"/>
                  </a:lnTo>
                  <a:cubicBezTo>
                    <a:pt x="876427" y="176403"/>
                    <a:pt x="877316" y="175641"/>
                    <a:pt x="877316" y="174752"/>
                  </a:cubicBezTo>
                  <a:lnTo>
                    <a:pt x="877316" y="1651"/>
                  </a:lnTo>
                  <a:cubicBezTo>
                    <a:pt x="877316" y="381"/>
                    <a:pt x="876427" y="0"/>
                    <a:pt x="87553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2610054" y="3815747"/>
            <a:ext cx="4143185" cy="4143756"/>
            <a:chOff x="0" y="0"/>
            <a:chExt cx="5524247" cy="5525008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5524246" cy="5525008"/>
            </a:xfrm>
            <a:custGeom>
              <a:avLst/>
              <a:gdLst/>
              <a:ahLst/>
              <a:cxnLst/>
              <a:rect l="l" t="t" r="r" b="b"/>
              <a:pathLst>
                <a:path w="5524246" h="5525008">
                  <a:moveTo>
                    <a:pt x="0" y="0"/>
                  </a:moveTo>
                  <a:lnTo>
                    <a:pt x="0" y="5525008"/>
                  </a:lnTo>
                  <a:lnTo>
                    <a:pt x="5524246" y="5525008"/>
                  </a:lnTo>
                  <a:lnTo>
                    <a:pt x="5524246" y="0"/>
                  </a:lnTo>
                  <a:close/>
                </a:path>
              </a:pathLst>
            </a:custGeom>
            <a:solidFill>
              <a:srgbClr val="FFEBE6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2674314" y="3210672"/>
            <a:ext cx="412908" cy="412813"/>
            <a:chOff x="0" y="0"/>
            <a:chExt cx="550544" cy="550418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550418" cy="550418"/>
            </a:xfrm>
            <a:custGeom>
              <a:avLst/>
              <a:gdLst/>
              <a:ahLst/>
              <a:cxnLst/>
              <a:rect l="l" t="t" r="r" b="b"/>
              <a:pathLst>
                <a:path w="550418" h="550418">
                  <a:moveTo>
                    <a:pt x="275209" y="0"/>
                  </a:moveTo>
                  <a:cubicBezTo>
                    <a:pt x="123317" y="0"/>
                    <a:pt x="0" y="123190"/>
                    <a:pt x="0" y="275336"/>
                  </a:cubicBezTo>
                  <a:cubicBezTo>
                    <a:pt x="0" y="427228"/>
                    <a:pt x="123317" y="550418"/>
                    <a:pt x="275209" y="550418"/>
                  </a:cubicBezTo>
                  <a:cubicBezTo>
                    <a:pt x="427355" y="550418"/>
                    <a:pt x="550418" y="427228"/>
                    <a:pt x="550418" y="275209"/>
                  </a:cubicBezTo>
                  <a:cubicBezTo>
                    <a:pt x="550418" y="123190"/>
                    <a:pt x="427355" y="0"/>
                    <a:pt x="27520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2728627" y="3264898"/>
            <a:ext cx="304229" cy="304229"/>
            <a:chOff x="0" y="0"/>
            <a:chExt cx="405639" cy="405639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405638" cy="405638"/>
            </a:xfrm>
            <a:custGeom>
              <a:avLst/>
              <a:gdLst/>
              <a:ahLst/>
              <a:cxnLst/>
              <a:rect l="l" t="t" r="r" b="b"/>
              <a:pathLst>
                <a:path w="405638" h="405638">
                  <a:moveTo>
                    <a:pt x="202819" y="0"/>
                  </a:moveTo>
                  <a:cubicBezTo>
                    <a:pt x="90932" y="0"/>
                    <a:pt x="0" y="90932"/>
                    <a:pt x="0" y="202946"/>
                  </a:cubicBezTo>
                  <a:cubicBezTo>
                    <a:pt x="0" y="314960"/>
                    <a:pt x="90932" y="405638"/>
                    <a:pt x="202819" y="405638"/>
                  </a:cubicBezTo>
                  <a:cubicBezTo>
                    <a:pt x="314706" y="405638"/>
                    <a:pt x="405638" y="314960"/>
                    <a:pt x="405638" y="202946"/>
                  </a:cubicBezTo>
                  <a:cubicBezTo>
                    <a:pt x="405638" y="90932"/>
                    <a:pt x="314833" y="0"/>
                    <a:pt x="202819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2760950" y="3303342"/>
            <a:ext cx="239744" cy="265843"/>
            <a:chOff x="0" y="0"/>
            <a:chExt cx="319659" cy="354457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319659" cy="354457"/>
            </a:xfrm>
            <a:custGeom>
              <a:avLst/>
              <a:gdLst/>
              <a:ahLst/>
              <a:cxnLst/>
              <a:rect l="l" t="t" r="r" b="b"/>
              <a:pathLst>
                <a:path w="319659" h="354457">
                  <a:moveTo>
                    <a:pt x="159766" y="0"/>
                  </a:moveTo>
                  <a:cubicBezTo>
                    <a:pt x="110236" y="0"/>
                    <a:pt x="70612" y="40005"/>
                    <a:pt x="70612" y="89662"/>
                  </a:cubicBezTo>
                  <a:cubicBezTo>
                    <a:pt x="70612" y="118999"/>
                    <a:pt x="84836" y="144907"/>
                    <a:pt x="106807" y="161163"/>
                  </a:cubicBezTo>
                  <a:cubicBezTo>
                    <a:pt x="54356" y="178816"/>
                    <a:pt x="13716" y="222377"/>
                    <a:pt x="0" y="276606"/>
                  </a:cubicBezTo>
                  <a:cubicBezTo>
                    <a:pt x="36957" y="323977"/>
                    <a:pt x="94742" y="354457"/>
                    <a:pt x="159766" y="354457"/>
                  </a:cubicBezTo>
                  <a:cubicBezTo>
                    <a:pt x="224790" y="354457"/>
                    <a:pt x="282575" y="323977"/>
                    <a:pt x="319659" y="276606"/>
                  </a:cubicBezTo>
                  <a:cubicBezTo>
                    <a:pt x="305816" y="222377"/>
                    <a:pt x="265303" y="178816"/>
                    <a:pt x="212852" y="161163"/>
                  </a:cubicBezTo>
                  <a:cubicBezTo>
                    <a:pt x="234823" y="144780"/>
                    <a:pt x="248920" y="118999"/>
                    <a:pt x="248920" y="89662"/>
                  </a:cubicBezTo>
                  <a:cubicBezTo>
                    <a:pt x="248920" y="40005"/>
                    <a:pt x="209296" y="0"/>
                    <a:pt x="1597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5557687" y="3251699"/>
            <a:ext cx="1054036" cy="331470"/>
            <a:chOff x="0" y="0"/>
            <a:chExt cx="1405381" cy="44196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405382" cy="441960"/>
            </a:xfrm>
            <a:custGeom>
              <a:avLst/>
              <a:gdLst/>
              <a:ahLst/>
              <a:cxnLst/>
              <a:rect l="l" t="t" r="r" b="b"/>
              <a:pathLst>
                <a:path w="1405382" h="441960">
                  <a:moveTo>
                    <a:pt x="1184402" y="25781"/>
                  </a:moveTo>
                  <a:cubicBezTo>
                    <a:pt x="1291971" y="25781"/>
                    <a:pt x="1379982" y="113284"/>
                    <a:pt x="1379982" y="220980"/>
                  </a:cubicBezTo>
                  <a:cubicBezTo>
                    <a:pt x="1379982" y="328676"/>
                    <a:pt x="1291971" y="416433"/>
                    <a:pt x="1184402" y="416433"/>
                  </a:cubicBezTo>
                  <a:lnTo>
                    <a:pt x="221107" y="416433"/>
                  </a:lnTo>
                  <a:cubicBezTo>
                    <a:pt x="113030" y="416433"/>
                    <a:pt x="25527" y="328549"/>
                    <a:pt x="25527" y="220980"/>
                  </a:cubicBezTo>
                  <a:cubicBezTo>
                    <a:pt x="25527" y="113411"/>
                    <a:pt x="113030" y="25781"/>
                    <a:pt x="221107" y="25781"/>
                  </a:cubicBezTo>
                  <a:close/>
                  <a:moveTo>
                    <a:pt x="221107" y="0"/>
                  </a:moveTo>
                  <a:cubicBezTo>
                    <a:pt x="99060" y="0"/>
                    <a:pt x="0" y="99060"/>
                    <a:pt x="0" y="220980"/>
                  </a:cubicBezTo>
                  <a:cubicBezTo>
                    <a:pt x="0" y="342900"/>
                    <a:pt x="99060" y="441960"/>
                    <a:pt x="221107" y="441960"/>
                  </a:cubicBezTo>
                  <a:lnTo>
                    <a:pt x="1184402" y="441960"/>
                  </a:lnTo>
                  <a:cubicBezTo>
                    <a:pt x="1306322" y="441960"/>
                    <a:pt x="1405382" y="342900"/>
                    <a:pt x="1405382" y="220980"/>
                  </a:cubicBezTo>
                  <a:cubicBezTo>
                    <a:pt x="1405382" y="99060"/>
                    <a:pt x="1306322" y="0"/>
                    <a:pt x="118440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5683051" y="3421641"/>
            <a:ext cx="803243" cy="18955"/>
            <a:chOff x="0" y="0"/>
            <a:chExt cx="1070991" cy="25273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070991" cy="25273"/>
            </a:xfrm>
            <a:custGeom>
              <a:avLst/>
              <a:gdLst/>
              <a:ahLst/>
              <a:cxnLst/>
              <a:rect l="l" t="t" r="r" b="b"/>
              <a:pathLst>
                <a:path w="1070991" h="25273">
                  <a:moveTo>
                    <a:pt x="12954" y="0"/>
                  </a:moveTo>
                  <a:cubicBezTo>
                    <a:pt x="5588" y="0"/>
                    <a:pt x="0" y="5588"/>
                    <a:pt x="0" y="12827"/>
                  </a:cubicBezTo>
                  <a:cubicBezTo>
                    <a:pt x="0" y="19812"/>
                    <a:pt x="5588" y="25273"/>
                    <a:pt x="12954" y="25273"/>
                  </a:cubicBezTo>
                  <a:lnTo>
                    <a:pt x="1058164" y="25273"/>
                  </a:lnTo>
                  <a:cubicBezTo>
                    <a:pt x="1065022" y="25273"/>
                    <a:pt x="1070991" y="19812"/>
                    <a:pt x="1070991" y="12827"/>
                  </a:cubicBezTo>
                  <a:cubicBezTo>
                    <a:pt x="1070991" y="5588"/>
                    <a:pt x="1065022" y="0"/>
                    <a:pt x="105816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3282009" y="3494704"/>
            <a:ext cx="486442" cy="18860"/>
            <a:chOff x="0" y="0"/>
            <a:chExt cx="648589" cy="25146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648589" cy="25146"/>
            </a:xfrm>
            <a:custGeom>
              <a:avLst/>
              <a:gdLst/>
              <a:ahLst/>
              <a:cxnLst/>
              <a:rect l="l" t="t" r="r" b="b"/>
              <a:pathLst>
                <a:path w="648589" h="25146">
                  <a:moveTo>
                    <a:pt x="12446" y="0"/>
                  </a:moveTo>
                  <a:cubicBezTo>
                    <a:pt x="5588" y="0"/>
                    <a:pt x="0" y="5969"/>
                    <a:pt x="0" y="12827"/>
                  </a:cubicBezTo>
                  <a:cubicBezTo>
                    <a:pt x="0" y="19558"/>
                    <a:pt x="5588" y="25146"/>
                    <a:pt x="12446" y="25146"/>
                  </a:cubicBezTo>
                  <a:lnTo>
                    <a:pt x="635762" y="25146"/>
                  </a:lnTo>
                  <a:cubicBezTo>
                    <a:pt x="643128" y="25146"/>
                    <a:pt x="648589" y="19558"/>
                    <a:pt x="648589" y="12827"/>
                  </a:cubicBezTo>
                  <a:cubicBezTo>
                    <a:pt x="648589" y="5969"/>
                    <a:pt x="643128" y="0"/>
                    <a:pt x="6357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3963622" y="3328302"/>
            <a:ext cx="223456" cy="18955"/>
            <a:chOff x="0" y="0"/>
            <a:chExt cx="297942" cy="25273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297942" cy="25273"/>
            </a:xfrm>
            <a:custGeom>
              <a:avLst/>
              <a:gdLst/>
              <a:ahLst/>
              <a:cxnLst/>
              <a:rect l="l" t="t" r="r" b="b"/>
              <a:pathLst>
                <a:path w="297942" h="25273">
                  <a:moveTo>
                    <a:pt x="12827" y="0"/>
                  </a:moveTo>
                  <a:cubicBezTo>
                    <a:pt x="5588" y="0"/>
                    <a:pt x="0" y="5588"/>
                    <a:pt x="0" y="12827"/>
                  </a:cubicBezTo>
                  <a:cubicBezTo>
                    <a:pt x="0" y="19685"/>
                    <a:pt x="5588" y="25273"/>
                    <a:pt x="12827" y="25273"/>
                  </a:cubicBezTo>
                  <a:lnTo>
                    <a:pt x="285115" y="25273"/>
                  </a:lnTo>
                  <a:cubicBezTo>
                    <a:pt x="291973" y="25273"/>
                    <a:pt x="297942" y="19685"/>
                    <a:pt x="297942" y="12827"/>
                  </a:cubicBezTo>
                  <a:cubicBezTo>
                    <a:pt x="297942" y="5588"/>
                    <a:pt x="291973" y="0"/>
                    <a:pt x="285115" y="0"/>
                  </a:cubicBezTo>
                  <a:close/>
                </a:path>
              </a:pathLst>
            </a:custGeom>
            <a:solidFill>
              <a:srgbClr val="011E3B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3184472" y="3262983"/>
            <a:ext cx="1148905" cy="132778"/>
            <a:chOff x="0" y="0"/>
            <a:chExt cx="1531874" cy="177038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531874" cy="177038"/>
            </a:xfrm>
            <a:custGeom>
              <a:avLst/>
              <a:gdLst/>
              <a:ahLst/>
              <a:cxnLst/>
              <a:rect l="l" t="t" r="r" b="b"/>
              <a:pathLst>
                <a:path w="1531874" h="177038">
                  <a:moveTo>
                    <a:pt x="2032" y="0"/>
                  </a:moveTo>
                  <a:cubicBezTo>
                    <a:pt x="889" y="0"/>
                    <a:pt x="0" y="1397"/>
                    <a:pt x="0" y="2540"/>
                  </a:cubicBezTo>
                  <a:lnTo>
                    <a:pt x="0" y="174498"/>
                  </a:lnTo>
                  <a:cubicBezTo>
                    <a:pt x="0" y="175641"/>
                    <a:pt x="889" y="177038"/>
                    <a:pt x="2032" y="177038"/>
                  </a:cubicBezTo>
                  <a:lnTo>
                    <a:pt x="1529334" y="177038"/>
                  </a:lnTo>
                  <a:cubicBezTo>
                    <a:pt x="1530604" y="177038"/>
                    <a:pt x="1531874" y="175641"/>
                    <a:pt x="1531874" y="174498"/>
                  </a:cubicBezTo>
                  <a:lnTo>
                    <a:pt x="1531874" y="2540"/>
                  </a:lnTo>
                  <a:cubicBezTo>
                    <a:pt x="1531874" y="1397"/>
                    <a:pt x="1530604" y="0"/>
                    <a:pt x="152933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3282009" y="3328302"/>
            <a:ext cx="609505" cy="18955"/>
            <a:chOff x="0" y="0"/>
            <a:chExt cx="812673" cy="25273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812673" cy="25273"/>
            </a:xfrm>
            <a:custGeom>
              <a:avLst/>
              <a:gdLst/>
              <a:ahLst/>
              <a:cxnLst/>
              <a:rect l="l" t="t" r="r" b="b"/>
              <a:pathLst>
                <a:path w="812673" h="25273">
                  <a:moveTo>
                    <a:pt x="12446" y="0"/>
                  </a:moveTo>
                  <a:cubicBezTo>
                    <a:pt x="5588" y="0"/>
                    <a:pt x="0" y="5588"/>
                    <a:pt x="0" y="12827"/>
                  </a:cubicBezTo>
                  <a:cubicBezTo>
                    <a:pt x="0" y="19685"/>
                    <a:pt x="5588" y="25273"/>
                    <a:pt x="12446" y="25273"/>
                  </a:cubicBezTo>
                  <a:lnTo>
                    <a:pt x="800354" y="25273"/>
                  </a:lnTo>
                  <a:cubicBezTo>
                    <a:pt x="807085" y="25273"/>
                    <a:pt x="812673" y="19685"/>
                    <a:pt x="812673" y="12827"/>
                  </a:cubicBezTo>
                  <a:cubicBezTo>
                    <a:pt x="812673" y="5588"/>
                    <a:pt x="807085" y="0"/>
                    <a:pt x="8003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6" name="Group 146"/>
          <p:cNvGrpSpPr/>
          <p:nvPr/>
        </p:nvGrpSpPr>
        <p:grpSpPr>
          <a:xfrm rot="-186215">
            <a:off x="4931881" y="4245014"/>
            <a:ext cx="564166" cy="295085"/>
            <a:chOff x="0" y="0"/>
            <a:chExt cx="752221" cy="393446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752221" cy="393446"/>
            </a:xfrm>
            <a:custGeom>
              <a:avLst/>
              <a:gdLst/>
              <a:ahLst/>
              <a:cxnLst/>
              <a:rect l="l" t="t" r="r" b="b"/>
              <a:pathLst>
                <a:path w="752221" h="393446">
                  <a:moveTo>
                    <a:pt x="0" y="0"/>
                  </a:moveTo>
                  <a:cubicBezTo>
                    <a:pt x="127" y="0"/>
                    <a:pt x="75438" y="168529"/>
                    <a:pt x="243967" y="183388"/>
                  </a:cubicBezTo>
                  <a:cubicBezTo>
                    <a:pt x="412623" y="198882"/>
                    <a:pt x="649478" y="249936"/>
                    <a:pt x="752221" y="393446"/>
                  </a:cubicBezTo>
                  <a:cubicBezTo>
                    <a:pt x="752221" y="393446"/>
                    <a:pt x="615188" y="255778"/>
                    <a:pt x="380111" y="239268"/>
                  </a:cubicBezTo>
                  <a:cubicBezTo>
                    <a:pt x="144907" y="222504"/>
                    <a:pt x="27940" y="84963"/>
                    <a:pt x="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8" name="Group 148"/>
          <p:cNvGrpSpPr/>
          <p:nvPr/>
        </p:nvGrpSpPr>
        <p:grpSpPr>
          <a:xfrm rot="-186215">
            <a:off x="5003411" y="4259895"/>
            <a:ext cx="619792" cy="697706"/>
            <a:chOff x="0" y="0"/>
            <a:chExt cx="826389" cy="930275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826389" cy="930275"/>
            </a:xfrm>
            <a:custGeom>
              <a:avLst/>
              <a:gdLst/>
              <a:ahLst/>
              <a:cxnLst/>
              <a:rect l="l" t="t" r="r" b="b"/>
              <a:pathLst>
                <a:path w="826389" h="930275">
                  <a:moveTo>
                    <a:pt x="63627" y="0"/>
                  </a:moveTo>
                  <a:cubicBezTo>
                    <a:pt x="63627" y="0"/>
                    <a:pt x="225679" y="210312"/>
                    <a:pt x="442849" y="258953"/>
                  </a:cubicBezTo>
                  <a:cubicBezTo>
                    <a:pt x="660273" y="308229"/>
                    <a:pt x="826389" y="674624"/>
                    <a:pt x="553974" y="853948"/>
                  </a:cubicBezTo>
                  <a:cubicBezTo>
                    <a:pt x="472567" y="907161"/>
                    <a:pt x="401828" y="930275"/>
                    <a:pt x="340995" y="930275"/>
                  </a:cubicBezTo>
                  <a:cubicBezTo>
                    <a:pt x="197612" y="930275"/>
                    <a:pt x="108585" y="803148"/>
                    <a:pt x="63754" y="644906"/>
                  </a:cubicBezTo>
                  <a:cubicBezTo>
                    <a:pt x="0" y="418719"/>
                    <a:pt x="63627" y="0"/>
                    <a:pt x="6362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0" name="Group 150"/>
          <p:cNvGrpSpPr/>
          <p:nvPr/>
        </p:nvGrpSpPr>
        <p:grpSpPr>
          <a:xfrm rot="-186215">
            <a:off x="3519921" y="4267354"/>
            <a:ext cx="1002792" cy="1005554"/>
            <a:chOff x="0" y="0"/>
            <a:chExt cx="1337056" cy="1340739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1337056" cy="1340739"/>
            </a:xfrm>
            <a:custGeom>
              <a:avLst/>
              <a:gdLst/>
              <a:ahLst/>
              <a:cxnLst/>
              <a:rect l="l" t="t" r="r" b="b"/>
              <a:pathLst>
                <a:path w="1337056" h="1340739">
                  <a:moveTo>
                    <a:pt x="959993" y="0"/>
                  </a:moveTo>
                  <a:cubicBezTo>
                    <a:pt x="959993" y="0"/>
                    <a:pt x="1337056" y="875284"/>
                    <a:pt x="1203452" y="1125220"/>
                  </a:cubicBezTo>
                  <a:cubicBezTo>
                    <a:pt x="1132586" y="1258316"/>
                    <a:pt x="937006" y="1340739"/>
                    <a:pt x="732028" y="1340739"/>
                  </a:cubicBezTo>
                  <a:cubicBezTo>
                    <a:pt x="550926" y="1340739"/>
                    <a:pt x="362585" y="1276350"/>
                    <a:pt x="246634" y="1125220"/>
                  </a:cubicBezTo>
                  <a:cubicBezTo>
                    <a:pt x="0" y="803275"/>
                    <a:pt x="275082" y="295656"/>
                    <a:pt x="550418" y="254127"/>
                  </a:cubicBezTo>
                  <a:cubicBezTo>
                    <a:pt x="826008" y="211963"/>
                    <a:pt x="959993" y="0"/>
                    <a:pt x="95999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2" name="Group 152"/>
          <p:cNvGrpSpPr/>
          <p:nvPr/>
        </p:nvGrpSpPr>
        <p:grpSpPr>
          <a:xfrm rot="-186215">
            <a:off x="4040938" y="3992102"/>
            <a:ext cx="1159478" cy="1294257"/>
            <a:chOff x="0" y="0"/>
            <a:chExt cx="1545971" cy="1725676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545971" cy="1725676"/>
            </a:xfrm>
            <a:custGeom>
              <a:avLst/>
              <a:gdLst/>
              <a:ahLst/>
              <a:cxnLst/>
              <a:rect l="l" t="t" r="r" b="b"/>
              <a:pathLst>
                <a:path w="1545971" h="1725676">
                  <a:moveTo>
                    <a:pt x="826008" y="0"/>
                  </a:moveTo>
                  <a:cubicBezTo>
                    <a:pt x="844677" y="0"/>
                    <a:pt x="864108" y="508"/>
                    <a:pt x="883920" y="1778"/>
                  </a:cubicBezTo>
                  <a:cubicBezTo>
                    <a:pt x="883920" y="1778"/>
                    <a:pt x="1172083" y="56261"/>
                    <a:pt x="1313180" y="289560"/>
                  </a:cubicBezTo>
                  <a:cubicBezTo>
                    <a:pt x="1455166" y="522351"/>
                    <a:pt x="1545971" y="1371981"/>
                    <a:pt x="1545971" y="1371981"/>
                  </a:cubicBezTo>
                  <a:cubicBezTo>
                    <a:pt x="1545971" y="1371981"/>
                    <a:pt x="1541907" y="1655191"/>
                    <a:pt x="1235456" y="1714627"/>
                  </a:cubicBezTo>
                  <a:cubicBezTo>
                    <a:pt x="1196467" y="1722120"/>
                    <a:pt x="1159002" y="1725676"/>
                    <a:pt x="1122807" y="1725676"/>
                  </a:cubicBezTo>
                  <a:cubicBezTo>
                    <a:pt x="876935" y="1725676"/>
                    <a:pt x="703707" y="1566418"/>
                    <a:pt x="628142" y="1490980"/>
                  </a:cubicBezTo>
                  <a:cubicBezTo>
                    <a:pt x="541528" y="1404239"/>
                    <a:pt x="409194" y="979170"/>
                    <a:pt x="409194" y="979170"/>
                  </a:cubicBezTo>
                  <a:cubicBezTo>
                    <a:pt x="409194" y="979170"/>
                    <a:pt x="371602" y="989838"/>
                    <a:pt x="322072" y="989838"/>
                  </a:cubicBezTo>
                  <a:cubicBezTo>
                    <a:pt x="263779" y="989838"/>
                    <a:pt x="188976" y="974979"/>
                    <a:pt x="139573" y="910844"/>
                  </a:cubicBezTo>
                  <a:cubicBezTo>
                    <a:pt x="50165" y="794639"/>
                    <a:pt x="0" y="508381"/>
                    <a:pt x="130302" y="508381"/>
                  </a:cubicBezTo>
                  <a:cubicBezTo>
                    <a:pt x="133223" y="508381"/>
                    <a:pt x="136398" y="508381"/>
                    <a:pt x="139573" y="508762"/>
                  </a:cubicBezTo>
                  <a:cubicBezTo>
                    <a:pt x="281051" y="522351"/>
                    <a:pt x="358521" y="641096"/>
                    <a:pt x="358521" y="641096"/>
                  </a:cubicBezTo>
                  <a:cubicBezTo>
                    <a:pt x="358521" y="641096"/>
                    <a:pt x="208153" y="0"/>
                    <a:pt x="826008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54" name="Group 154"/>
          <p:cNvGrpSpPr/>
          <p:nvPr/>
        </p:nvGrpSpPr>
        <p:grpSpPr>
          <a:xfrm rot="-186215">
            <a:off x="4238720" y="4893178"/>
            <a:ext cx="788194" cy="1403509"/>
            <a:chOff x="0" y="0"/>
            <a:chExt cx="1050925" cy="1871346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050925" cy="1871345"/>
            </a:xfrm>
            <a:custGeom>
              <a:avLst/>
              <a:gdLst/>
              <a:ahLst/>
              <a:cxnLst/>
              <a:rect l="l" t="t" r="r" b="b"/>
              <a:pathLst>
                <a:path w="1050925" h="1871345">
                  <a:moveTo>
                    <a:pt x="290449" y="0"/>
                  </a:moveTo>
                  <a:lnTo>
                    <a:pt x="779018" y="505206"/>
                  </a:lnTo>
                  <a:cubicBezTo>
                    <a:pt x="779018" y="505206"/>
                    <a:pt x="857885" y="1076960"/>
                    <a:pt x="882904" y="1101979"/>
                  </a:cubicBezTo>
                  <a:cubicBezTo>
                    <a:pt x="890016" y="1109091"/>
                    <a:pt x="907034" y="1111631"/>
                    <a:pt x="927608" y="1111631"/>
                  </a:cubicBezTo>
                  <a:cubicBezTo>
                    <a:pt x="978408" y="1111631"/>
                    <a:pt x="1050671" y="1096137"/>
                    <a:pt x="1050925" y="1096137"/>
                  </a:cubicBezTo>
                  <a:cubicBezTo>
                    <a:pt x="1050925" y="1096137"/>
                    <a:pt x="858012" y="1680464"/>
                    <a:pt x="516636" y="1848485"/>
                  </a:cubicBezTo>
                  <a:cubicBezTo>
                    <a:pt x="484378" y="1864233"/>
                    <a:pt x="453771" y="1871345"/>
                    <a:pt x="424434" y="1871345"/>
                  </a:cubicBezTo>
                  <a:cubicBezTo>
                    <a:pt x="143256" y="1871218"/>
                    <a:pt x="0" y="1207643"/>
                    <a:pt x="0" y="1207643"/>
                  </a:cubicBezTo>
                  <a:cubicBezTo>
                    <a:pt x="0" y="1207643"/>
                    <a:pt x="93980" y="1201674"/>
                    <a:pt x="193167" y="1126744"/>
                  </a:cubicBezTo>
                  <a:cubicBezTo>
                    <a:pt x="292862" y="1052703"/>
                    <a:pt x="290449" y="0"/>
                    <a:pt x="290449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56" name="Group 156"/>
          <p:cNvGrpSpPr/>
          <p:nvPr/>
        </p:nvGrpSpPr>
        <p:grpSpPr>
          <a:xfrm rot="-186215">
            <a:off x="4797542" y="4283587"/>
            <a:ext cx="149448" cy="388906"/>
            <a:chOff x="0" y="0"/>
            <a:chExt cx="199264" cy="518541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99263" cy="518541"/>
            </a:xfrm>
            <a:custGeom>
              <a:avLst/>
              <a:gdLst/>
              <a:ahLst/>
              <a:cxnLst/>
              <a:rect l="l" t="t" r="r" b="b"/>
              <a:pathLst>
                <a:path w="199263" h="518541">
                  <a:moveTo>
                    <a:pt x="0" y="0"/>
                  </a:moveTo>
                  <a:cubicBezTo>
                    <a:pt x="0" y="127"/>
                    <a:pt x="199263" y="518541"/>
                    <a:pt x="188976" y="518541"/>
                  </a:cubicBezTo>
                  <a:cubicBezTo>
                    <a:pt x="188849" y="518541"/>
                    <a:pt x="188849" y="518541"/>
                    <a:pt x="188849" y="518541"/>
                  </a:cubicBezTo>
                  <a:cubicBezTo>
                    <a:pt x="176403" y="514350"/>
                    <a:pt x="68326" y="482346"/>
                    <a:pt x="68326" y="4823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158" name="Group 158"/>
          <p:cNvGrpSpPr/>
          <p:nvPr/>
        </p:nvGrpSpPr>
        <p:grpSpPr>
          <a:xfrm rot="-186215">
            <a:off x="4802176" y="4736753"/>
            <a:ext cx="265367" cy="158305"/>
            <a:chOff x="0" y="0"/>
            <a:chExt cx="353823" cy="211073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353822" cy="211074"/>
            </a:xfrm>
            <a:custGeom>
              <a:avLst/>
              <a:gdLst/>
              <a:ahLst/>
              <a:cxnLst/>
              <a:rect l="l" t="t" r="r" b="b"/>
              <a:pathLst>
                <a:path w="353822" h="211074">
                  <a:moveTo>
                    <a:pt x="308737" y="0"/>
                  </a:moveTo>
                  <a:cubicBezTo>
                    <a:pt x="308737" y="0"/>
                    <a:pt x="353822" y="156845"/>
                    <a:pt x="207645" y="204089"/>
                  </a:cubicBezTo>
                  <a:cubicBezTo>
                    <a:pt x="192659" y="209042"/>
                    <a:pt x="178435" y="211074"/>
                    <a:pt x="165354" y="211074"/>
                  </a:cubicBezTo>
                  <a:cubicBezTo>
                    <a:pt x="49276" y="211074"/>
                    <a:pt x="0" y="45212"/>
                    <a:pt x="0" y="45212"/>
                  </a:cubicBezTo>
                  <a:cubicBezTo>
                    <a:pt x="0" y="45212"/>
                    <a:pt x="90678" y="178816"/>
                    <a:pt x="185801" y="178816"/>
                  </a:cubicBezTo>
                  <a:cubicBezTo>
                    <a:pt x="193167" y="178816"/>
                    <a:pt x="200406" y="178054"/>
                    <a:pt x="207645" y="176403"/>
                  </a:cubicBezTo>
                  <a:cubicBezTo>
                    <a:pt x="309880" y="152654"/>
                    <a:pt x="308737" y="0"/>
                    <a:pt x="308737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60" name="Group 160"/>
          <p:cNvGrpSpPr/>
          <p:nvPr/>
        </p:nvGrpSpPr>
        <p:grpSpPr>
          <a:xfrm rot="-186215">
            <a:off x="4894891" y="4381906"/>
            <a:ext cx="136303" cy="48673"/>
            <a:chOff x="0" y="0"/>
            <a:chExt cx="181737" cy="64897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81737" cy="64897"/>
            </a:xfrm>
            <a:custGeom>
              <a:avLst/>
              <a:gdLst/>
              <a:ahLst/>
              <a:cxnLst/>
              <a:rect l="l" t="t" r="r" b="b"/>
              <a:pathLst>
                <a:path w="181737" h="64897">
                  <a:moveTo>
                    <a:pt x="111506" y="0"/>
                  </a:moveTo>
                  <a:cubicBezTo>
                    <a:pt x="149733" y="0"/>
                    <a:pt x="178943" y="9652"/>
                    <a:pt x="179959" y="24511"/>
                  </a:cubicBezTo>
                  <a:cubicBezTo>
                    <a:pt x="181737" y="41783"/>
                    <a:pt x="143129" y="59563"/>
                    <a:pt x="93853" y="63627"/>
                  </a:cubicBezTo>
                  <a:cubicBezTo>
                    <a:pt x="85598" y="64516"/>
                    <a:pt x="77597" y="64897"/>
                    <a:pt x="70104" y="64897"/>
                  </a:cubicBezTo>
                  <a:cubicBezTo>
                    <a:pt x="31877" y="64770"/>
                    <a:pt x="2794" y="55372"/>
                    <a:pt x="1778" y="41021"/>
                  </a:cubicBezTo>
                  <a:cubicBezTo>
                    <a:pt x="0" y="23241"/>
                    <a:pt x="38608" y="5461"/>
                    <a:pt x="87884" y="1270"/>
                  </a:cubicBezTo>
                  <a:cubicBezTo>
                    <a:pt x="96139" y="381"/>
                    <a:pt x="103886" y="0"/>
                    <a:pt x="111506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162" name="Group 162"/>
          <p:cNvGrpSpPr/>
          <p:nvPr/>
        </p:nvGrpSpPr>
        <p:grpSpPr>
          <a:xfrm rot="-186215">
            <a:off x="4409939" y="4823555"/>
            <a:ext cx="409671" cy="623792"/>
            <a:chOff x="0" y="0"/>
            <a:chExt cx="546228" cy="831723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546227" cy="831723"/>
            </a:xfrm>
            <a:custGeom>
              <a:avLst/>
              <a:gdLst/>
              <a:ahLst/>
              <a:cxnLst/>
              <a:rect l="l" t="t" r="r" b="b"/>
              <a:pathLst>
                <a:path w="546227" h="831723">
                  <a:moveTo>
                    <a:pt x="1270" y="0"/>
                  </a:moveTo>
                  <a:cubicBezTo>
                    <a:pt x="1270" y="127"/>
                    <a:pt x="66294" y="241046"/>
                    <a:pt x="199390" y="378206"/>
                  </a:cubicBezTo>
                  <a:cubicBezTo>
                    <a:pt x="332486" y="515366"/>
                    <a:pt x="518287" y="584835"/>
                    <a:pt x="518287" y="584835"/>
                  </a:cubicBezTo>
                  <a:lnTo>
                    <a:pt x="546227" y="831723"/>
                  </a:lnTo>
                  <a:cubicBezTo>
                    <a:pt x="546227" y="831723"/>
                    <a:pt x="426212" y="812165"/>
                    <a:pt x="213106" y="632333"/>
                  </a:cubicBezTo>
                  <a:cubicBezTo>
                    <a:pt x="0" y="452501"/>
                    <a:pt x="1270" y="127"/>
                    <a:pt x="1270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164" name="Group 164"/>
          <p:cNvGrpSpPr/>
          <p:nvPr/>
        </p:nvGrpSpPr>
        <p:grpSpPr>
          <a:xfrm rot="-186215">
            <a:off x="4013265" y="4397228"/>
            <a:ext cx="330707" cy="364807"/>
            <a:chOff x="0" y="0"/>
            <a:chExt cx="440943" cy="48641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440944" cy="486410"/>
            </a:xfrm>
            <a:custGeom>
              <a:avLst/>
              <a:gdLst/>
              <a:ahLst/>
              <a:cxnLst/>
              <a:rect l="l" t="t" r="r" b="b"/>
              <a:pathLst>
                <a:path w="440944" h="486410">
                  <a:moveTo>
                    <a:pt x="163957" y="0"/>
                  </a:moveTo>
                  <a:cubicBezTo>
                    <a:pt x="166370" y="0"/>
                    <a:pt x="168783" y="127"/>
                    <a:pt x="171323" y="381"/>
                  </a:cubicBezTo>
                  <a:cubicBezTo>
                    <a:pt x="285369" y="12827"/>
                    <a:pt x="390271" y="132715"/>
                    <a:pt x="390271" y="132715"/>
                  </a:cubicBezTo>
                  <a:lnTo>
                    <a:pt x="440944" y="470662"/>
                  </a:lnTo>
                  <a:cubicBezTo>
                    <a:pt x="440944" y="470662"/>
                    <a:pt x="417957" y="486410"/>
                    <a:pt x="373380" y="486410"/>
                  </a:cubicBezTo>
                  <a:cubicBezTo>
                    <a:pt x="327787" y="486410"/>
                    <a:pt x="259842" y="469773"/>
                    <a:pt x="171323" y="402463"/>
                  </a:cubicBezTo>
                  <a:cubicBezTo>
                    <a:pt x="0" y="272161"/>
                    <a:pt x="54864" y="0"/>
                    <a:pt x="163957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66" name="Group 166"/>
          <p:cNvGrpSpPr/>
          <p:nvPr/>
        </p:nvGrpSpPr>
        <p:grpSpPr>
          <a:xfrm rot="-186215">
            <a:off x="4077683" y="3961053"/>
            <a:ext cx="744855" cy="534829"/>
            <a:chOff x="0" y="0"/>
            <a:chExt cx="993140" cy="713106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993140" cy="713105"/>
            </a:xfrm>
            <a:custGeom>
              <a:avLst/>
              <a:gdLst/>
              <a:ahLst/>
              <a:cxnLst/>
              <a:rect l="l" t="t" r="r" b="b"/>
              <a:pathLst>
                <a:path w="993140" h="713105">
                  <a:moveTo>
                    <a:pt x="665607" y="0"/>
                  </a:moveTo>
                  <a:cubicBezTo>
                    <a:pt x="679958" y="0"/>
                    <a:pt x="694055" y="889"/>
                    <a:pt x="708152" y="2921"/>
                  </a:cubicBezTo>
                  <a:cubicBezTo>
                    <a:pt x="936752" y="35560"/>
                    <a:pt x="990727" y="122936"/>
                    <a:pt x="990727" y="122936"/>
                  </a:cubicBezTo>
                  <a:cubicBezTo>
                    <a:pt x="993140" y="124714"/>
                    <a:pt x="872109" y="380492"/>
                    <a:pt x="668528" y="459994"/>
                  </a:cubicBezTo>
                  <a:cubicBezTo>
                    <a:pt x="464693" y="539115"/>
                    <a:pt x="307467" y="568325"/>
                    <a:pt x="295021" y="640588"/>
                  </a:cubicBezTo>
                  <a:lnTo>
                    <a:pt x="282448" y="713105"/>
                  </a:lnTo>
                  <a:cubicBezTo>
                    <a:pt x="282448" y="713105"/>
                    <a:pt x="243840" y="624078"/>
                    <a:pt x="152019" y="592582"/>
                  </a:cubicBezTo>
                  <a:cubicBezTo>
                    <a:pt x="131191" y="585597"/>
                    <a:pt x="112268" y="582930"/>
                    <a:pt x="95123" y="582930"/>
                  </a:cubicBezTo>
                  <a:cubicBezTo>
                    <a:pt x="36322" y="582930"/>
                    <a:pt x="0" y="614553"/>
                    <a:pt x="0" y="614553"/>
                  </a:cubicBezTo>
                  <a:cubicBezTo>
                    <a:pt x="0" y="614553"/>
                    <a:pt x="41021" y="515366"/>
                    <a:pt x="103378" y="483235"/>
                  </a:cubicBezTo>
                  <a:cubicBezTo>
                    <a:pt x="165481" y="451231"/>
                    <a:pt x="191897" y="330581"/>
                    <a:pt x="217424" y="270129"/>
                  </a:cubicBezTo>
                  <a:cubicBezTo>
                    <a:pt x="241808" y="213995"/>
                    <a:pt x="451739" y="0"/>
                    <a:pt x="66560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68" name="Group 168"/>
          <p:cNvGrpSpPr/>
          <p:nvPr/>
        </p:nvGrpSpPr>
        <p:grpSpPr>
          <a:xfrm rot="-186215">
            <a:off x="3586573" y="4222811"/>
            <a:ext cx="655511" cy="501491"/>
            <a:chOff x="0" y="0"/>
            <a:chExt cx="874014" cy="668654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874014" cy="668655"/>
            </a:xfrm>
            <a:custGeom>
              <a:avLst/>
              <a:gdLst/>
              <a:ahLst/>
              <a:cxnLst/>
              <a:rect l="l" t="t" r="r" b="b"/>
              <a:pathLst>
                <a:path w="874014" h="668655">
                  <a:moveTo>
                    <a:pt x="874014" y="0"/>
                  </a:moveTo>
                  <a:cubicBezTo>
                    <a:pt x="864362" y="225044"/>
                    <a:pt x="644271" y="250825"/>
                    <a:pt x="343916" y="301117"/>
                  </a:cubicBezTo>
                  <a:cubicBezTo>
                    <a:pt x="43561" y="352298"/>
                    <a:pt x="0" y="668655"/>
                    <a:pt x="0" y="668655"/>
                  </a:cubicBezTo>
                  <a:cubicBezTo>
                    <a:pt x="3556" y="327279"/>
                    <a:pt x="289687" y="244094"/>
                    <a:pt x="554482" y="220345"/>
                  </a:cubicBezTo>
                  <a:cubicBezTo>
                    <a:pt x="819150" y="197358"/>
                    <a:pt x="874014" y="127"/>
                    <a:pt x="87401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0" name="Group 170"/>
          <p:cNvGrpSpPr/>
          <p:nvPr/>
        </p:nvGrpSpPr>
        <p:grpSpPr>
          <a:xfrm rot="-186215">
            <a:off x="1292977" y="5011234"/>
            <a:ext cx="3091339" cy="3021806"/>
            <a:chOff x="0" y="0"/>
            <a:chExt cx="4121786" cy="4029075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4121785" cy="4029075"/>
            </a:xfrm>
            <a:custGeom>
              <a:avLst/>
              <a:gdLst/>
              <a:ahLst/>
              <a:cxnLst/>
              <a:rect l="l" t="t" r="r" b="b"/>
              <a:pathLst>
                <a:path w="4121785" h="4029075">
                  <a:moveTo>
                    <a:pt x="1865884" y="0"/>
                  </a:moveTo>
                  <a:lnTo>
                    <a:pt x="2358644" y="499491"/>
                  </a:lnTo>
                  <a:lnTo>
                    <a:pt x="1830197" y="2207133"/>
                  </a:lnTo>
                  <a:cubicBezTo>
                    <a:pt x="1830197" y="2207133"/>
                    <a:pt x="2666746" y="1300480"/>
                    <a:pt x="2974848" y="1221486"/>
                  </a:cubicBezTo>
                  <a:cubicBezTo>
                    <a:pt x="3283077" y="1142492"/>
                    <a:pt x="4121785" y="1140079"/>
                    <a:pt x="4121785" y="1140079"/>
                  </a:cubicBezTo>
                  <a:lnTo>
                    <a:pt x="3678936" y="4029075"/>
                  </a:lnTo>
                  <a:lnTo>
                    <a:pt x="2490343" y="4029075"/>
                  </a:lnTo>
                  <a:lnTo>
                    <a:pt x="2649093" y="3412744"/>
                  </a:lnTo>
                  <a:cubicBezTo>
                    <a:pt x="2648966" y="3412744"/>
                    <a:pt x="1332865" y="3887216"/>
                    <a:pt x="841121" y="3887216"/>
                  </a:cubicBezTo>
                  <a:cubicBezTo>
                    <a:pt x="805561" y="3887216"/>
                    <a:pt x="774192" y="3884803"/>
                    <a:pt x="748030" y="3879342"/>
                  </a:cubicBezTo>
                  <a:cubicBezTo>
                    <a:pt x="360934" y="3800348"/>
                    <a:pt x="0" y="3404489"/>
                    <a:pt x="237617" y="2779268"/>
                  </a:cubicBezTo>
                  <a:cubicBezTo>
                    <a:pt x="474853" y="2154174"/>
                    <a:pt x="1865884" y="0"/>
                    <a:pt x="186588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2" name="Group 172"/>
          <p:cNvGrpSpPr/>
          <p:nvPr/>
        </p:nvGrpSpPr>
        <p:grpSpPr>
          <a:xfrm rot="-186215">
            <a:off x="4997091" y="5624516"/>
            <a:ext cx="2666618" cy="2382393"/>
            <a:chOff x="0" y="0"/>
            <a:chExt cx="3555491" cy="3176525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3555492" cy="3176524"/>
            </a:xfrm>
            <a:custGeom>
              <a:avLst/>
              <a:gdLst/>
              <a:ahLst/>
              <a:cxnLst/>
              <a:rect l="l" t="t" r="r" b="b"/>
              <a:pathLst>
                <a:path w="3555492" h="3176524">
                  <a:moveTo>
                    <a:pt x="137160" y="0"/>
                  </a:moveTo>
                  <a:cubicBezTo>
                    <a:pt x="524510" y="0"/>
                    <a:pt x="765937" y="389636"/>
                    <a:pt x="765937" y="389636"/>
                  </a:cubicBezTo>
                  <a:lnTo>
                    <a:pt x="1918716" y="1894713"/>
                  </a:lnTo>
                  <a:lnTo>
                    <a:pt x="3247263" y="416179"/>
                  </a:lnTo>
                  <a:lnTo>
                    <a:pt x="3555492" y="605790"/>
                  </a:lnTo>
                  <a:cubicBezTo>
                    <a:pt x="3555492" y="605790"/>
                    <a:pt x="2446528" y="2950972"/>
                    <a:pt x="2174113" y="3136138"/>
                  </a:cubicBezTo>
                  <a:cubicBezTo>
                    <a:pt x="2132203" y="3164459"/>
                    <a:pt x="2075815" y="3176524"/>
                    <a:pt x="2010156" y="3176524"/>
                  </a:cubicBezTo>
                  <a:cubicBezTo>
                    <a:pt x="1647063" y="3176524"/>
                    <a:pt x="1003300" y="2810256"/>
                    <a:pt x="1003300" y="2810129"/>
                  </a:cubicBezTo>
                  <a:lnTo>
                    <a:pt x="1117854" y="3136138"/>
                  </a:lnTo>
                  <a:lnTo>
                    <a:pt x="360934" y="3136138"/>
                  </a:lnTo>
                  <a:lnTo>
                    <a:pt x="0" y="16129"/>
                  </a:lnTo>
                  <a:cubicBezTo>
                    <a:pt x="47498" y="5080"/>
                    <a:pt x="93091" y="0"/>
                    <a:pt x="13716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4" name="Group 174"/>
          <p:cNvGrpSpPr/>
          <p:nvPr/>
        </p:nvGrpSpPr>
        <p:grpSpPr>
          <a:xfrm rot="-186215">
            <a:off x="4043248" y="5900725"/>
            <a:ext cx="1226249" cy="2132457"/>
            <a:chOff x="0" y="0"/>
            <a:chExt cx="1634999" cy="2843276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1634998" cy="2843276"/>
            </a:xfrm>
            <a:custGeom>
              <a:avLst/>
              <a:gdLst/>
              <a:ahLst/>
              <a:cxnLst/>
              <a:rect l="l" t="t" r="r" b="b"/>
              <a:pathLst>
                <a:path w="1634998" h="2843276">
                  <a:moveTo>
                    <a:pt x="1306068" y="0"/>
                  </a:moveTo>
                  <a:lnTo>
                    <a:pt x="1634998" y="2843276"/>
                  </a:lnTo>
                  <a:lnTo>
                    <a:pt x="0" y="2712720"/>
                  </a:lnTo>
                  <a:lnTo>
                    <a:pt x="442341" y="137160"/>
                  </a:lnTo>
                  <a:cubicBezTo>
                    <a:pt x="442341" y="137160"/>
                    <a:pt x="612013" y="473837"/>
                    <a:pt x="817626" y="482092"/>
                  </a:cubicBezTo>
                  <a:cubicBezTo>
                    <a:pt x="819404" y="482219"/>
                    <a:pt x="821055" y="482219"/>
                    <a:pt x="822833" y="482219"/>
                  </a:cubicBezTo>
                  <a:cubicBezTo>
                    <a:pt x="1027811" y="482219"/>
                    <a:pt x="1306068" y="0"/>
                    <a:pt x="1306068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76" name="Group 176"/>
          <p:cNvGrpSpPr/>
          <p:nvPr/>
        </p:nvGrpSpPr>
        <p:grpSpPr>
          <a:xfrm rot="-186215">
            <a:off x="4321087" y="5899398"/>
            <a:ext cx="674275" cy="458343"/>
            <a:chOff x="0" y="0"/>
            <a:chExt cx="899033" cy="611124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899033" cy="611124"/>
            </a:xfrm>
            <a:custGeom>
              <a:avLst/>
              <a:gdLst/>
              <a:ahLst/>
              <a:cxnLst/>
              <a:rect l="l" t="t" r="r" b="b"/>
              <a:pathLst>
                <a:path w="899033" h="611124">
                  <a:moveTo>
                    <a:pt x="875030" y="0"/>
                  </a:moveTo>
                  <a:lnTo>
                    <a:pt x="899033" y="191262"/>
                  </a:lnTo>
                  <a:cubicBezTo>
                    <a:pt x="899033" y="191262"/>
                    <a:pt x="636524" y="570103"/>
                    <a:pt x="437642" y="608584"/>
                  </a:cubicBezTo>
                  <a:cubicBezTo>
                    <a:pt x="429133" y="610108"/>
                    <a:pt x="420370" y="610997"/>
                    <a:pt x="411861" y="610997"/>
                  </a:cubicBezTo>
                  <a:cubicBezTo>
                    <a:pt x="218694" y="611124"/>
                    <a:pt x="0" y="217297"/>
                    <a:pt x="0" y="217297"/>
                  </a:cubicBezTo>
                  <a:lnTo>
                    <a:pt x="20828" y="75438"/>
                  </a:lnTo>
                  <a:cubicBezTo>
                    <a:pt x="20828" y="75438"/>
                    <a:pt x="257556" y="377698"/>
                    <a:pt x="446151" y="377698"/>
                  </a:cubicBezTo>
                  <a:cubicBezTo>
                    <a:pt x="461391" y="377698"/>
                    <a:pt x="475996" y="375793"/>
                    <a:pt x="490347" y="371602"/>
                  </a:cubicBezTo>
                  <a:cubicBezTo>
                    <a:pt x="683895" y="315976"/>
                    <a:pt x="875030" y="0"/>
                    <a:pt x="875030" y="0"/>
                  </a:cubicBezTo>
                  <a:close/>
                </a:path>
              </a:pathLst>
            </a:custGeom>
            <a:solidFill>
              <a:srgbClr val="40BBCF"/>
            </a:solidFill>
          </p:spPr>
        </p:sp>
      </p:grpSp>
      <p:grpSp>
        <p:nvGrpSpPr>
          <p:cNvPr id="178" name="Group 178"/>
          <p:cNvGrpSpPr/>
          <p:nvPr/>
        </p:nvGrpSpPr>
        <p:grpSpPr>
          <a:xfrm rot="-186215">
            <a:off x="2651628" y="4312364"/>
            <a:ext cx="519113" cy="1033653"/>
            <a:chOff x="0" y="0"/>
            <a:chExt cx="692150" cy="1378204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692150" cy="1378204"/>
            </a:xfrm>
            <a:custGeom>
              <a:avLst/>
              <a:gdLst/>
              <a:ahLst/>
              <a:cxnLst/>
              <a:rect l="l" t="t" r="r" b="b"/>
              <a:pathLst>
                <a:path w="692150" h="1378204">
                  <a:moveTo>
                    <a:pt x="249555" y="0"/>
                  </a:moveTo>
                  <a:cubicBezTo>
                    <a:pt x="249936" y="0"/>
                    <a:pt x="250190" y="0"/>
                    <a:pt x="250444" y="127"/>
                  </a:cubicBezTo>
                  <a:cubicBezTo>
                    <a:pt x="300863" y="6604"/>
                    <a:pt x="200660" y="515493"/>
                    <a:pt x="208407" y="559308"/>
                  </a:cubicBezTo>
                  <a:cubicBezTo>
                    <a:pt x="215265" y="604012"/>
                    <a:pt x="381000" y="745871"/>
                    <a:pt x="381000" y="745871"/>
                  </a:cubicBezTo>
                  <a:cubicBezTo>
                    <a:pt x="381000" y="745871"/>
                    <a:pt x="411226" y="710819"/>
                    <a:pt x="446278" y="622427"/>
                  </a:cubicBezTo>
                  <a:cubicBezTo>
                    <a:pt x="481330" y="533400"/>
                    <a:pt x="536575" y="515493"/>
                    <a:pt x="531114" y="448437"/>
                  </a:cubicBezTo>
                  <a:cubicBezTo>
                    <a:pt x="526923" y="388747"/>
                    <a:pt x="641604" y="309753"/>
                    <a:pt x="674116" y="309753"/>
                  </a:cubicBezTo>
                  <a:cubicBezTo>
                    <a:pt x="678180" y="309753"/>
                    <a:pt x="680720" y="311023"/>
                    <a:pt x="681990" y="313563"/>
                  </a:cubicBezTo>
                  <a:cubicBezTo>
                    <a:pt x="692150" y="337820"/>
                    <a:pt x="381000" y="1378204"/>
                    <a:pt x="381000" y="1378204"/>
                  </a:cubicBezTo>
                  <a:lnTo>
                    <a:pt x="41402" y="1033653"/>
                  </a:lnTo>
                  <a:lnTo>
                    <a:pt x="170434" y="851535"/>
                  </a:lnTo>
                  <a:cubicBezTo>
                    <a:pt x="170434" y="851535"/>
                    <a:pt x="20066" y="605663"/>
                    <a:pt x="10160" y="559308"/>
                  </a:cubicBezTo>
                  <a:cubicBezTo>
                    <a:pt x="0" y="513969"/>
                    <a:pt x="198374" y="0"/>
                    <a:pt x="249555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80" name="Group 180"/>
          <p:cNvGrpSpPr/>
          <p:nvPr/>
        </p:nvGrpSpPr>
        <p:grpSpPr>
          <a:xfrm rot="-186215">
            <a:off x="2526228" y="4362928"/>
            <a:ext cx="227934" cy="577025"/>
            <a:chOff x="0" y="0"/>
            <a:chExt cx="303912" cy="769366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303911" cy="769366"/>
            </a:xfrm>
            <a:custGeom>
              <a:avLst/>
              <a:gdLst/>
              <a:ahLst/>
              <a:cxnLst/>
              <a:rect l="l" t="t" r="r" b="b"/>
              <a:pathLst>
                <a:path w="303911" h="769366">
                  <a:moveTo>
                    <a:pt x="61087" y="0"/>
                  </a:moveTo>
                  <a:cubicBezTo>
                    <a:pt x="122936" y="0"/>
                    <a:pt x="229743" y="574167"/>
                    <a:pt x="229743" y="574167"/>
                  </a:cubicBezTo>
                  <a:lnTo>
                    <a:pt x="303911" y="769366"/>
                  </a:lnTo>
                  <a:cubicBezTo>
                    <a:pt x="303911" y="769366"/>
                    <a:pt x="68707" y="612140"/>
                    <a:pt x="60960" y="520700"/>
                  </a:cubicBezTo>
                  <a:cubicBezTo>
                    <a:pt x="53213" y="429260"/>
                    <a:pt x="0" y="0"/>
                    <a:pt x="61087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82" name="Group 182"/>
          <p:cNvGrpSpPr/>
          <p:nvPr/>
        </p:nvGrpSpPr>
        <p:grpSpPr>
          <a:xfrm rot="-186215">
            <a:off x="7332554" y="5058225"/>
            <a:ext cx="741807" cy="1011269"/>
            <a:chOff x="0" y="0"/>
            <a:chExt cx="989076" cy="1348359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989076" cy="1348359"/>
            </a:xfrm>
            <a:custGeom>
              <a:avLst/>
              <a:gdLst/>
              <a:ahLst/>
              <a:cxnLst/>
              <a:rect l="l" t="t" r="r" b="b"/>
              <a:pathLst>
                <a:path w="989076" h="1348359">
                  <a:moveTo>
                    <a:pt x="473329" y="0"/>
                  </a:moveTo>
                  <a:cubicBezTo>
                    <a:pt x="497078" y="0"/>
                    <a:pt x="513715" y="10541"/>
                    <a:pt x="513715" y="10541"/>
                  </a:cubicBezTo>
                  <a:cubicBezTo>
                    <a:pt x="513715" y="10541"/>
                    <a:pt x="872109" y="124079"/>
                    <a:pt x="930402" y="154940"/>
                  </a:cubicBezTo>
                  <a:cubicBezTo>
                    <a:pt x="989076" y="186182"/>
                    <a:pt x="954024" y="244475"/>
                    <a:pt x="954024" y="244475"/>
                  </a:cubicBezTo>
                  <a:cubicBezTo>
                    <a:pt x="954024" y="244475"/>
                    <a:pt x="454787" y="1344041"/>
                    <a:pt x="423926" y="1348359"/>
                  </a:cubicBezTo>
                  <a:cubicBezTo>
                    <a:pt x="423545" y="1348359"/>
                    <a:pt x="423291" y="1348359"/>
                    <a:pt x="422910" y="1348359"/>
                  </a:cubicBezTo>
                  <a:cubicBezTo>
                    <a:pt x="385953" y="1348359"/>
                    <a:pt x="49022" y="1145413"/>
                    <a:pt x="24384" y="1114298"/>
                  </a:cubicBezTo>
                  <a:cubicBezTo>
                    <a:pt x="0" y="1082675"/>
                    <a:pt x="24384" y="1020572"/>
                    <a:pt x="24384" y="1020572"/>
                  </a:cubicBezTo>
                  <a:lnTo>
                    <a:pt x="147193" y="693293"/>
                  </a:lnTo>
                  <a:cubicBezTo>
                    <a:pt x="147193" y="693293"/>
                    <a:pt x="330073" y="139319"/>
                    <a:pt x="388112" y="53721"/>
                  </a:cubicBezTo>
                  <a:cubicBezTo>
                    <a:pt x="417703" y="10668"/>
                    <a:pt x="449199" y="0"/>
                    <a:pt x="473329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84" name="Group 184"/>
          <p:cNvGrpSpPr/>
          <p:nvPr/>
        </p:nvGrpSpPr>
        <p:grpSpPr>
          <a:xfrm rot="-186160">
            <a:off x="7431419" y="5192269"/>
            <a:ext cx="543115" cy="725233"/>
            <a:chOff x="0" y="0"/>
            <a:chExt cx="724154" cy="966978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724154" cy="966978"/>
            </a:xfrm>
            <a:custGeom>
              <a:avLst/>
              <a:gdLst/>
              <a:ahLst/>
              <a:cxnLst/>
              <a:rect l="l" t="t" r="r" b="b"/>
              <a:pathLst>
                <a:path w="724154" h="966978">
                  <a:moveTo>
                    <a:pt x="256286" y="0"/>
                  </a:moveTo>
                  <a:lnTo>
                    <a:pt x="724154" y="187198"/>
                  </a:lnTo>
                  <a:lnTo>
                    <a:pt x="357505" y="966978"/>
                  </a:lnTo>
                  <a:lnTo>
                    <a:pt x="0" y="766191"/>
                  </a:lnTo>
                  <a:lnTo>
                    <a:pt x="25628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6" name="Group 186"/>
          <p:cNvGrpSpPr/>
          <p:nvPr/>
        </p:nvGrpSpPr>
        <p:grpSpPr>
          <a:xfrm rot="-186215">
            <a:off x="7273504" y="5351353"/>
            <a:ext cx="494633" cy="519017"/>
            <a:chOff x="0" y="0"/>
            <a:chExt cx="659511" cy="692022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659511" cy="692023"/>
            </a:xfrm>
            <a:custGeom>
              <a:avLst/>
              <a:gdLst/>
              <a:ahLst/>
              <a:cxnLst/>
              <a:rect l="l" t="t" r="r" b="b"/>
              <a:pathLst>
                <a:path w="659511" h="692023">
                  <a:moveTo>
                    <a:pt x="608838" y="0"/>
                  </a:moveTo>
                  <a:cubicBezTo>
                    <a:pt x="608838" y="0"/>
                    <a:pt x="659511" y="49276"/>
                    <a:pt x="549148" y="116332"/>
                  </a:cubicBezTo>
                  <a:cubicBezTo>
                    <a:pt x="439293" y="182753"/>
                    <a:pt x="229108" y="315722"/>
                    <a:pt x="229108" y="315722"/>
                  </a:cubicBezTo>
                  <a:lnTo>
                    <a:pt x="127508" y="692023"/>
                  </a:lnTo>
                  <a:cubicBezTo>
                    <a:pt x="127508" y="692023"/>
                    <a:pt x="36830" y="489839"/>
                    <a:pt x="18415" y="379984"/>
                  </a:cubicBezTo>
                  <a:cubicBezTo>
                    <a:pt x="0" y="270129"/>
                    <a:pt x="183261" y="68834"/>
                    <a:pt x="334010" y="40894"/>
                  </a:cubicBezTo>
                  <a:cubicBezTo>
                    <a:pt x="485521" y="13716"/>
                    <a:pt x="608838" y="0"/>
                    <a:pt x="608838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188" name="Group 188"/>
          <p:cNvGrpSpPr/>
          <p:nvPr/>
        </p:nvGrpSpPr>
        <p:grpSpPr>
          <a:xfrm rot="-186215">
            <a:off x="2310352" y="5019509"/>
            <a:ext cx="695040" cy="926687"/>
            <a:chOff x="0" y="0"/>
            <a:chExt cx="926720" cy="1235583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926719" cy="1235583"/>
            </a:xfrm>
            <a:custGeom>
              <a:avLst/>
              <a:gdLst/>
              <a:ahLst/>
              <a:cxnLst/>
              <a:rect l="l" t="t" r="r" b="b"/>
              <a:pathLst>
                <a:path w="926719" h="1235583">
                  <a:moveTo>
                    <a:pt x="433959" y="0"/>
                  </a:moveTo>
                  <a:lnTo>
                    <a:pt x="926719" y="499491"/>
                  </a:lnTo>
                  <a:lnTo>
                    <a:pt x="710057" y="1235583"/>
                  </a:lnTo>
                  <a:lnTo>
                    <a:pt x="0" y="684784"/>
                  </a:lnTo>
                  <a:lnTo>
                    <a:pt x="433959" y="0"/>
                  </a:lnTo>
                  <a:close/>
                </a:path>
              </a:pathLst>
            </a:custGeom>
            <a:solidFill>
              <a:srgbClr val="CF383B"/>
            </a:solidFill>
          </p:spPr>
        </p:sp>
      </p:grpSp>
      <p:grpSp>
        <p:nvGrpSpPr>
          <p:cNvPr id="190" name="Group 190"/>
          <p:cNvGrpSpPr/>
          <p:nvPr/>
        </p:nvGrpSpPr>
        <p:grpSpPr>
          <a:xfrm rot="-186215">
            <a:off x="7102443" y="5913587"/>
            <a:ext cx="511969" cy="556164"/>
            <a:chOff x="0" y="0"/>
            <a:chExt cx="682625" cy="741552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682625" cy="741553"/>
            </a:xfrm>
            <a:custGeom>
              <a:avLst/>
              <a:gdLst/>
              <a:ahLst/>
              <a:cxnLst/>
              <a:rect l="l" t="t" r="r" b="b"/>
              <a:pathLst>
                <a:path w="682625" h="741553">
                  <a:moveTo>
                    <a:pt x="375793" y="0"/>
                  </a:moveTo>
                  <a:lnTo>
                    <a:pt x="682625" y="193040"/>
                  </a:lnTo>
                  <a:lnTo>
                    <a:pt x="416814" y="741553"/>
                  </a:lnTo>
                  <a:lnTo>
                    <a:pt x="0" y="397129"/>
                  </a:lnTo>
                  <a:lnTo>
                    <a:pt x="375793" y="0"/>
                  </a:lnTo>
                  <a:close/>
                </a:path>
              </a:pathLst>
            </a:custGeom>
            <a:solidFill>
              <a:srgbClr val="CF383B"/>
            </a:solidFill>
          </p:spPr>
        </p:sp>
      </p:grpSp>
      <p:grpSp>
        <p:nvGrpSpPr>
          <p:cNvPr id="192" name="Group 192"/>
          <p:cNvGrpSpPr/>
          <p:nvPr/>
        </p:nvGrpSpPr>
        <p:grpSpPr>
          <a:xfrm rot="-186215">
            <a:off x="4865830" y="4166779"/>
            <a:ext cx="117539" cy="50864"/>
            <a:chOff x="0" y="0"/>
            <a:chExt cx="156718" cy="67819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56718" cy="67818"/>
            </a:xfrm>
            <a:custGeom>
              <a:avLst/>
              <a:gdLst/>
              <a:ahLst/>
              <a:cxnLst/>
              <a:rect l="l" t="t" r="r" b="b"/>
              <a:pathLst>
                <a:path w="156718" h="67818">
                  <a:moveTo>
                    <a:pt x="63373" y="0"/>
                  </a:moveTo>
                  <a:cubicBezTo>
                    <a:pt x="68961" y="0"/>
                    <a:pt x="74930" y="381"/>
                    <a:pt x="81407" y="1270"/>
                  </a:cubicBezTo>
                  <a:cubicBezTo>
                    <a:pt x="138811" y="9017"/>
                    <a:pt x="156718" y="67818"/>
                    <a:pt x="156718" y="67818"/>
                  </a:cubicBezTo>
                  <a:lnTo>
                    <a:pt x="0" y="23876"/>
                  </a:lnTo>
                  <a:cubicBezTo>
                    <a:pt x="0" y="23876"/>
                    <a:pt x="19304" y="0"/>
                    <a:pt x="6337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4" name="Group 194"/>
          <p:cNvGrpSpPr/>
          <p:nvPr/>
        </p:nvGrpSpPr>
        <p:grpSpPr>
          <a:xfrm rot="-186215">
            <a:off x="4264912" y="4475028"/>
            <a:ext cx="3225069" cy="2974181"/>
            <a:chOff x="0" y="0"/>
            <a:chExt cx="4300092" cy="3965575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4300093" cy="3965575"/>
            </a:xfrm>
            <a:custGeom>
              <a:avLst/>
              <a:gdLst/>
              <a:ahLst/>
              <a:cxnLst/>
              <a:rect l="l" t="t" r="r" b="b"/>
              <a:pathLst>
                <a:path w="4300093" h="3965575">
                  <a:moveTo>
                    <a:pt x="36830" y="0"/>
                  </a:moveTo>
                  <a:cubicBezTo>
                    <a:pt x="42291" y="24130"/>
                    <a:pt x="550926" y="2407412"/>
                    <a:pt x="833628" y="2754249"/>
                  </a:cubicBezTo>
                  <a:cubicBezTo>
                    <a:pt x="998474" y="2956814"/>
                    <a:pt x="1202309" y="3046476"/>
                    <a:pt x="1399413" y="3133090"/>
                  </a:cubicBezTo>
                  <a:cubicBezTo>
                    <a:pt x="1543431" y="3196082"/>
                    <a:pt x="1679702" y="3256026"/>
                    <a:pt x="1791843" y="3355721"/>
                  </a:cubicBezTo>
                  <a:cubicBezTo>
                    <a:pt x="1844040" y="3402203"/>
                    <a:pt x="1898650" y="3457829"/>
                    <a:pt x="1956181" y="3516757"/>
                  </a:cubicBezTo>
                  <a:cubicBezTo>
                    <a:pt x="2147189" y="3711956"/>
                    <a:pt x="2359025" y="3928237"/>
                    <a:pt x="2592832" y="3928237"/>
                  </a:cubicBezTo>
                  <a:cubicBezTo>
                    <a:pt x="2646807" y="3928237"/>
                    <a:pt x="2701925" y="3916680"/>
                    <a:pt x="2758186" y="3890899"/>
                  </a:cubicBezTo>
                  <a:cubicBezTo>
                    <a:pt x="3138297" y="3715004"/>
                    <a:pt x="4257294" y="2083435"/>
                    <a:pt x="4268470" y="2066798"/>
                  </a:cubicBezTo>
                  <a:lnTo>
                    <a:pt x="4300093" y="2088261"/>
                  </a:lnTo>
                  <a:cubicBezTo>
                    <a:pt x="4253865" y="2155825"/>
                    <a:pt x="3163824" y="3745230"/>
                    <a:pt x="2774442" y="3924554"/>
                  </a:cubicBezTo>
                  <a:cubicBezTo>
                    <a:pt x="2712593" y="3953002"/>
                    <a:pt x="2652776" y="3965575"/>
                    <a:pt x="2594356" y="3965575"/>
                  </a:cubicBezTo>
                  <a:cubicBezTo>
                    <a:pt x="2342769" y="3965575"/>
                    <a:pt x="2117852" y="3735197"/>
                    <a:pt x="1929638" y="3543300"/>
                  </a:cubicBezTo>
                  <a:cubicBezTo>
                    <a:pt x="1872488" y="3484626"/>
                    <a:pt x="1818640" y="3429254"/>
                    <a:pt x="1766951" y="3383661"/>
                  </a:cubicBezTo>
                  <a:cubicBezTo>
                    <a:pt x="1659509" y="3288157"/>
                    <a:pt x="1525778" y="3229229"/>
                    <a:pt x="1384681" y="3167634"/>
                  </a:cubicBezTo>
                  <a:cubicBezTo>
                    <a:pt x="1183386" y="3079115"/>
                    <a:pt x="975487" y="2987548"/>
                    <a:pt x="804545" y="2777998"/>
                  </a:cubicBezTo>
                  <a:cubicBezTo>
                    <a:pt x="516001" y="2424176"/>
                    <a:pt x="21463" y="106172"/>
                    <a:pt x="0" y="8255"/>
                  </a:cubicBezTo>
                  <a:lnTo>
                    <a:pt x="36830" y="0"/>
                  </a:ln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96" name="Group 196"/>
          <p:cNvGrpSpPr/>
          <p:nvPr/>
        </p:nvGrpSpPr>
        <p:grpSpPr>
          <a:xfrm rot="-186215">
            <a:off x="5095070" y="5213936"/>
            <a:ext cx="447580" cy="1764220"/>
            <a:chOff x="0" y="0"/>
            <a:chExt cx="596773" cy="2352294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596773" cy="2352294"/>
            </a:xfrm>
            <a:custGeom>
              <a:avLst/>
              <a:gdLst/>
              <a:ahLst/>
              <a:cxnLst/>
              <a:rect l="l" t="t" r="r" b="b"/>
              <a:pathLst>
                <a:path w="596773" h="2352294">
                  <a:moveTo>
                    <a:pt x="36322" y="0"/>
                  </a:moveTo>
                  <a:lnTo>
                    <a:pt x="596773" y="2343531"/>
                  </a:lnTo>
                  <a:lnTo>
                    <a:pt x="559943" y="2352294"/>
                  </a:lnTo>
                  <a:lnTo>
                    <a:pt x="0" y="8763"/>
                  </a:lnTo>
                  <a:lnTo>
                    <a:pt x="36322" y="0"/>
                  </a:ln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98" name="Group 198"/>
          <p:cNvGrpSpPr/>
          <p:nvPr/>
        </p:nvGrpSpPr>
        <p:grpSpPr>
          <a:xfrm rot="-186215">
            <a:off x="4165575" y="4531704"/>
            <a:ext cx="70295" cy="70390"/>
            <a:chOff x="0" y="0"/>
            <a:chExt cx="93726" cy="93854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93726" cy="93853"/>
            </a:xfrm>
            <a:custGeom>
              <a:avLst/>
              <a:gdLst/>
              <a:ahLst/>
              <a:cxnLst/>
              <a:rect l="l" t="t" r="r" b="b"/>
              <a:pathLst>
                <a:path w="93726" h="93853">
                  <a:moveTo>
                    <a:pt x="46736" y="0"/>
                  </a:moveTo>
                  <a:cubicBezTo>
                    <a:pt x="73152" y="0"/>
                    <a:pt x="93726" y="20574"/>
                    <a:pt x="93726" y="46863"/>
                  </a:cubicBezTo>
                  <a:cubicBezTo>
                    <a:pt x="93726" y="73152"/>
                    <a:pt x="73152" y="93853"/>
                    <a:pt x="46736" y="93853"/>
                  </a:cubicBezTo>
                  <a:cubicBezTo>
                    <a:pt x="21336" y="93853"/>
                    <a:pt x="0" y="73025"/>
                    <a:pt x="0" y="46863"/>
                  </a:cubicBezTo>
                  <a:cubicBezTo>
                    <a:pt x="0" y="20701"/>
                    <a:pt x="21336" y="0"/>
                    <a:pt x="46736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200" name="Group 200"/>
          <p:cNvGrpSpPr/>
          <p:nvPr/>
        </p:nvGrpSpPr>
        <p:grpSpPr>
          <a:xfrm rot="-186215">
            <a:off x="4198324" y="4594194"/>
            <a:ext cx="48482" cy="100679"/>
            <a:chOff x="0" y="0"/>
            <a:chExt cx="64643" cy="134238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64643" cy="134239"/>
            </a:xfrm>
            <a:custGeom>
              <a:avLst/>
              <a:gdLst/>
              <a:ahLst/>
              <a:cxnLst/>
              <a:rect l="l" t="t" r="r" b="b"/>
              <a:pathLst>
                <a:path w="64643" h="134239">
                  <a:moveTo>
                    <a:pt x="36703" y="0"/>
                  </a:moveTo>
                  <a:cubicBezTo>
                    <a:pt x="42799" y="29845"/>
                    <a:pt x="52959" y="73660"/>
                    <a:pt x="64643" y="129540"/>
                  </a:cubicBezTo>
                  <a:cubicBezTo>
                    <a:pt x="57023" y="133223"/>
                    <a:pt x="48641" y="134239"/>
                    <a:pt x="40894" y="134239"/>
                  </a:cubicBezTo>
                  <a:cubicBezTo>
                    <a:pt x="36195" y="134239"/>
                    <a:pt x="31496" y="134239"/>
                    <a:pt x="27305" y="133223"/>
                  </a:cubicBezTo>
                  <a:cubicBezTo>
                    <a:pt x="15367" y="79756"/>
                    <a:pt x="5842" y="37084"/>
                    <a:pt x="0" y="7874"/>
                  </a:cubicBezTo>
                  <a:cubicBezTo>
                    <a:pt x="3048" y="8509"/>
                    <a:pt x="5842" y="9144"/>
                    <a:pt x="8763" y="9144"/>
                  </a:cubicBezTo>
                  <a:cubicBezTo>
                    <a:pt x="19558" y="9144"/>
                    <a:pt x="29083" y="5461"/>
                    <a:pt x="36703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02" name="Group 202"/>
          <p:cNvGrpSpPr/>
          <p:nvPr/>
        </p:nvGrpSpPr>
        <p:grpSpPr>
          <a:xfrm rot="-186215">
            <a:off x="4165480" y="4531707"/>
            <a:ext cx="70390" cy="70390"/>
            <a:chOff x="0" y="0"/>
            <a:chExt cx="93853" cy="93854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93853" cy="93853"/>
            </a:xfrm>
            <a:custGeom>
              <a:avLst/>
              <a:gdLst/>
              <a:ahLst/>
              <a:cxnLst/>
              <a:rect l="l" t="t" r="r" b="b"/>
              <a:pathLst>
                <a:path w="93853" h="93853">
                  <a:moveTo>
                    <a:pt x="46863" y="0"/>
                  </a:moveTo>
                  <a:cubicBezTo>
                    <a:pt x="73279" y="0"/>
                    <a:pt x="93853" y="20574"/>
                    <a:pt x="93853" y="46863"/>
                  </a:cubicBezTo>
                  <a:cubicBezTo>
                    <a:pt x="93853" y="62357"/>
                    <a:pt x="86741" y="76581"/>
                    <a:pt x="74803" y="84709"/>
                  </a:cubicBezTo>
                  <a:cubicBezTo>
                    <a:pt x="67183" y="90170"/>
                    <a:pt x="57658" y="93853"/>
                    <a:pt x="46863" y="93853"/>
                  </a:cubicBezTo>
                  <a:cubicBezTo>
                    <a:pt x="43942" y="93853"/>
                    <a:pt x="41148" y="93345"/>
                    <a:pt x="38100" y="92583"/>
                  </a:cubicBezTo>
                  <a:cubicBezTo>
                    <a:pt x="16637" y="88392"/>
                    <a:pt x="0" y="69342"/>
                    <a:pt x="0" y="46863"/>
                  </a:cubicBezTo>
                  <a:cubicBezTo>
                    <a:pt x="127" y="20701"/>
                    <a:pt x="21463" y="0"/>
                    <a:pt x="46863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04" name="Group 204"/>
          <p:cNvGrpSpPr/>
          <p:nvPr/>
        </p:nvGrpSpPr>
        <p:grpSpPr>
          <a:xfrm rot="-186215">
            <a:off x="4910884" y="5271216"/>
            <a:ext cx="572" cy="572"/>
            <a:chOff x="0" y="0"/>
            <a:chExt cx="763" cy="763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762" cy="762"/>
            </a:xfrm>
            <a:custGeom>
              <a:avLst/>
              <a:gdLst/>
              <a:ahLst/>
              <a:cxnLst/>
              <a:rect l="l" t="t" r="r" b="b"/>
              <a:pathLst>
                <a:path w="762" h="762">
                  <a:moveTo>
                    <a:pt x="762" y="0"/>
                  </a:moveTo>
                  <a:lnTo>
                    <a:pt x="762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06" name="Group 206"/>
          <p:cNvGrpSpPr/>
          <p:nvPr/>
        </p:nvGrpSpPr>
        <p:grpSpPr>
          <a:xfrm rot="-186215">
            <a:off x="4343866" y="5685827"/>
            <a:ext cx="74771" cy="95726"/>
            <a:chOff x="0" y="0"/>
            <a:chExt cx="99695" cy="127634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99695" cy="127635"/>
            </a:xfrm>
            <a:custGeom>
              <a:avLst/>
              <a:gdLst/>
              <a:ahLst/>
              <a:cxnLst/>
              <a:rect l="l" t="t" r="r" b="b"/>
              <a:pathLst>
                <a:path w="99695" h="127635">
                  <a:moveTo>
                    <a:pt x="99695" y="0"/>
                  </a:moveTo>
                  <a:cubicBezTo>
                    <a:pt x="89027" y="46482"/>
                    <a:pt x="76708" y="77724"/>
                    <a:pt x="62484" y="88392"/>
                  </a:cubicBezTo>
                  <a:cubicBezTo>
                    <a:pt x="41021" y="104648"/>
                    <a:pt x="20193" y="117729"/>
                    <a:pt x="0" y="127635"/>
                  </a:cubicBezTo>
                  <a:cubicBezTo>
                    <a:pt x="0" y="127635"/>
                    <a:pt x="64770" y="77216"/>
                    <a:pt x="99695" y="0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08" name="Group 208"/>
          <p:cNvGrpSpPr/>
          <p:nvPr/>
        </p:nvGrpSpPr>
        <p:grpSpPr>
          <a:xfrm rot="-186215">
            <a:off x="4191893" y="4731625"/>
            <a:ext cx="44577" cy="19241"/>
            <a:chOff x="0" y="0"/>
            <a:chExt cx="59435" cy="25654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59436" cy="25654"/>
            </a:xfrm>
            <a:custGeom>
              <a:avLst/>
              <a:gdLst/>
              <a:ahLst/>
              <a:cxnLst/>
              <a:rect l="l" t="t" r="r" b="b"/>
              <a:pathLst>
                <a:path w="59436" h="25654">
                  <a:moveTo>
                    <a:pt x="15113" y="0"/>
                  </a:moveTo>
                  <a:cubicBezTo>
                    <a:pt x="30480" y="8255"/>
                    <a:pt x="44577" y="14859"/>
                    <a:pt x="57658" y="20193"/>
                  </a:cubicBezTo>
                  <a:cubicBezTo>
                    <a:pt x="58293" y="22098"/>
                    <a:pt x="58928" y="23749"/>
                    <a:pt x="59436" y="25654"/>
                  </a:cubicBezTo>
                  <a:cubicBezTo>
                    <a:pt x="39116" y="21336"/>
                    <a:pt x="19050" y="13462"/>
                    <a:pt x="0" y="2794"/>
                  </a:cubicBezTo>
                  <a:lnTo>
                    <a:pt x="15113" y="0"/>
                  </a:lnTo>
                  <a:close/>
                </a:path>
              </a:pathLst>
            </a:custGeom>
            <a:solidFill>
              <a:srgbClr val="F161A0"/>
            </a:solidFill>
          </p:spPr>
        </p:sp>
      </p:grpSp>
      <p:grpSp>
        <p:nvGrpSpPr>
          <p:cNvPr id="210" name="Group 210"/>
          <p:cNvGrpSpPr/>
          <p:nvPr/>
        </p:nvGrpSpPr>
        <p:grpSpPr>
          <a:xfrm rot="-186215">
            <a:off x="4242973" y="4716893"/>
            <a:ext cx="135446" cy="482632"/>
            <a:chOff x="0" y="0"/>
            <a:chExt cx="180594" cy="643509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180594" cy="643509"/>
            </a:xfrm>
            <a:custGeom>
              <a:avLst/>
              <a:gdLst/>
              <a:ahLst/>
              <a:cxnLst/>
              <a:rect l="l" t="t" r="r" b="b"/>
              <a:pathLst>
                <a:path w="180594" h="643509">
                  <a:moveTo>
                    <a:pt x="36830" y="0"/>
                  </a:moveTo>
                  <a:cubicBezTo>
                    <a:pt x="40259" y="14859"/>
                    <a:pt x="43942" y="29718"/>
                    <a:pt x="47498" y="45720"/>
                  </a:cubicBezTo>
                  <a:cubicBezTo>
                    <a:pt x="79629" y="189230"/>
                    <a:pt x="123571" y="382270"/>
                    <a:pt x="175133" y="597916"/>
                  </a:cubicBezTo>
                  <a:cubicBezTo>
                    <a:pt x="177038" y="605663"/>
                    <a:pt x="178816" y="613283"/>
                    <a:pt x="180594" y="621030"/>
                  </a:cubicBezTo>
                  <a:cubicBezTo>
                    <a:pt x="170434" y="628777"/>
                    <a:pt x="159258" y="636524"/>
                    <a:pt x="146685" y="643509"/>
                  </a:cubicBezTo>
                  <a:cubicBezTo>
                    <a:pt x="144907" y="637032"/>
                    <a:pt x="143256" y="629920"/>
                    <a:pt x="141478" y="622681"/>
                  </a:cubicBezTo>
                  <a:cubicBezTo>
                    <a:pt x="86614" y="392303"/>
                    <a:pt x="39878" y="187452"/>
                    <a:pt x="7239" y="38481"/>
                  </a:cubicBezTo>
                  <a:cubicBezTo>
                    <a:pt x="6604" y="36703"/>
                    <a:pt x="6096" y="35179"/>
                    <a:pt x="5461" y="33274"/>
                  </a:cubicBezTo>
                  <a:cubicBezTo>
                    <a:pt x="3683" y="23749"/>
                    <a:pt x="1905" y="15367"/>
                    <a:pt x="0" y="6477"/>
                  </a:cubicBezTo>
                  <a:lnTo>
                    <a:pt x="36830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12" name="Group 212"/>
          <p:cNvGrpSpPr/>
          <p:nvPr/>
        </p:nvGrpSpPr>
        <p:grpSpPr>
          <a:xfrm rot="-186215">
            <a:off x="2557932" y="4556681"/>
            <a:ext cx="217361" cy="407480"/>
            <a:chOff x="0" y="0"/>
            <a:chExt cx="289815" cy="543307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289814" cy="543306"/>
            </a:xfrm>
            <a:custGeom>
              <a:avLst/>
              <a:gdLst/>
              <a:ahLst/>
              <a:cxnLst/>
              <a:rect l="l" t="t" r="r" b="b"/>
              <a:pathLst>
                <a:path w="289814" h="543306">
                  <a:moveTo>
                    <a:pt x="3048" y="0"/>
                  </a:moveTo>
                  <a:cubicBezTo>
                    <a:pt x="10668" y="108585"/>
                    <a:pt x="23241" y="219710"/>
                    <a:pt x="26797" y="260731"/>
                  </a:cubicBezTo>
                  <a:cubicBezTo>
                    <a:pt x="28067" y="271907"/>
                    <a:pt x="32258" y="284480"/>
                    <a:pt x="39243" y="296926"/>
                  </a:cubicBezTo>
                  <a:cubicBezTo>
                    <a:pt x="4953" y="254762"/>
                    <a:pt x="0" y="120650"/>
                    <a:pt x="3048" y="0"/>
                  </a:cubicBezTo>
                  <a:close/>
                  <a:moveTo>
                    <a:pt x="190754" y="451993"/>
                  </a:moveTo>
                  <a:cubicBezTo>
                    <a:pt x="234061" y="485648"/>
                    <a:pt x="268986" y="508889"/>
                    <a:pt x="269621" y="509397"/>
                  </a:cubicBezTo>
                  <a:cubicBezTo>
                    <a:pt x="282067" y="530352"/>
                    <a:pt x="289814" y="543306"/>
                    <a:pt x="289814" y="543306"/>
                  </a:cubicBezTo>
                  <a:cubicBezTo>
                    <a:pt x="289814" y="543306"/>
                    <a:pt x="244602" y="502412"/>
                    <a:pt x="190627" y="451993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14" name="Group 214"/>
          <p:cNvGrpSpPr/>
          <p:nvPr/>
        </p:nvGrpSpPr>
        <p:grpSpPr>
          <a:xfrm rot="-186215">
            <a:off x="2862877" y="5245477"/>
            <a:ext cx="99822" cy="101156"/>
            <a:chOff x="0" y="0"/>
            <a:chExt cx="133096" cy="134874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133096" cy="134874"/>
            </a:xfrm>
            <a:custGeom>
              <a:avLst/>
              <a:gdLst/>
              <a:ahLst/>
              <a:cxnLst/>
              <a:rect l="l" t="t" r="r" b="b"/>
              <a:pathLst>
                <a:path w="133096" h="134874">
                  <a:moveTo>
                    <a:pt x="0" y="0"/>
                  </a:moveTo>
                  <a:lnTo>
                    <a:pt x="133096" y="134874"/>
                  </a:lnTo>
                  <a:close/>
                </a:path>
              </a:pathLst>
            </a:custGeom>
            <a:solidFill>
              <a:srgbClr val="C6282F"/>
            </a:solidFill>
          </p:spPr>
        </p:sp>
      </p:grpSp>
      <p:grpSp>
        <p:nvGrpSpPr>
          <p:cNvPr id="216" name="Group 216"/>
          <p:cNvGrpSpPr/>
          <p:nvPr/>
        </p:nvGrpSpPr>
        <p:grpSpPr>
          <a:xfrm rot="-186215">
            <a:off x="1439091" y="6893722"/>
            <a:ext cx="206121" cy="975265"/>
            <a:chOff x="0" y="0"/>
            <a:chExt cx="274828" cy="1300354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274828" cy="1300353"/>
            </a:xfrm>
            <a:custGeom>
              <a:avLst/>
              <a:gdLst/>
              <a:ahLst/>
              <a:cxnLst/>
              <a:rect l="l" t="t" r="r" b="b"/>
              <a:pathLst>
                <a:path w="274828" h="1300353">
                  <a:moveTo>
                    <a:pt x="274193" y="0"/>
                  </a:moveTo>
                  <a:cubicBezTo>
                    <a:pt x="233172" y="78359"/>
                    <a:pt x="196977" y="150241"/>
                    <a:pt x="166751" y="214249"/>
                  </a:cubicBezTo>
                  <a:cubicBezTo>
                    <a:pt x="221996" y="78994"/>
                    <a:pt x="271272" y="5461"/>
                    <a:pt x="274193" y="0"/>
                  </a:cubicBezTo>
                  <a:close/>
                  <a:moveTo>
                    <a:pt x="26543" y="782066"/>
                  </a:moveTo>
                  <a:cubicBezTo>
                    <a:pt x="36703" y="1006475"/>
                    <a:pt x="135890" y="1181608"/>
                    <a:pt x="274828" y="1300353"/>
                  </a:cubicBezTo>
                  <a:cubicBezTo>
                    <a:pt x="130683" y="1193927"/>
                    <a:pt x="0" y="1029589"/>
                    <a:pt x="26035" y="789178"/>
                  </a:cubicBezTo>
                  <a:cubicBezTo>
                    <a:pt x="26543" y="786765"/>
                    <a:pt x="26543" y="784225"/>
                    <a:pt x="26543" y="782066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18" name="Group 218"/>
          <p:cNvGrpSpPr/>
          <p:nvPr/>
        </p:nvGrpSpPr>
        <p:grpSpPr>
          <a:xfrm rot="-186215">
            <a:off x="1426726" y="5578086"/>
            <a:ext cx="1163098" cy="2388013"/>
            <a:chOff x="0" y="0"/>
            <a:chExt cx="1550797" cy="3184018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1550797" cy="3184017"/>
            </a:xfrm>
            <a:custGeom>
              <a:avLst/>
              <a:gdLst/>
              <a:ahLst/>
              <a:cxnLst/>
              <a:rect l="l" t="t" r="r" b="b"/>
              <a:pathLst>
                <a:path w="1550797" h="3184017">
                  <a:moveTo>
                    <a:pt x="1284097" y="0"/>
                  </a:moveTo>
                  <a:lnTo>
                    <a:pt x="1550797" y="207137"/>
                  </a:lnTo>
                  <a:cubicBezTo>
                    <a:pt x="1120902" y="1007491"/>
                    <a:pt x="467487" y="2258568"/>
                    <a:pt x="442468" y="2517902"/>
                  </a:cubicBezTo>
                  <a:cubicBezTo>
                    <a:pt x="405511" y="2905125"/>
                    <a:pt x="585978" y="3184017"/>
                    <a:pt x="585978" y="3184017"/>
                  </a:cubicBezTo>
                  <a:cubicBezTo>
                    <a:pt x="585978" y="3184017"/>
                    <a:pt x="408559" y="3137789"/>
                    <a:pt x="248285" y="3019679"/>
                  </a:cubicBezTo>
                  <a:cubicBezTo>
                    <a:pt x="109347" y="2900934"/>
                    <a:pt x="10160" y="2725801"/>
                    <a:pt x="0" y="2501392"/>
                  </a:cubicBezTo>
                  <a:cubicBezTo>
                    <a:pt x="27940" y="2257933"/>
                    <a:pt x="86741" y="2066163"/>
                    <a:pt x="140208" y="1933702"/>
                  </a:cubicBezTo>
                  <a:cubicBezTo>
                    <a:pt x="170434" y="1869567"/>
                    <a:pt x="206502" y="1797812"/>
                    <a:pt x="247650" y="1719453"/>
                  </a:cubicBezTo>
                  <a:cubicBezTo>
                    <a:pt x="248285" y="1719453"/>
                    <a:pt x="248285" y="1718945"/>
                    <a:pt x="248285" y="1718945"/>
                  </a:cubicBezTo>
                  <a:lnTo>
                    <a:pt x="1284097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20" name="Group 220"/>
          <p:cNvGrpSpPr/>
          <p:nvPr/>
        </p:nvGrpSpPr>
        <p:grpSpPr>
          <a:xfrm rot="-186215">
            <a:off x="2314375" y="5024987"/>
            <a:ext cx="478251" cy="676846"/>
            <a:chOff x="0" y="0"/>
            <a:chExt cx="637668" cy="902462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637667" cy="902462"/>
            </a:xfrm>
            <a:custGeom>
              <a:avLst/>
              <a:gdLst/>
              <a:ahLst/>
              <a:cxnLst/>
              <a:rect l="l" t="t" r="r" b="b"/>
              <a:pathLst>
                <a:path w="637667" h="902462">
                  <a:moveTo>
                    <a:pt x="419735" y="0"/>
                  </a:moveTo>
                  <a:lnTo>
                    <a:pt x="637667" y="220853"/>
                  </a:lnTo>
                  <a:cubicBezTo>
                    <a:pt x="637667" y="220853"/>
                    <a:pt x="479806" y="506603"/>
                    <a:pt x="266573" y="902462"/>
                  </a:cubicBezTo>
                  <a:lnTo>
                    <a:pt x="0" y="695452"/>
                  </a:lnTo>
                  <a:lnTo>
                    <a:pt x="419735" y="0"/>
                  </a:lnTo>
                  <a:close/>
                </a:path>
              </a:pathLst>
            </a:custGeom>
            <a:solidFill>
              <a:srgbClr val="C6282F"/>
            </a:solidFill>
          </p:spPr>
        </p:sp>
      </p:grpSp>
      <p:grpSp>
        <p:nvGrpSpPr>
          <p:cNvPr id="222" name="Group 222"/>
          <p:cNvGrpSpPr/>
          <p:nvPr/>
        </p:nvGrpSpPr>
        <p:grpSpPr>
          <a:xfrm rot="-186215">
            <a:off x="4096003" y="7966737"/>
            <a:ext cx="11906" cy="41910"/>
            <a:chOff x="0" y="0"/>
            <a:chExt cx="15875" cy="55879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5875" cy="55880"/>
            </a:xfrm>
            <a:custGeom>
              <a:avLst/>
              <a:gdLst/>
              <a:ahLst/>
              <a:cxnLst/>
              <a:rect l="l" t="t" r="r" b="b"/>
              <a:pathLst>
                <a:path w="15875" h="55880">
                  <a:moveTo>
                    <a:pt x="2286" y="0"/>
                  </a:moveTo>
                  <a:lnTo>
                    <a:pt x="15875" y="1397"/>
                  </a:lnTo>
                  <a:lnTo>
                    <a:pt x="2286" y="55880"/>
                  </a:lnTo>
                  <a:cubicBezTo>
                    <a:pt x="2286" y="55880"/>
                    <a:pt x="1651" y="36322"/>
                    <a:pt x="0" y="0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24" name="Group 224"/>
          <p:cNvGrpSpPr/>
          <p:nvPr/>
        </p:nvGrpSpPr>
        <p:grpSpPr>
          <a:xfrm rot="-186215">
            <a:off x="4013598" y="5792509"/>
            <a:ext cx="391859" cy="2166747"/>
            <a:chOff x="0" y="0"/>
            <a:chExt cx="522479" cy="2888995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522478" cy="2888996"/>
            </a:xfrm>
            <a:custGeom>
              <a:avLst/>
              <a:gdLst/>
              <a:ahLst/>
              <a:cxnLst/>
              <a:rect l="l" t="t" r="r" b="b"/>
              <a:pathLst>
                <a:path w="522478" h="2888996">
                  <a:moveTo>
                    <a:pt x="522478" y="0"/>
                  </a:moveTo>
                  <a:lnTo>
                    <a:pt x="463042" y="340741"/>
                  </a:lnTo>
                  <a:cubicBezTo>
                    <a:pt x="463042" y="340741"/>
                    <a:pt x="465455" y="342646"/>
                    <a:pt x="469011" y="346202"/>
                  </a:cubicBezTo>
                  <a:lnTo>
                    <a:pt x="32131" y="2888996"/>
                  </a:lnTo>
                  <a:cubicBezTo>
                    <a:pt x="32131" y="2888996"/>
                    <a:pt x="31496" y="2886710"/>
                    <a:pt x="29845" y="2881884"/>
                  </a:cubicBezTo>
                  <a:cubicBezTo>
                    <a:pt x="21336" y="2673604"/>
                    <a:pt x="0" y="1979549"/>
                    <a:pt x="41529" y="1321054"/>
                  </a:cubicBezTo>
                  <a:cubicBezTo>
                    <a:pt x="92075" y="535178"/>
                    <a:pt x="522478" y="0"/>
                    <a:pt x="522478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26" name="Group 226"/>
          <p:cNvGrpSpPr/>
          <p:nvPr/>
        </p:nvGrpSpPr>
        <p:grpSpPr>
          <a:xfrm rot="-186215">
            <a:off x="4319898" y="6020278"/>
            <a:ext cx="4477" cy="25051"/>
            <a:chOff x="0" y="0"/>
            <a:chExt cx="5969" cy="33401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5969" cy="33401"/>
            </a:xfrm>
            <a:custGeom>
              <a:avLst/>
              <a:gdLst/>
              <a:ahLst/>
              <a:cxnLst/>
              <a:rect l="l" t="t" r="r" b="b"/>
              <a:pathLst>
                <a:path w="5969" h="33401">
                  <a:moveTo>
                    <a:pt x="5461" y="0"/>
                  </a:moveTo>
                  <a:lnTo>
                    <a:pt x="5969" y="762"/>
                  </a:lnTo>
                  <a:lnTo>
                    <a:pt x="1270" y="33401"/>
                  </a:lnTo>
                  <a:cubicBezTo>
                    <a:pt x="508" y="33401"/>
                    <a:pt x="0" y="32639"/>
                    <a:pt x="0" y="32639"/>
                  </a:cubicBezTo>
                  <a:lnTo>
                    <a:pt x="5461" y="0"/>
                  </a:lnTo>
                  <a:close/>
                </a:path>
              </a:pathLst>
            </a:custGeom>
            <a:solidFill>
              <a:srgbClr val="261446"/>
            </a:solidFill>
          </p:spPr>
        </p:sp>
      </p:grpSp>
      <p:grpSp>
        <p:nvGrpSpPr>
          <p:cNvPr id="228" name="Group 228"/>
          <p:cNvGrpSpPr/>
          <p:nvPr/>
        </p:nvGrpSpPr>
        <p:grpSpPr>
          <a:xfrm rot="-186215">
            <a:off x="4044654" y="6049534"/>
            <a:ext cx="432816" cy="1908239"/>
            <a:chOff x="0" y="0"/>
            <a:chExt cx="577088" cy="2544319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577088" cy="2544318"/>
            </a:xfrm>
            <a:custGeom>
              <a:avLst/>
              <a:gdLst/>
              <a:ahLst/>
              <a:cxnLst/>
              <a:rect l="l" t="t" r="r" b="b"/>
              <a:pathLst>
                <a:path w="577088" h="2544318">
                  <a:moveTo>
                    <a:pt x="437007" y="0"/>
                  </a:moveTo>
                  <a:cubicBezTo>
                    <a:pt x="437007" y="0"/>
                    <a:pt x="437515" y="762"/>
                    <a:pt x="438277" y="762"/>
                  </a:cubicBezTo>
                  <a:lnTo>
                    <a:pt x="431165" y="47625"/>
                  </a:lnTo>
                  <a:cubicBezTo>
                    <a:pt x="431165" y="47625"/>
                    <a:pt x="491744" y="156972"/>
                    <a:pt x="577088" y="260350"/>
                  </a:cubicBezTo>
                  <a:lnTo>
                    <a:pt x="13716" y="2544318"/>
                  </a:lnTo>
                  <a:lnTo>
                    <a:pt x="0" y="2542921"/>
                  </a:lnTo>
                  <a:lnTo>
                    <a:pt x="43700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0" name="Group 230"/>
          <p:cNvGrpSpPr/>
          <p:nvPr/>
        </p:nvGrpSpPr>
        <p:grpSpPr>
          <a:xfrm rot="-186215">
            <a:off x="4321269" y="6041964"/>
            <a:ext cx="130492" cy="194691"/>
            <a:chOff x="0" y="0"/>
            <a:chExt cx="173990" cy="259588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73990" cy="259588"/>
            </a:xfrm>
            <a:custGeom>
              <a:avLst/>
              <a:gdLst/>
              <a:ahLst/>
              <a:cxnLst/>
              <a:rect l="l" t="t" r="r" b="b"/>
              <a:pathLst>
                <a:path w="173990" h="259588">
                  <a:moveTo>
                    <a:pt x="7239" y="0"/>
                  </a:moveTo>
                  <a:cubicBezTo>
                    <a:pt x="27940" y="19558"/>
                    <a:pt x="96901" y="82423"/>
                    <a:pt x="173990" y="146558"/>
                  </a:cubicBezTo>
                  <a:lnTo>
                    <a:pt x="146050" y="259588"/>
                  </a:lnTo>
                  <a:cubicBezTo>
                    <a:pt x="60579" y="156210"/>
                    <a:pt x="0" y="46863"/>
                    <a:pt x="0" y="46863"/>
                  </a:cubicBezTo>
                  <a:lnTo>
                    <a:pt x="7239" y="0"/>
                  </a:lnTo>
                  <a:close/>
                </a:path>
              </a:pathLst>
            </a:custGeom>
            <a:solidFill>
              <a:srgbClr val="3D88A3"/>
            </a:solidFill>
          </p:spPr>
        </p:sp>
      </p:grpSp>
      <p:grpSp>
        <p:nvGrpSpPr>
          <p:cNvPr id="232" name="Group 232"/>
          <p:cNvGrpSpPr/>
          <p:nvPr/>
        </p:nvGrpSpPr>
        <p:grpSpPr>
          <a:xfrm rot="-186215">
            <a:off x="4313989" y="5781563"/>
            <a:ext cx="134493" cy="320135"/>
            <a:chOff x="0" y="0"/>
            <a:chExt cx="179324" cy="426847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79324" cy="426847"/>
            </a:xfrm>
            <a:custGeom>
              <a:avLst/>
              <a:gdLst/>
              <a:ahLst/>
              <a:cxnLst/>
              <a:rect l="l" t="t" r="r" b="b"/>
              <a:pathLst>
                <a:path w="179324" h="426847">
                  <a:moveTo>
                    <a:pt x="8890" y="255905"/>
                  </a:moveTo>
                  <a:lnTo>
                    <a:pt x="508" y="314198"/>
                  </a:lnTo>
                  <a:lnTo>
                    <a:pt x="0" y="313563"/>
                  </a:lnTo>
                  <a:lnTo>
                    <a:pt x="8890" y="255905"/>
                  </a:lnTo>
                  <a:close/>
                  <a:moveTo>
                    <a:pt x="48006" y="0"/>
                  </a:moveTo>
                  <a:lnTo>
                    <a:pt x="179324" y="426847"/>
                  </a:lnTo>
                  <a:cubicBezTo>
                    <a:pt x="83312" y="345440"/>
                    <a:pt x="11303" y="254254"/>
                    <a:pt x="9398" y="251841"/>
                  </a:cubicBezTo>
                  <a:lnTo>
                    <a:pt x="8890" y="255905"/>
                  </a:lnTo>
                  <a:lnTo>
                    <a:pt x="9398" y="251841"/>
                  </a:lnTo>
                  <a:cubicBezTo>
                    <a:pt x="9398" y="251841"/>
                    <a:pt x="9398" y="251841"/>
                    <a:pt x="9398" y="251841"/>
                  </a:cubicBezTo>
                  <a:lnTo>
                    <a:pt x="48006" y="0"/>
                  </a:ln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34" name="Group 234"/>
          <p:cNvGrpSpPr/>
          <p:nvPr/>
        </p:nvGrpSpPr>
        <p:grpSpPr>
          <a:xfrm rot="-186215">
            <a:off x="4317276" y="5970338"/>
            <a:ext cx="137732" cy="181165"/>
            <a:chOff x="0" y="0"/>
            <a:chExt cx="183643" cy="241553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183642" cy="241554"/>
            </a:xfrm>
            <a:custGeom>
              <a:avLst/>
              <a:gdLst/>
              <a:ahLst/>
              <a:cxnLst/>
              <a:rect l="l" t="t" r="r" b="b"/>
              <a:pathLst>
                <a:path w="183642" h="241554">
                  <a:moveTo>
                    <a:pt x="13716" y="0"/>
                  </a:moveTo>
                  <a:cubicBezTo>
                    <a:pt x="13716" y="0"/>
                    <a:pt x="86233" y="92583"/>
                    <a:pt x="183642" y="175006"/>
                  </a:cubicBezTo>
                  <a:lnTo>
                    <a:pt x="166878" y="241554"/>
                  </a:lnTo>
                  <a:cubicBezTo>
                    <a:pt x="89789" y="177419"/>
                    <a:pt x="20828" y="114554"/>
                    <a:pt x="0" y="94996"/>
                  </a:cubicBezTo>
                  <a:lnTo>
                    <a:pt x="4699" y="62357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3A6381"/>
            </a:solidFill>
          </p:spPr>
        </p:sp>
      </p:grpSp>
      <p:grpSp>
        <p:nvGrpSpPr>
          <p:cNvPr id="236" name="Group 236"/>
          <p:cNvGrpSpPr/>
          <p:nvPr/>
        </p:nvGrpSpPr>
        <p:grpSpPr>
          <a:xfrm rot="-186215">
            <a:off x="4094730" y="7961679"/>
            <a:ext cx="1715" cy="5335"/>
            <a:chOff x="0" y="0"/>
            <a:chExt cx="2286" cy="7113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2286" cy="7112"/>
            </a:xfrm>
            <a:custGeom>
              <a:avLst/>
              <a:gdLst/>
              <a:ahLst/>
              <a:cxnLst/>
              <a:rect l="l" t="t" r="r" b="b"/>
              <a:pathLst>
                <a:path w="2286" h="7112">
                  <a:moveTo>
                    <a:pt x="0" y="0"/>
                  </a:moveTo>
                  <a:cubicBezTo>
                    <a:pt x="1651" y="4953"/>
                    <a:pt x="2286" y="7112"/>
                    <a:pt x="2286" y="7112"/>
                  </a:cubicBezTo>
                  <a:lnTo>
                    <a:pt x="0" y="7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232C"/>
            </a:solidFill>
          </p:spPr>
        </p:sp>
      </p:grpSp>
      <p:grpSp>
        <p:nvGrpSpPr>
          <p:cNvPr id="238" name="Group 238"/>
          <p:cNvGrpSpPr/>
          <p:nvPr/>
        </p:nvGrpSpPr>
        <p:grpSpPr>
          <a:xfrm rot="-186215">
            <a:off x="5012937" y="6022659"/>
            <a:ext cx="101632" cy="879347"/>
            <a:chOff x="0" y="0"/>
            <a:chExt cx="135509" cy="1172463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35509" cy="1172464"/>
            </a:xfrm>
            <a:custGeom>
              <a:avLst/>
              <a:gdLst/>
              <a:ahLst/>
              <a:cxnLst/>
              <a:rect l="l" t="t" r="r" b="b"/>
              <a:pathLst>
                <a:path w="135509" h="1172464">
                  <a:moveTo>
                    <a:pt x="116967" y="1012190"/>
                  </a:moveTo>
                  <a:lnTo>
                    <a:pt x="135509" y="1172464"/>
                  </a:lnTo>
                  <a:close/>
                  <a:moveTo>
                    <a:pt x="0" y="0"/>
                  </a:moveTo>
                  <a:lnTo>
                    <a:pt x="111760" y="964184"/>
                  </a:ln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40" name="Group 240"/>
          <p:cNvGrpSpPr/>
          <p:nvPr/>
        </p:nvGrpSpPr>
        <p:grpSpPr>
          <a:xfrm rot="-186215">
            <a:off x="4948697" y="5882397"/>
            <a:ext cx="38385" cy="171926"/>
            <a:chOff x="0" y="0"/>
            <a:chExt cx="51180" cy="229234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51181" cy="229235"/>
            </a:xfrm>
            <a:custGeom>
              <a:avLst/>
              <a:gdLst/>
              <a:ahLst/>
              <a:cxnLst/>
              <a:rect l="l" t="t" r="r" b="b"/>
              <a:pathLst>
                <a:path w="51181" h="229235">
                  <a:moveTo>
                    <a:pt x="27305" y="0"/>
                  </a:moveTo>
                  <a:lnTo>
                    <a:pt x="51181" y="191262"/>
                  </a:lnTo>
                  <a:cubicBezTo>
                    <a:pt x="51181" y="191262"/>
                    <a:pt x="50546" y="191770"/>
                    <a:pt x="49784" y="193040"/>
                  </a:cubicBezTo>
                  <a:cubicBezTo>
                    <a:pt x="46355" y="197739"/>
                    <a:pt x="37338" y="210820"/>
                    <a:pt x="23749" y="229235"/>
                  </a:cubicBezTo>
                  <a:lnTo>
                    <a:pt x="0" y="42164"/>
                  </a:lnTo>
                  <a:cubicBezTo>
                    <a:pt x="17272" y="16637"/>
                    <a:pt x="27305" y="0"/>
                    <a:pt x="27305" y="0"/>
                  </a:cubicBezTo>
                  <a:close/>
                </a:path>
              </a:pathLst>
            </a:custGeom>
            <a:solidFill>
              <a:srgbClr val="3D88A3"/>
            </a:solidFill>
          </p:spPr>
        </p:sp>
      </p:grpSp>
      <p:grpSp>
        <p:nvGrpSpPr>
          <p:cNvPr id="242" name="Group 242"/>
          <p:cNvGrpSpPr/>
          <p:nvPr/>
        </p:nvGrpSpPr>
        <p:grpSpPr>
          <a:xfrm rot="-186215">
            <a:off x="5099794" y="6725407"/>
            <a:ext cx="307752" cy="185261"/>
            <a:chOff x="0" y="0"/>
            <a:chExt cx="410336" cy="247014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410337" cy="247015"/>
            </a:xfrm>
            <a:custGeom>
              <a:avLst/>
              <a:gdLst/>
              <a:ahLst/>
              <a:cxnLst/>
              <a:rect l="l" t="t" r="r" b="b"/>
              <a:pathLst>
                <a:path w="410337" h="247015">
                  <a:moveTo>
                    <a:pt x="0" y="0"/>
                  </a:moveTo>
                  <a:cubicBezTo>
                    <a:pt x="7112" y="4826"/>
                    <a:pt x="14351" y="9271"/>
                    <a:pt x="21971" y="14224"/>
                  </a:cubicBezTo>
                  <a:cubicBezTo>
                    <a:pt x="127000" y="82423"/>
                    <a:pt x="237998" y="131191"/>
                    <a:pt x="346837" y="179197"/>
                  </a:cubicBezTo>
                  <a:cubicBezTo>
                    <a:pt x="368173" y="188341"/>
                    <a:pt x="389382" y="197485"/>
                    <a:pt x="410337" y="207137"/>
                  </a:cubicBezTo>
                  <a:cubicBezTo>
                    <a:pt x="408940" y="220218"/>
                    <a:pt x="408432" y="233807"/>
                    <a:pt x="407924" y="247015"/>
                  </a:cubicBezTo>
                  <a:cubicBezTo>
                    <a:pt x="382905" y="235712"/>
                    <a:pt x="357505" y="225044"/>
                    <a:pt x="331978" y="213868"/>
                  </a:cubicBezTo>
                  <a:cubicBezTo>
                    <a:pt x="230378" y="169164"/>
                    <a:pt x="126492" y="123444"/>
                    <a:pt x="27305" y="62230"/>
                  </a:cubicBezTo>
                  <a:cubicBezTo>
                    <a:pt x="20193" y="58166"/>
                    <a:pt x="13716" y="53975"/>
                    <a:pt x="6477" y="4927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44" name="Group 244"/>
          <p:cNvGrpSpPr/>
          <p:nvPr/>
        </p:nvGrpSpPr>
        <p:grpSpPr>
          <a:xfrm rot="-186215">
            <a:off x="5182860" y="6990112"/>
            <a:ext cx="121158" cy="1046417"/>
            <a:chOff x="0" y="0"/>
            <a:chExt cx="161544" cy="1395222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61544" cy="1395222"/>
            </a:xfrm>
            <a:custGeom>
              <a:avLst/>
              <a:gdLst/>
              <a:ahLst/>
              <a:cxnLst/>
              <a:rect l="l" t="t" r="r" b="b"/>
              <a:pathLst>
                <a:path w="161544" h="1395222">
                  <a:moveTo>
                    <a:pt x="0" y="0"/>
                  </a:moveTo>
                  <a:lnTo>
                    <a:pt x="161544" y="1395222"/>
                  </a:lnTo>
                  <a:lnTo>
                    <a:pt x="155448" y="1349502"/>
                  </a:lnTo>
                  <a:lnTo>
                    <a:pt x="156083" y="1349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46" name="Group 246"/>
          <p:cNvGrpSpPr/>
          <p:nvPr/>
        </p:nvGrpSpPr>
        <p:grpSpPr>
          <a:xfrm rot="-186215">
            <a:off x="4423445" y="5654051"/>
            <a:ext cx="1428" cy="5334"/>
            <a:chOff x="0" y="0"/>
            <a:chExt cx="1904" cy="7112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905" cy="7112"/>
            </a:xfrm>
            <a:custGeom>
              <a:avLst/>
              <a:gdLst/>
              <a:ahLst/>
              <a:cxnLst/>
              <a:rect l="l" t="t" r="r" b="b"/>
              <a:pathLst>
                <a:path w="1905" h="7112">
                  <a:moveTo>
                    <a:pt x="1905" y="0"/>
                  </a:moveTo>
                  <a:cubicBezTo>
                    <a:pt x="1270" y="2794"/>
                    <a:pt x="635" y="5207"/>
                    <a:pt x="0" y="7112"/>
                  </a:cubicBezTo>
                  <a:lnTo>
                    <a:pt x="1905" y="0"/>
                  </a:lnTo>
                  <a:close/>
                </a:path>
              </a:pathLst>
            </a:custGeom>
            <a:solidFill>
              <a:srgbClr val="F161A0"/>
            </a:solidFill>
          </p:spPr>
        </p:sp>
      </p:grpSp>
      <p:grpSp>
        <p:nvGrpSpPr>
          <p:cNvPr id="248" name="Group 248"/>
          <p:cNvGrpSpPr/>
          <p:nvPr/>
        </p:nvGrpSpPr>
        <p:grpSpPr>
          <a:xfrm rot="-186215">
            <a:off x="5140864" y="6898303"/>
            <a:ext cx="11144" cy="96298"/>
            <a:chOff x="0" y="0"/>
            <a:chExt cx="14859" cy="128397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14859" cy="128397"/>
            </a:xfrm>
            <a:custGeom>
              <a:avLst/>
              <a:gdLst/>
              <a:ahLst/>
              <a:cxnLst/>
              <a:rect l="l" t="t" r="r" b="b"/>
              <a:pathLst>
                <a:path w="14859" h="128397">
                  <a:moveTo>
                    <a:pt x="0" y="0"/>
                  </a:moveTo>
                  <a:lnTo>
                    <a:pt x="14859" y="128397"/>
                  </a:lnTo>
                  <a:close/>
                </a:path>
              </a:pathLst>
            </a:custGeom>
            <a:solidFill>
              <a:srgbClr val="E9869F"/>
            </a:solidFill>
          </p:spPr>
        </p:sp>
      </p:grpSp>
      <p:grpSp>
        <p:nvGrpSpPr>
          <p:cNvPr id="250" name="Group 250"/>
          <p:cNvGrpSpPr/>
          <p:nvPr/>
        </p:nvGrpSpPr>
        <p:grpSpPr>
          <a:xfrm rot="-186215">
            <a:off x="4977815" y="5744339"/>
            <a:ext cx="414528" cy="1294448"/>
            <a:chOff x="0" y="0"/>
            <a:chExt cx="552704" cy="1725931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552704" cy="1725930"/>
            </a:xfrm>
            <a:custGeom>
              <a:avLst/>
              <a:gdLst/>
              <a:ahLst/>
              <a:cxnLst/>
              <a:rect l="l" t="t" r="r" b="b"/>
              <a:pathLst>
                <a:path w="552704" h="1725930">
                  <a:moveTo>
                    <a:pt x="0" y="0"/>
                  </a:moveTo>
                  <a:cubicBezTo>
                    <a:pt x="119888" y="197231"/>
                    <a:pt x="448183" y="754634"/>
                    <a:pt x="527177" y="1059942"/>
                  </a:cubicBezTo>
                  <a:cubicBezTo>
                    <a:pt x="550799" y="1152525"/>
                    <a:pt x="552704" y="1319276"/>
                    <a:pt x="542036" y="1519428"/>
                  </a:cubicBezTo>
                  <a:cubicBezTo>
                    <a:pt x="521081" y="1509776"/>
                    <a:pt x="499745" y="1500505"/>
                    <a:pt x="478536" y="1491488"/>
                  </a:cubicBezTo>
                  <a:cubicBezTo>
                    <a:pt x="369697" y="1443482"/>
                    <a:pt x="258699" y="1394714"/>
                    <a:pt x="153797" y="1326515"/>
                  </a:cubicBezTo>
                  <a:lnTo>
                    <a:pt x="41910" y="362204"/>
                  </a:lnTo>
                  <a:cubicBezTo>
                    <a:pt x="42545" y="360934"/>
                    <a:pt x="43307" y="360426"/>
                    <a:pt x="43307" y="360426"/>
                  </a:cubicBezTo>
                  <a:lnTo>
                    <a:pt x="19431" y="169291"/>
                  </a:lnTo>
                  <a:lnTo>
                    <a:pt x="0" y="0"/>
                  </a:lnTo>
                  <a:close/>
                  <a:moveTo>
                    <a:pt x="159004" y="1374394"/>
                  </a:moveTo>
                  <a:cubicBezTo>
                    <a:pt x="258191" y="1435481"/>
                    <a:pt x="362077" y="1481328"/>
                    <a:pt x="463677" y="1526032"/>
                  </a:cubicBezTo>
                  <a:cubicBezTo>
                    <a:pt x="489204" y="1537208"/>
                    <a:pt x="514604" y="1547876"/>
                    <a:pt x="539623" y="1559179"/>
                  </a:cubicBezTo>
                  <a:cubicBezTo>
                    <a:pt x="535940" y="1613154"/>
                    <a:pt x="532003" y="1669034"/>
                    <a:pt x="527177" y="1725930"/>
                  </a:cubicBezTo>
                  <a:cubicBezTo>
                    <a:pt x="428498" y="1673733"/>
                    <a:pt x="302768" y="1605915"/>
                    <a:pt x="177419" y="1534668"/>
                  </a:cubicBezTo>
                  <a:lnTo>
                    <a:pt x="158877" y="1374394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52" name="Group 252"/>
          <p:cNvGrpSpPr/>
          <p:nvPr/>
        </p:nvGrpSpPr>
        <p:grpSpPr>
          <a:xfrm rot="-186215">
            <a:off x="5182771" y="6986774"/>
            <a:ext cx="244412" cy="1046417"/>
            <a:chOff x="0" y="0"/>
            <a:chExt cx="325883" cy="1395223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325882" cy="1395222"/>
            </a:xfrm>
            <a:custGeom>
              <a:avLst/>
              <a:gdLst/>
              <a:ahLst/>
              <a:cxnLst/>
              <a:rect l="l" t="t" r="r" b="b"/>
              <a:pathLst>
                <a:path w="325882" h="1395222">
                  <a:moveTo>
                    <a:pt x="0" y="0"/>
                  </a:moveTo>
                  <a:cubicBezTo>
                    <a:pt x="119253" y="62865"/>
                    <a:pt x="234315" y="119380"/>
                    <a:pt x="325882" y="159639"/>
                  </a:cubicBezTo>
                  <a:cubicBezTo>
                    <a:pt x="271399" y="735076"/>
                    <a:pt x="161544" y="1395222"/>
                    <a:pt x="161544" y="13952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54" name="Group 254"/>
          <p:cNvGrpSpPr/>
          <p:nvPr/>
        </p:nvGrpSpPr>
        <p:grpSpPr>
          <a:xfrm rot="-186215">
            <a:off x="5143923" y="6891411"/>
            <a:ext cx="262319" cy="216026"/>
            <a:chOff x="0" y="0"/>
            <a:chExt cx="349758" cy="288035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349758" cy="288036"/>
            </a:xfrm>
            <a:custGeom>
              <a:avLst/>
              <a:gdLst/>
              <a:ahLst/>
              <a:cxnLst/>
              <a:rect l="l" t="t" r="r" b="b"/>
              <a:pathLst>
                <a:path w="349758" h="288036">
                  <a:moveTo>
                    <a:pt x="0" y="0"/>
                  </a:moveTo>
                  <a:cubicBezTo>
                    <a:pt x="125476" y="71247"/>
                    <a:pt x="251206" y="139065"/>
                    <a:pt x="349758" y="191262"/>
                  </a:cubicBezTo>
                  <a:cubicBezTo>
                    <a:pt x="346837" y="222758"/>
                    <a:pt x="344297" y="255397"/>
                    <a:pt x="340741" y="288036"/>
                  </a:cubicBezTo>
                  <a:cubicBezTo>
                    <a:pt x="249301" y="247650"/>
                    <a:pt x="134112" y="191262"/>
                    <a:pt x="14859" y="1283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56" name="Group 256"/>
          <p:cNvGrpSpPr/>
          <p:nvPr/>
        </p:nvGrpSpPr>
        <p:grpSpPr>
          <a:xfrm rot="-186215">
            <a:off x="4993441" y="6023188"/>
            <a:ext cx="121158" cy="879443"/>
            <a:chOff x="0" y="0"/>
            <a:chExt cx="161544" cy="1172591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61544" cy="1172591"/>
            </a:xfrm>
            <a:custGeom>
              <a:avLst/>
              <a:gdLst/>
              <a:ahLst/>
              <a:cxnLst/>
              <a:rect l="l" t="t" r="r" b="b"/>
              <a:pathLst>
                <a:path w="161544" h="1172591">
                  <a:moveTo>
                    <a:pt x="26035" y="0"/>
                  </a:moveTo>
                  <a:lnTo>
                    <a:pt x="137795" y="964184"/>
                  </a:lnTo>
                  <a:cubicBezTo>
                    <a:pt x="130175" y="959231"/>
                    <a:pt x="122936" y="954786"/>
                    <a:pt x="115824" y="950087"/>
                  </a:cubicBezTo>
                  <a:lnTo>
                    <a:pt x="0" y="36195"/>
                  </a:lnTo>
                  <a:cubicBezTo>
                    <a:pt x="13589" y="17907"/>
                    <a:pt x="22479" y="4826"/>
                    <a:pt x="26035" y="0"/>
                  </a:cubicBezTo>
                  <a:close/>
                  <a:moveTo>
                    <a:pt x="122174" y="999363"/>
                  </a:moveTo>
                  <a:cubicBezTo>
                    <a:pt x="129286" y="1004062"/>
                    <a:pt x="135763" y="1008253"/>
                    <a:pt x="143002" y="1012317"/>
                  </a:cubicBezTo>
                  <a:lnTo>
                    <a:pt x="161544" y="1172591"/>
                  </a:lnTo>
                  <a:cubicBezTo>
                    <a:pt x="155575" y="1169035"/>
                    <a:pt x="149098" y="1165479"/>
                    <a:pt x="143002" y="1161923"/>
                  </a:cubicBezTo>
                  <a:lnTo>
                    <a:pt x="122174" y="999363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58" name="Group 258"/>
          <p:cNvGrpSpPr/>
          <p:nvPr/>
        </p:nvGrpSpPr>
        <p:grpSpPr>
          <a:xfrm rot="-186215">
            <a:off x="5169287" y="6983911"/>
            <a:ext cx="129540" cy="1018794"/>
            <a:chOff x="0" y="0"/>
            <a:chExt cx="172720" cy="1358392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72720" cy="1358392"/>
            </a:xfrm>
            <a:custGeom>
              <a:avLst/>
              <a:gdLst/>
              <a:ahLst/>
              <a:cxnLst/>
              <a:rect l="l" t="t" r="r" b="b"/>
              <a:pathLst>
                <a:path w="172720" h="1358392">
                  <a:moveTo>
                    <a:pt x="0" y="0"/>
                  </a:moveTo>
                  <a:cubicBezTo>
                    <a:pt x="5207" y="2921"/>
                    <a:pt x="11176" y="5715"/>
                    <a:pt x="16637" y="8890"/>
                  </a:cubicBezTo>
                  <a:lnTo>
                    <a:pt x="172720" y="1358392"/>
                  </a:lnTo>
                  <a:lnTo>
                    <a:pt x="171958" y="1358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60" name="Group 260"/>
          <p:cNvGrpSpPr/>
          <p:nvPr/>
        </p:nvGrpSpPr>
        <p:grpSpPr>
          <a:xfrm rot="-186215">
            <a:off x="5126811" y="6890654"/>
            <a:ext cx="25051" cy="104299"/>
            <a:chOff x="0" y="0"/>
            <a:chExt cx="33401" cy="139065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33401" cy="139065"/>
            </a:xfrm>
            <a:custGeom>
              <a:avLst/>
              <a:gdLst/>
              <a:ahLst/>
              <a:cxnLst/>
              <a:rect l="l" t="t" r="r" b="b"/>
              <a:pathLst>
                <a:path w="33401" h="139065">
                  <a:moveTo>
                    <a:pt x="0" y="0"/>
                  </a:moveTo>
                  <a:cubicBezTo>
                    <a:pt x="6096" y="3556"/>
                    <a:pt x="12573" y="7239"/>
                    <a:pt x="18542" y="10668"/>
                  </a:cubicBezTo>
                  <a:lnTo>
                    <a:pt x="33401" y="139065"/>
                  </a:lnTo>
                  <a:cubicBezTo>
                    <a:pt x="27940" y="135890"/>
                    <a:pt x="22098" y="133096"/>
                    <a:pt x="16764" y="130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62" name="Group 262"/>
          <p:cNvGrpSpPr/>
          <p:nvPr/>
        </p:nvGrpSpPr>
        <p:grpSpPr>
          <a:xfrm rot="-186215">
            <a:off x="7505702" y="5985866"/>
            <a:ext cx="68580" cy="36100"/>
            <a:chOff x="0" y="0"/>
            <a:chExt cx="91440" cy="48134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91440" cy="48133"/>
            </a:xfrm>
            <a:custGeom>
              <a:avLst/>
              <a:gdLst/>
              <a:ahLst/>
              <a:cxnLst/>
              <a:rect l="l" t="t" r="r" b="b"/>
              <a:pathLst>
                <a:path w="91440" h="48133">
                  <a:moveTo>
                    <a:pt x="0" y="0"/>
                  </a:moveTo>
                  <a:lnTo>
                    <a:pt x="91440" y="20828"/>
                  </a:lnTo>
                  <a:cubicBezTo>
                    <a:pt x="81915" y="38608"/>
                    <a:pt x="76708" y="48133"/>
                    <a:pt x="76708" y="481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64" name="Group 264"/>
          <p:cNvGrpSpPr/>
          <p:nvPr/>
        </p:nvGrpSpPr>
        <p:grpSpPr>
          <a:xfrm rot="-186215">
            <a:off x="7275918" y="5991378"/>
            <a:ext cx="336233" cy="456914"/>
            <a:chOff x="0" y="0"/>
            <a:chExt cx="448311" cy="609219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448310" cy="609219"/>
            </a:xfrm>
            <a:custGeom>
              <a:avLst/>
              <a:gdLst/>
              <a:ahLst/>
              <a:cxnLst/>
              <a:rect l="l" t="t" r="r" b="b"/>
              <a:pathLst>
                <a:path w="448310" h="609219">
                  <a:moveTo>
                    <a:pt x="321818" y="0"/>
                  </a:moveTo>
                  <a:lnTo>
                    <a:pt x="398526" y="48133"/>
                  </a:lnTo>
                  <a:cubicBezTo>
                    <a:pt x="398526" y="48133"/>
                    <a:pt x="421005" y="67691"/>
                    <a:pt x="448310" y="86741"/>
                  </a:cubicBezTo>
                  <a:cubicBezTo>
                    <a:pt x="400177" y="174625"/>
                    <a:pt x="295148" y="367538"/>
                    <a:pt x="160401" y="609219"/>
                  </a:cubicBezTo>
                  <a:lnTo>
                    <a:pt x="0" y="476758"/>
                  </a:lnTo>
                  <a:cubicBezTo>
                    <a:pt x="189484" y="199517"/>
                    <a:pt x="321818" y="0"/>
                    <a:pt x="321818" y="0"/>
                  </a:cubicBezTo>
                  <a:close/>
                </a:path>
              </a:pathLst>
            </a:custGeom>
            <a:solidFill>
              <a:srgbClr val="C6282F"/>
            </a:solidFill>
          </p:spPr>
        </p:sp>
      </p:grpSp>
      <p:grpSp>
        <p:nvGrpSpPr>
          <p:cNvPr id="266" name="Group 266"/>
          <p:cNvGrpSpPr/>
          <p:nvPr/>
        </p:nvGrpSpPr>
        <p:grpSpPr>
          <a:xfrm rot="-186215">
            <a:off x="2105960" y="6683043"/>
            <a:ext cx="607790" cy="951548"/>
            <a:chOff x="0" y="0"/>
            <a:chExt cx="810386" cy="1268731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810387" cy="1268730"/>
            </a:xfrm>
            <a:custGeom>
              <a:avLst/>
              <a:gdLst/>
              <a:ahLst/>
              <a:cxnLst/>
              <a:rect l="l" t="t" r="r" b="b"/>
              <a:pathLst>
                <a:path w="810387" h="1268730">
                  <a:moveTo>
                    <a:pt x="775843" y="0"/>
                  </a:moveTo>
                  <a:lnTo>
                    <a:pt x="807466" y="20320"/>
                  </a:lnTo>
                  <a:cubicBezTo>
                    <a:pt x="583565" y="370459"/>
                    <a:pt x="275590" y="860298"/>
                    <a:pt x="133604" y="1104265"/>
                  </a:cubicBezTo>
                  <a:cubicBezTo>
                    <a:pt x="286258" y="887603"/>
                    <a:pt x="572770" y="448310"/>
                    <a:pt x="775843" y="130175"/>
                  </a:cubicBezTo>
                  <a:lnTo>
                    <a:pt x="810387" y="76073"/>
                  </a:lnTo>
                  <a:lnTo>
                    <a:pt x="810387" y="990473"/>
                  </a:lnTo>
                  <a:lnTo>
                    <a:pt x="773049" y="990473"/>
                  </a:lnTo>
                  <a:lnTo>
                    <a:pt x="773049" y="204851"/>
                  </a:lnTo>
                  <a:cubicBezTo>
                    <a:pt x="579374" y="506984"/>
                    <a:pt x="103378" y="1243838"/>
                    <a:pt x="47498" y="1268730"/>
                  </a:cubicBezTo>
                  <a:lnTo>
                    <a:pt x="23241" y="1264031"/>
                  </a:lnTo>
                  <a:cubicBezTo>
                    <a:pt x="9398" y="1248029"/>
                    <a:pt x="0" y="1236599"/>
                    <a:pt x="390144" y="610870"/>
                  </a:cubicBezTo>
                  <a:cubicBezTo>
                    <a:pt x="579374" y="307467"/>
                    <a:pt x="773557" y="3048"/>
                    <a:pt x="775843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68" name="Group 268"/>
          <p:cNvGrpSpPr/>
          <p:nvPr/>
        </p:nvGrpSpPr>
        <p:grpSpPr>
          <a:xfrm rot="-186215">
            <a:off x="5383369" y="6385120"/>
            <a:ext cx="466249" cy="1389697"/>
            <a:chOff x="0" y="0"/>
            <a:chExt cx="621665" cy="185293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621665" cy="1852930"/>
            </a:xfrm>
            <a:custGeom>
              <a:avLst/>
              <a:gdLst/>
              <a:ahLst/>
              <a:cxnLst/>
              <a:rect l="l" t="t" r="r" b="b"/>
              <a:pathLst>
                <a:path w="621665" h="1852930">
                  <a:moveTo>
                    <a:pt x="36957" y="0"/>
                  </a:moveTo>
                  <a:lnTo>
                    <a:pt x="45720" y="2794"/>
                  </a:lnTo>
                  <a:cubicBezTo>
                    <a:pt x="57150" y="7747"/>
                    <a:pt x="86106" y="18923"/>
                    <a:pt x="500634" y="1547622"/>
                  </a:cubicBezTo>
                  <a:lnTo>
                    <a:pt x="584835" y="980059"/>
                  </a:lnTo>
                  <a:lnTo>
                    <a:pt x="621665" y="985520"/>
                  </a:lnTo>
                  <a:lnTo>
                    <a:pt x="511302" y="1731899"/>
                  </a:lnTo>
                  <a:lnTo>
                    <a:pt x="487553" y="1644396"/>
                  </a:lnTo>
                  <a:cubicBezTo>
                    <a:pt x="383159" y="1258062"/>
                    <a:pt x="242189" y="746760"/>
                    <a:pt x="142494" y="404876"/>
                  </a:cubicBezTo>
                  <a:cubicBezTo>
                    <a:pt x="240665" y="790829"/>
                    <a:pt x="401447" y="1392809"/>
                    <a:pt x="524256" y="1843532"/>
                  </a:cubicBezTo>
                  <a:lnTo>
                    <a:pt x="488061" y="1852930"/>
                  </a:lnTo>
                  <a:cubicBezTo>
                    <a:pt x="486283" y="1848866"/>
                    <a:pt x="362839" y="1395222"/>
                    <a:pt x="244094" y="945134"/>
                  </a:cubicBezTo>
                  <a:cubicBezTo>
                    <a:pt x="0" y="21844"/>
                    <a:pt x="10795" y="15367"/>
                    <a:pt x="27940" y="4572"/>
                  </a:cubicBezTo>
                  <a:lnTo>
                    <a:pt x="36957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0" name="Group 270"/>
          <p:cNvGrpSpPr/>
          <p:nvPr/>
        </p:nvGrpSpPr>
        <p:grpSpPr>
          <a:xfrm rot="-186215">
            <a:off x="3188293" y="6371306"/>
            <a:ext cx="343757" cy="1259301"/>
            <a:chOff x="0" y="0"/>
            <a:chExt cx="458343" cy="1679067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458343" cy="1679067"/>
            </a:xfrm>
            <a:custGeom>
              <a:avLst/>
              <a:gdLst/>
              <a:ahLst/>
              <a:cxnLst/>
              <a:rect l="l" t="t" r="r" b="b"/>
              <a:pathLst>
                <a:path w="458343" h="1679067">
                  <a:moveTo>
                    <a:pt x="392684" y="127"/>
                  </a:moveTo>
                  <a:cubicBezTo>
                    <a:pt x="400304" y="127"/>
                    <a:pt x="408051" y="2286"/>
                    <a:pt x="415036" y="6604"/>
                  </a:cubicBezTo>
                  <a:cubicBezTo>
                    <a:pt x="433324" y="18542"/>
                    <a:pt x="458343" y="33909"/>
                    <a:pt x="319405" y="808736"/>
                  </a:cubicBezTo>
                  <a:cubicBezTo>
                    <a:pt x="251841" y="1185037"/>
                    <a:pt x="176403" y="1562608"/>
                    <a:pt x="175895" y="1567053"/>
                  </a:cubicBezTo>
                  <a:lnTo>
                    <a:pt x="139065" y="1559179"/>
                  </a:lnTo>
                  <a:cubicBezTo>
                    <a:pt x="247650" y="1013333"/>
                    <a:pt x="409702" y="129413"/>
                    <a:pt x="391287" y="37846"/>
                  </a:cubicBezTo>
                  <a:cubicBezTo>
                    <a:pt x="390652" y="37846"/>
                    <a:pt x="390652" y="37846"/>
                    <a:pt x="390017" y="38735"/>
                  </a:cubicBezTo>
                  <a:cubicBezTo>
                    <a:pt x="358648" y="52832"/>
                    <a:pt x="313309" y="179324"/>
                    <a:pt x="302768" y="248158"/>
                  </a:cubicBezTo>
                  <a:cubicBezTo>
                    <a:pt x="292862" y="312293"/>
                    <a:pt x="118237" y="1503934"/>
                    <a:pt x="116459" y="1516380"/>
                  </a:cubicBezTo>
                  <a:lnTo>
                    <a:pt x="92075" y="1679067"/>
                  </a:lnTo>
                  <a:lnTo>
                    <a:pt x="0" y="560578"/>
                  </a:lnTo>
                  <a:lnTo>
                    <a:pt x="38100" y="557403"/>
                  </a:lnTo>
                  <a:lnTo>
                    <a:pt x="102743" y="1347851"/>
                  </a:lnTo>
                  <a:cubicBezTo>
                    <a:pt x="151384" y="1017016"/>
                    <a:pt x="257683" y="292100"/>
                    <a:pt x="265430" y="242316"/>
                  </a:cubicBezTo>
                  <a:cubicBezTo>
                    <a:pt x="272542" y="197612"/>
                    <a:pt x="315341" y="30861"/>
                    <a:pt x="374015" y="4064"/>
                  </a:cubicBezTo>
                  <a:cubicBezTo>
                    <a:pt x="380111" y="1397"/>
                    <a:pt x="386461" y="0"/>
                    <a:pt x="392684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2" name="Group 272"/>
          <p:cNvGrpSpPr/>
          <p:nvPr/>
        </p:nvGrpSpPr>
        <p:grpSpPr>
          <a:xfrm rot="-186215">
            <a:off x="3293857" y="6505233"/>
            <a:ext cx="206121" cy="1039368"/>
            <a:chOff x="0" y="0"/>
            <a:chExt cx="274828" cy="1385823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274828" cy="1385824"/>
            </a:xfrm>
            <a:custGeom>
              <a:avLst/>
              <a:gdLst/>
              <a:ahLst/>
              <a:cxnLst/>
              <a:rect l="l" t="t" r="r" b="b"/>
              <a:pathLst>
                <a:path w="274828" h="1385824">
                  <a:moveTo>
                    <a:pt x="261747" y="0"/>
                  </a:moveTo>
                  <a:cubicBezTo>
                    <a:pt x="261239" y="4572"/>
                    <a:pt x="265938" y="21844"/>
                    <a:pt x="274828" y="49784"/>
                  </a:cubicBezTo>
                  <a:cubicBezTo>
                    <a:pt x="259334" y="167259"/>
                    <a:pt x="230251" y="347726"/>
                    <a:pt x="180340" y="627507"/>
                  </a:cubicBezTo>
                  <a:cubicBezTo>
                    <a:pt x="112903" y="1003808"/>
                    <a:pt x="37465" y="1381379"/>
                    <a:pt x="36830" y="1385824"/>
                  </a:cubicBezTo>
                  <a:lnTo>
                    <a:pt x="0" y="1377950"/>
                  </a:lnTo>
                  <a:cubicBezTo>
                    <a:pt x="57658" y="1087628"/>
                    <a:pt x="130683" y="701675"/>
                    <a:pt x="183515" y="390017"/>
                  </a:cubicBezTo>
                  <a:lnTo>
                    <a:pt x="261747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4" name="Group 274"/>
          <p:cNvGrpSpPr/>
          <p:nvPr/>
        </p:nvGrpSpPr>
        <p:grpSpPr>
          <a:xfrm rot="-186215">
            <a:off x="5576837" y="7095695"/>
            <a:ext cx="252508" cy="284226"/>
            <a:chOff x="0" y="0"/>
            <a:chExt cx="336677" cy="378968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336677" cy="378968"/>
            </a:xfrm>
            <a:custGeom>
              <a:avLst/>
              <a:gdLst/>
              <a:ahLst/>
              <a:cxnLst/>
              <a:rect l="l" t="t" r="r" b="b"/>
              <a:pathLst>
                <a:path w="336677" h="378968">
                  <a:moveTo>
                    <a:pt x="0" y="0"/>
                  </a:moveTo>
                  <a:cubicBezTo>
                    <a:pt x="14351" y="10668"/>
                    <a:pt x="30861" y="23749"/>
                    <a:pt x="49276" y="39878"/>
                  </a:cubicBezTo>
                  <a:cubicBezTo>
                    <a:pt x="57150" y="67818"/>
                    <a:pt x="64135" y="96266"/>
                    <a:pt x="72009" y="124206"/>
                  </a:cubicBezTo>
                  <a:cubicBezTo>
                    <a:pt x="54610" y="108839"/>
                    <a:pt x="38100" y="95758"/>
                    <a:pt x="22225" y="83820"/>
                  </a:cubicBezTo>
                  <a:cubicBezTo>
                    <a:pt x="14986" y="55880"/>
                    <a:pt x="7112" y="27940"/>
                    <a:pt x="0" y="0"/>
                  </a:cubicBezTo>
                  <a:close/>
                  <a:moveTo>
                    <a:pt x="67056" y="55372"/>
                  </a:moveTo>
                  <a:cubicBezTo>
                    <a:pt x="83312" y="69469"/>
                    <a:pt x="101092" y="84836"/>
                    <a:pt x="119380" y="101600"/>
                  </a:cubicBezTo>
                  <a:cubicBezTo>
                    <a:pt x="127635" y="131318"/>
                    <a:pt x="136017" y="162179"/>
                    <a:pt x="144907" y="193675"/>
                  </a:cubicBezTo>
                  <a:cubicBezTo>
                    <a:pt x="126619" y="175133"/>
                    <a:pt x="108077" y="157353"/>
                    <a:pt x="90932" y="141224"/>
                  </a:cubicBezTo>
                  <a:cubicBezTo>
                    <a:pt x="83312" y="112776"/>
                    <a:pt x="74930" y="83820"/>
                    <a:pt x="67056" y="55372"/>
                  </a:cubicBezTo>
                  <a:close/>
                  <a:moveTo>
                    <a:pt x="302768" y="265430"/>
                  </a:moveTo>
                  <a:cubicBezTo>
                    <a:pt x="314071" y="274828"/>
                    <a:pt x="325501" y="284988"/>
                    <a:pt x="336677" y="294640"/>
                  </a:cubicBezTo>
                  <a:lnTo>
                    <a:pt x="324104" y="378968"/>
                  </a:lnTo>
                  <a:cubicBezTo>
                    <a:pt x="312928" y="367411"/>
                    <a:pt x="302260" y="356235"/>
                    <a:pt x="290957" y="344932"/>
                  </a:cubicBezTo>
                  <a:lnTo>
                    <a:pt x="302768" y="26543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6" name="Group 276"/>
          <p:cNvGrpSpPr/>
          <p:nvPr/>
        </p:nvGrpSpPr>
        <p:grpSpPr>
          <a:xfrm rot="-186215">
            <a:off x="5728074" y="7521393"/>
            <a:ext cx="87154" cy="242221"/>
            <a:chOff x="0" y="0"/>
            <a:chExt cx="116206" cy="322961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116205" cy="322961"/>
            </a:xfrm>
            <a:custGeom>
              <a:avLst/>
              <a:gdLst/>
              <a:ahLst/>
              <a:cxnLst/>
              <a:rect l="l" t="t" r="r" b="b"/>
              <a:pathLst>
                <a:path w="116205" h="322961">
                  <a:moveTo>
                    <a:pt x="40894" y="16637"/>
                  </a:moveTo>
                  <a:cubicBezTo>
                    <a:pt x="60452" y="24511"/>
                    <a:pt x="85979" y="34417"/>
                    <a:pt x="116205" y="45847"/>
                  </a:cubicBezTo>
                  <a:lnTo>
                    <a:pt x="92583" y="206756"/>
                  </a:lnTo>
                  <a:lnTo>
                    <a:pt x="68834" y="119253"/>
                  </a:lnTo>
                  <a:cubicBezTo>
                    <a:pt x="59944" y="86106"/>
                    <a:pt x="51054" y="51689"/>
                    <a:pt x="40894" y="16510"/>
                  </a:cubicBezTo>
                  <a:close/>
                  <a:moveTo>
                    <a:pt x="0" y="0"/>
                  </a:moveTo>
                  <a:cubicBezTo>
                    <a:pt x="0" y="0"/>
                    <a:pt x="7620" y="3175"/>
                    <a:pt x="21336" y="8890"/>
                  </a:cubicBezTo>
                  <a:cubicBezTo>
                    <a:pt x="50292" y="116332"/>
                    <a:pt x="78994" y="220853"/>
                    <a:pt x="105537" y="318389"/>
                  </a:cubicBezTo>
                  <a:lnTo>
                    <a:pt x="87249" y="322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8" name="Group 278"/>
          <p:cNvGrpSpPr/>
          <p:nvPr/>
        </p:nvGrpSpPr>
        <p:grpSpPr>
          <a:xfrm rot="-186215">
            <a:off x="7389946" y="5581233"/>
            <a:ext cx="80200" cy="290798"/>
            <a:chOff x="0" y="0"/>
            <a:chExt cx="106934" cy="387731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106934" cy="387731"/>
            </a:xfrm>
            <a:custGeom>
              <a:avLst/>
              <a:gdLst/>
              <a:ahLst/>
              <a:cxnLst/>
              <a:rect l="l" t="t" r="r" b="b"/>
              <a:pathLst>
                <a:path w="106934" h="387731">
                  <a:moveTo>
                    <a:pt x="106934" y="0"/>
                  </a:moveTo>
                  <a:lnTo>
                    <a:pt x="3556" y="310007"/>
                  </a:lnTo>
                  <a:lnTo>
                    <a:pt x="3556" y="307086"/>
                  </a:lnTo>
                  <a:lnTo>
                    <a:pt x="81915" y="16129"/>
                  </a:lnTo>
                  <a:cubicBezTo>
                    <a:pt x="81915" y="16129"/>
                    <a:pt x="91313" y="10160"/>
                    <a:pt x="106934" y="0"/>
                  </a:cubicBezTo>
                  <a:close/>
                  <a:moveTo>
                    <a:pt x="3048" y="322072"/>
                  </a:moveTo>
                  <a:lnTo>
                    <a:pt x="33274" y="338963"/>
                  </a:lnTo>
                  <a:cubicBezTo>
                    <a:pt x="13716" y="367665"/>
                    <a:pt x="0" y="387731"/>
                    <a:pt x="0" y="387731"/>
                  </a:cubicBezTo>
                  <a:cubicBezTo>
                    <a:pt x="0" y="387731"/>
                    <a:pt x="1016" y="361696"/>
                    <a:pt x="2921" y="322072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80" name="Group 280"/>
          <p:cNvGrpSpPr/>
          <p:nvPr/>
        </p:nvGrpSpPr>
        <p:grpSpPr>
          <a:xfrm rot="-186215">
            <a:off x="2710193" y="4783473"/>
            <a:ext cx="239935" cy="567309"/>
            <a:chOff x="0" y="0"/>
            <a:chExt cx="319913" cy="756412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319913" cy="756412"/>
            </a:xfrm>
            <a:custGeom>
              <a:avLst/>
              <a:gdLst/>
              <a:ahLst/>
              <a:cxnLst/>
              <a:rect l="l" t="t" r="r" b="b"/>
              <a:pathLst>
                <a:path w="319913" h="756412">
                  <a:moveTo>
                    <a:pt x="14859" y="0"/>
                  </a:moveTo>
                  <a:cubicBezTo>
                    <a:pt x="107442" y="66421"/>
                    <a:pt x="221488" y="142367"/>
                    <a:pt x="221488" y="142367"/>
                  </a:cubicBezTo>
                  <a:lnTo>
                    <a:pt x="109855" y="452374"/>
                  </a:lnTo>
                  <a:lnTo>
                    <a:pt x="319913" y="756412"/>
                  </a:lnTo>
                  <a:lnTo>
                    <a:pt x="186944" y="621538"/>
                  </a:lnTo>
                  <a:lnTo>
                    <a:pt x="0" y="431546"/>
                  </a:lnTo>
                  <a:lnTo>
                    <a:pt x="109347" y="229743"/>
                  </a:lnTo>
                  <a:cubicBezTo>
                    <a:pt x="109347" y="229743"/>
                    <a:pt x="101473" y="216789"/>
                    <a:pt x="89154" y="195834"/>
                  </a:cubicBezTo>
                  <a:lnTo>
                    <a:pt x="14859" y="635"/>
                  </a:lnTo>
                  <a:lnTo>
                    <a:pt x="14859" y="0"/>
                  </a:ln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82" name="Group 282"/>
          <p:cNvGrpSpPr/>
          <p:nvPr/>
        </p:nvGrpSpPr>
        <p:grpSpPr>
          <a:xfrm rot="-186215">
            <a:off x="2555251" y="4399562"/>
            <a:ext cx="200024" cy="539687"/>
            <a:chOff x="0" y="0"/>
            <a:chExt cx="266699" cy="719582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266700" cy="719582"/>
            </a:xfrm>
            <a:custGeom>
              <a:avLst/>
              <a:gdLst/>
              <a:ahLst/>
              <a:cxnLst/>
              <a:rect l="l" t="t" r="r" b="b"/>
              <a:pathLst>
                <a:path w="266700" h="719582">
                  <a:moveTo>
                    <a:pt x="13081" y="0"/>
                  </a:moveTo>
                  <a:cubicBezTo>
                    <a:pt x="13081" y="0"/>
                    <a:pt x="78867" y="404241"/>
                    <a:pt x="78359" y="428498"/>
                  </a:cubicBezTo>
                  <a:cubicBezTo>
                    <a:pt x="77851" y="438150"/>
                    <a:pt x="130048" y="478917"/>
                    <a:pt x="192405" y="523621"/>
                  </a:cubicBezTo>
                  <a:lnTo>
                    <a:pt x="192405" y="524129"/>
                  </a:lnTo>
                  <a:lnTo>
                    <a:pt x="266700" y="719582"/>
                  </a:lnTo>
                  <a:cubicBezTo>
                    <a:pt x="266065" y="719074"/>
                    <a:pt x="231140" y="695833"/>
                    <a:pt x="187833" y="662178"/>
                  </a:cubicBezTo>
                  <a:cubicBezTo>
                    <a:pt x="132969" y="610489"/>
                    <a:pt x="70358" y="548132"/>
                    <a:pt x="36322" y="507111"/>
                  </a:cubicBezTo>
                  <a:cubicBezTo>
                    <a:pt x="29337" y="494665"/>
                    <a:pt x="25146" y="482092"/>
                    <a:pt x="23876" y="470916"/>
                  </a:cubicBezTo>
                  <a:cubicBezTo>
                    <a:pt x="20193" y="429768"/>
                    <a:pt x="7620" y="318770"/>
                    <a:pt x="0" y="210185"/>
                  </a:cubicBezTo>
                  <a:cubicBezTo>
                    <a:pt x="2921" y="98552"/>
                    <a:pt x="13081" y="0"/>
                    <a:pt x="13081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84" name="Group 284"/>
          <p:cNvGrpSpPr/>
          <p:nvPr/>
        </p:nvGrpSpPr>
        <p:grpSpPr>
          <a:xfrm rot="-186215">
            <a:off x="7385322" y="5373124"/>
            <a:ext cx="352329" cy="431007"/>
            <a:chOff x="0" y="0"/>
            <a:chExt cx="469772" cy="574676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469773" cy="574675"/>
            </a:xfrm>
            <a:custGeom>
              <a:avLst/>
              <a:gdLst/>
              <a:ahLst/>
              <a:cxnLst/>
              <a:rect l="l" t="t" r="r" b="b"/>
              <a:pathLst>
                <a:path w="469773" h="574675">
                  <a:moveTo>
                    <a:pt x="469773" y="0"/>
                  </a:moveTo>
                  <a:cubicBezTo>
                    <a:pt x="469138" y="20828"/>
                    <a:pt x="454787" y="50419"/>
                    <a:pt x="398526" y="84328"/>
                  </a:cubicBezTo>
                  <a:cubicBezTo>
                    <a:pt x="312293" y="137287"/>
                    <a:pt x="162560" y="230378"/>
                    <a:pt x="103378" y="267716"/>
                  </a:cubicBezTo>
                  <a:cubicBezTo>
                    <a:pt x="87884" y="277876"/>
                    <a:pt x="78359" y="283845"/>
                    <a:pt x="78359" y="283845"/>
                  </a:cubicBezTo>
                  <a:lnTo>
                    <a:pt x="0" y="574675"/>
                  </a:lnTo>
                  <a:cubicBezTo>
                    <a:pt x="5969" y="452374"/>
                    <a:pt x="21463" y="229108"/>
                    <a:pt x="48768" y="188722"/>
                  </a:cubicBezTo>
                  <a:cubicBezTo>
                    <a:pt x="87249" y="132842"/>
                    <a:pt x="466090" y="1270"/>
                    <a:pt x="469773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86" name="Group 286"/>
          <p:cNvGrpSpPr/>
          <p:nvPr/>
        </p:nvGrpSpPr>
        <p:grpSpPr>
          <a:xfrm rot="-186215">
            <a:off x="7582528" y="5182695"/>
            <a:ext cx="480441" cy="879062"/>
            <a:chOff x="0" y="0"/>
            <a:chExt cx="640588" cy="1172082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40588" cy="1172083"/>
            </a:xfrm>
            <a:custGeom>
              <a:avLst/>
              <a:gdLst/>
              <a:ahLst/>
              <a:cxnLst/>
              <a:rect l="l" t="t" r="r" b="b"/>
              <a:pathLst>
                <a:path w="640588" h="1172083">
                  <a:moveTo>
                    <a:pt x="625094" y="0"/>
                  </a:moveTo>
                  <a:cubicBezTo>
                    <a:pt x="640588" y="13081"/>
                    <a:pt x="638683" y="30861"/>
                    <a:pt x="633476" y="47371"/>
                  </a:cubicBezTo>
                  <a:cubicBezTo>
                    <a:pt x="636270" y="33909"/>
                    <a:pt x="637159" y="16129"/>
                    <a:pt x="625094" y="0"/>
                  </a:cubicBezTo>
                  <a:close/>
                  <a:moveTo>
                    <a:pt x="625094" y="69977"/>
                  </a:moveTo>
                  <a:cubicBezTo>
                    <a:pt x="625094" y="69977"/>
                    <a:pt x="625094" y="70104"/>
                    <a:pt x="625094" y="70104"/>
                  </a:cubicBezTo>
                  <a:cubicBezTo>
                    <a:pt x="625094" y="70104"/>
                    <a:pt x="625094" y="69977"/>
                    <a:pt x="625094" y="69977"/>
                  </a:cubicBezTo>
                  <a:close/>
                  <a:moveTo>
                    <a:pt x="625094" y="70104"/>
                  </a:moveTo>
                  <a:cubicBezTo>
                    <a:pt x="624459" y="71501"/>
                    <a:pt x="622681" y="76073"/>
                    <a:pt x="619379" y="82804"/>
                  </a:cubicBezTo>
                  <a:cubicBezTo>
                    <a:pt x="622554" y="75438"/>
                    <a:pt x="624586" y="70866"/>
                    <a:pt x="625094" y="70104"/>
                  </a:cubicBezTo>
                  <a:close/>
                  <a:moveTo>
                    <a:pt x="2286" y="1132967"/>
                  </a:moveTo>
                  <a:cubicBezTo>
                    <a:pt x="35687" y="1150747"/>
                    <a:pt x="62865" y="1164463"/>
                    <a:pt x="79629" y="1170305"/>
                  </a:cubicBezTo>
                  <a:cubicBezTo>
                    <a:pt x="77216" y="1171575"/>
                    <a:pt x="74168" y="1172083"/>
                    <a:pt x="70739" y="1172083"/>
                  </a:cubicBezTo>
                  <a:cubicBezTo>
                    <a:pt x="53467" y="1172083"/>
                    <a:pt x="25019" y="1155446"/>
                    <a:pt x="0" y="1138428"/>
                  </a:cubicBezTo>
                  <a:cubicBezTo>
                    <a:pt x="635" y="1136523"/>
                    <a:pt x="1778" y="1134745"/>
                    <a:pt x="2286" y="1132967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88" name="Group 288"/>
          <p:cNvGrpSpPr/>
          <p:nvPr/>
        </p:nvGrpSpPr>
        <p:grpSpPr>
          <a:xfrm rot="-186215">
            <a:off x="7605196" y="6044696"/>
            <a:ext cx="1714" cy="4096"/>
            <a:chOff x="0" y="0"/>
            <a:chExt cx="2286" cy="5461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2286" cy="5461"/>
            </a:xfrm>
            <a:custGeom>
              <a:avLst/>
              <a:gdLst/>
              <a:ahLst/>
              <a:cxnLst/>
              <a:rect l="l" t="t" r="r" b="b"/>
              <a:pathLst>
                <a:path w="2286" h="5461">
                  <a:moveTo>
                    <a:pt x="2286" y="0"/>
                  </a:moveTo>
                  <a:cubicBezTo>
                    <a:pt x="2032" y="889"/>
                    <a:pt x="1524" y="1778"/>
                    <a:pt x="1270" y="2667"/>
                  </a:cubicBezTo>
                  <a:lnTo>
                    <a:pt x="2286" y="0"/>
                  </a:lnTo>
                  <a:close/>
                  <a:moveTo>
                    <a:pt x="1270" y="2667"/>
                  </a:moveTo>
                  <a:lnTo>
                    <a:pt x="0" y="5461"/>
                  </a:lnTo>
                  <a:cubicBezTo>
                    <a:pt x="381" y="4445"/>
                    <a:pt x="635" y="3556"/>
                    <a:pt x="1270" y="2667"/>
                  </a:cubicBezTo>
                  <a:close/>
                </a:path>
              </a:pathLst>
            </a:custGeom>
            <a:solidFill>
              <a:srgbClr val="EC3038"/>
            </a:solidFill>
          </p:spPr>
        </p:sp>
      </p:grpSp>
      <p:grpSp>
        <p:nvGrpSpPr>
          <p:cNvPr id="290" name="Group 290"/>
          <p:cNvGrpSpPr/>
          <p:nvPr/>
        </p:nvGrpSpPr>
        <p:grpSpPr>
          <a:xfrm rot="-186215">
            <a:off x="7553057" y="5146533"/>
            <a:ext cx="506349" cy="914781"/>
            <a:chOff x="0" y="0"/>
            <a:chExt cx="675133" cy="1219708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675132" cy="1219708"/>
            </a:xfrm>
            <a:custGeom>
              <a:avLst/>
              <a:gdLst/>
              <a:ahLst/>
              <a:cxnLst/>
              <a:rect l="l" t="t" r="r" b="b"/>
              <a:pathLst>
                <a:path w="675132" h="1219708">
                  <a:moveTo>
                    <a:pt x="565785" y="0"/>
                  </a:moveTo>
                  <a:cubicBezTo>
                    <a:pt x="565785" y="0"/>
                    <a:pt x="639445" y="29845"/>
                    <a:pt x="663067" y="49403"/>
                  </a:cubicBezTo>
                  <a:cubicBezTo>
                    <a:pt x="675132" y="65532"/>
                    <a:pt x="674243" y="83312"/>
                    <a:pt x="671449" y="96774"/>
                  </a:cubicBezTo>
                  <a:cubicBezTo>
                    <a:pt x="669036" y="105283"/>
                    <a:pt x="665480" y="113030"/>
                    <a:pt x="663067" y="119507"/>
                  </a:cubicBezTo>
                  <a:cubicBezTo>
                    <a:pt x="663067" y="119507"/>
                    <a:pt x="660781" y="124206"/>
                    <a:pt x="657352" y="132461"/>
                  </a:cubicBezTo>
                  <a:cubicBezTo>
                    <a:pt x="651891" y="144018"/>
                    <a:pt x="643509" y="162306"/>
                    <a:pt x="632333" y="185928"/>
                  </a:cubicBezTo>
                  <a:lnTo>
                    <a:pt x="537210" y="148082"/>
                  </a:lnTo>
                  <a:cubicBezTo>
                    <a:pt x="565150" y="78994"/>
                    <a:pt x="565785" y="0"/>
                    <a:pt x="565785" y="0"/>
                  </a:cubicBezTo>
                  <a:close/>
                  <a:moveTo>
                    <a:pt x="50292" y="1027430"/>
                  </a:moveTo>
                  <a:lnTo>
                    <a:pt x="184531" y="1102741"/>
                  </a:lnTo>
                  <a:cubicBezTo>
                    <a:pt x="148463" y="1172210"/>
                    <a:pt x="123444" y="1216660"/>
                    <a:pt x="117602" y="1219708"/>
                  </a:cubicBezTo>
                  <a:cubicBezTo>
                    <a:pt x="100838" y="1213739"/>
                    <a:pt x="73660" y="1200150"/>
                    <a:pt x="40259" y="1182370"/>
                  </a:cubicBezTo>
                  <a:lnTo>
                    <a:pt x="37973" y="1180592"/>
                  </a:lnTo>
                  <a:cubicBezTo>
                    <a:pt x="53975" y="1150747"/>
                    <a:pt x="62992" y="1134364"/>
                    <a:pt x="62992" y="1134364"/>
                  </a:cubicBezTo>
                  <a:lnTo>
                    <a:pt x="0" y="1119886"/>
                  </a:lnTo>
                  <a:cubicBezTo>
                    <a:pt x="11176" y="1099058"/>
                    <a:pt x="28956" y="1066927"/>
                    <a:pt x="50292" y="1027303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92" name="Group 292"/>
          <p:cNvGrpSpPr/>
          <p:nvPr/>
        </p:nvGrpSpPr>
        <p:grpSpPr>
          <a:xfrm rot="-186215">
            <a:off x="7602936" y="6043447"/>
            <a:ext cx="3906" cy="5429"/>
            <a:chOff x="0" y="0"/>
            <a:chExt cx="5208" cy="7239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5207" cy="7239"/>
            </a:xfrm>
            <a:custGeom>
              <a:avLst/>
              <a:gdLst/>
              <a:ahLst/>
              <a:cxnLst/>
              <a:rect l="l" t="t" r="r" b="b"/>
              <a:pathLst>
                <a:path w="5207" h="7239">
                  <a:moveTo>
                    <a:pt x="2921" y="0"/>
                  </a:moveTo>
                  <a:lnTo>
                    <a:pt x="5207" y="1778"/>
                  </a:lnTo>
                  <a:lnTo>
                    <a:pt x="2921" y="7239"/>
                  </a:lnTo>
                  <a:cubicBezTo>
                    <a:pt x="1778" y="6477"/>
                    <a:pt x="1270" y="5842"/>
                    <a:pt x="0" y="5334"/>
                  </a:cubicBezTo>
                  <a:cubicBezTo>
                    <a:pt x="1270" y="3556"/>
                    <a:pt x="1778" y="1778"/>
                    <a:pt x="2921" y="0"/>
                  </a:cubicBezTo>
                  <a:close/>
                </a:path>
              </a:pathLst>
            </a:custGeom>
            <a:solidFill>
              <a:srgbClr val="C6282F"/>
            </a:solidFill>
          </p:spPr>
        </p:sp>
      </p:grpSp>
      <p:grpSp>
        <p:nvGrpSpPr>
          <p:cNvPr id="294" name="Group 294"/>
          <p:cNvGrpSpPr/>
          <p:nvPr/>
        </p:nvGrpSpPr>
        <p:grpSpPr>
          <a:xfrm rot="-186215">
            <a:off x="7564215" y="5998625"/>
            <a:ext cx="58293" cy="45435"/>
            <a:chOff x="0" y="0"/>
            <a:chExt cx="77724" cy="60580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77724" cy="60579"/>
            </a:xfrm>
            <a:custGeom>
              <a:avLst/>
              <a:gdLst/>
              <a:ahLst/>
              <a:cxnLst/>
              <a:rect l="l" t="t" r="r" b="b"/>
              <a:pathLst>
                <a:path w="77724" h="60579">
                  <a:moveTo>
                    <a:pt x="14859" y="0"/>
                  </a:moveTo>
                  <a:lnTo>
                    <a:pt x="77724" y="14351"/>
                  </a:lnTo>
                  <a:cubicBezTo>
                    <a:pt x="77724" y="14351"/>
                    <a:pt x="68834" y="30734"/>
                    <a:pt x="52705" y="60579"/>
                  </a:cubicBezTo>
                  <a:lnTo>
                    <a:pt x="0" y="27305"/>
                  </a:lnTo>
                  <a:cubicBezTo>
                    <a:pt x="0" y="27305"/>
                    <a:pt x="5207" y="17907"/>
                    <a:pt x="14859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296" name="Group 296"/>
          <p:cNvGrpSpPr/>
          <p:nvPr/>
        </p:nvGrpSpPr>
        <p:grpSpPr>
          <a:xfrm rot="-186215">
            <a:off x="7564888" y="6019507"/>
            <a:ext cx="39624" cy="28956"/>
            <a:chOff x="0" y="0"/>
            <a:chExt cx="52832" cy="38608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52832" cy="38608"/>
            </a:xfrm>
            <a:custGeom>
              <a:avLst/>
              <a:gdLst/>
              <a:ahLst/>
              <a:cxnLst/>
              <a:rect l="l" t="t" r="r" b="b"/>
              <a:pathLst>
                <a:path w="52832" h="38608">
                  <a:moveTo>
                    <a:pt x="0" y="0"/>
                  </a:moveTo>
                  <a:lnTo>
                    <a:pt x="52832" y="33401"/>
                  </a:lnTo>
                  <a:cubicBezTo>
                    <a:pt x="51562" y="35179"/>
                    <a:pt x="51054" y="36957"/>
                    <a:pt x="49911" y="38608"/>
                  </a:cubicBezTo>
                  <a:cubicBezTo>
                    <a:pt x="22606" y="198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D1D25"/>
            </a:solidFill>
          </p:spPr>
        </p:sp>
      </p:grpSp>
      <p:grpSp>
        <p:nvGrpSpPr>
          <p:cNvPr id="298" name="Group 298"/>
          <p:cNvGrpSpPr/>
          <p:nvPr/>
        </p:nvGrpSpPr>
        <p:grpSpPr>
          <a:xfrm>
            <a:off x="2624240" y="7967970"/>
            <a:ext cx="3530156" cy="467964"/>
            <a:chOff x="0" y="0"/>
            <a:chExt cx="4706875" cy="623951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4706874" cy="623951"/>
            </a:xfrm>
            <a:custGeom>
              <a:avLst/>
              <a:gdLst/>
              <a:ahLst/>
              <a:cxnLst/>
              <a:rect l="l" t="t" r="r" b="b"/>
              <a:pathLst>
                <a:path w="4706874" h="623951">
                  <a:moveTo>
                    <a:pt x="0" y="0"/>
                  </a:moveTo>
                  <a:lnTo>
                    <a:pt x="4706874" y="0"/>
                  </a:lnTo>
                  <a:lnTo>
                    <a:pt x="4706874" y="623951"/>
                  </a:lnTo>
                  <a:lnTo>
                    <a:pt x="0" y="6239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0" name="Group 300"/>
          <p:cNvGrpSpPr/>
          <p:nvPr/>
        </p:nvGrpSpPr>
        <p:grpSpPr>
          <a:xfrm>
            <a:off x="5047992" y="8163138"/>
            <a:ext cx="587407" cy="587216"/>
            <a:chOff x="0" y="0"/>
            <a:chExt cx="783210" cy="782955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783209" cy="782955"/>
            </a:xfrm>
            <a:custGeom>
              <a:avLst/>
              <a:gdLst/>
              <a:ahLst/>
              <a:cxnLst/>
              <a:rect l="l" t="t" r="r" b="b"/>
              <a:pathLst>
                <a:path w="783209" h="782955">
                  <a:moveTo>
                    <a:pt x="392176" y="33782"/>
                  </a:moveTo>
                  <a:cubicBezTo>
                    <a:pt x="588899" y="33782"/>
                    <a:pt x="749046" y="194183"/>
                    <a:pt x="749046" y="391668"/>
                  </a:cubicBezTo>
                  <a:cubicBezTo>
                    <a:pt x="749046" y="588645"/>
                    <a:pt x="588899" y="748792"/>
                    <a:pt x="392176" y="748792"/>
                  </a:cubicBezTo>
                  <a:cubicBezTo>
                    <a:pt x="194183" y="748919"/>
                    <a:pt x="34290" y="588772"/>
                    <a:pt x="34290" y="391795"/>
                  </a:cubicBezTo>
                  <a:cubicBezTo>
                    <a:pt x="34290" y="194183"/>
                    <a:pt x="194183" y="33782"/>
                    <a:pt x="392176" y="33782"/>
                  </a:cubicBezTo>
                  <a:close/>
                  <a:moveTo>
                    <a:pt x="392176" y="0"/>
                  </a:moveTo>
                  <a:cubicBezTo>
                    <a:pt x="175641" y="0"/>
                    <a:pt x="0" y="175387"/>
                    <a:pt x="0" y="391795"/>
                  </a:cubicBezTo>
                  <a:cubicBezTo>
                    <a:pt x="0" y="607568"/>
                    <a:pt x="175641" y="782955"/>
                    <a:pt x="392176" y="782955"/>
                  </a:cubicBezTo>
                  <a:cubicBezTo>
                    <a:pt x="607695" y="782955"/>
                    <a:pt x="783082" y="607568"/>
                    <a:pt x="783082" y="391668"/>
                  </a:cubicBezTo>
                  <a:cubicBezTo>
                    <a:pt x="783209" y="175387"/>
                    <a:pt x="607695" y="0"/>
                    <a:pt x="39217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02" name="Group 302"/>
          <p:cNvGrpSpPr/>
          <p:nvPr/>
        </p:nvGrpSpPr>
        <p:grpSpPr>
          <a:xfrm>
            <a:off x="5142724" y="8310132"/>
            <a:ext cx="398145" cy="293275"/>
            <a:chOff x="0" y="0"/>
            <a:chExt cx="530860" cy="391034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530860" cy="391033"/>
            </a:xfrm>
            <a:custGeom>
              <a:avLst/>
              <a:gdLst/>
              <a:ahLst/>
              <a:cxnLst/>
              <a:rect l="l" t="t" r="r" b="b"/>
              <a:pathLst>
                <a:path w="530860" h="391033">
                  <a:moveTo>
                    <a:pt x="149098" y="34036"/>
                  </a:moveTo>
                  <a:cubicBezTo>
                    <a:pt x="160147" y="34036"/>
                    <a:pt x="172212" y="35560"/>
                    <a:pt x="183134" y="38989"/>
                  </a:cubicBezTo>
                  <a:cubicBezTo>
                    <a:pt x="213741" y="50038"/>
                    <a:pt x="240284" y="74803"/>
                    <a:pt x="254508" y="106172"/>
                  </a:cubicBezTo>
                  <a:cubicBezTo>
                    <a:pt x="257048" y="111379"/>
                    <a:pt x="262255" y="114935"/>
                    <a:pt x="268351" y="115697"/>
                  </a:cubicBezTo>
                  <a:cubicBezTo>
                    <a:pt x="268859" y="115697"/>
                    <a:pt x="269621" y="115951"/>
                    <a:pt x="270129" y="115951"/>
                  </a:cubicBezTo>
                  <a:cubicBezTo>
                    <a:pt x="275336" y="115951"/>
                    <a:pt x="280670" y="112395"/>
                    <a:pt x="283718" y="107950"/>
                  </a:cubicBezTo>
                  <a:cubicBezTo>
                    <a:pt x="303276" y="80010"/>
                    <a:pt x="333756" y="59690"/>
                    <a:pt x="365633" y="54356"/>
                  </a:cubicBezTo>
                  <a:cubicBezTo>
                    <a:pt x="371348" y="53340"/>
                    <a:pt x="377190" y="52832"/>
                    <a:pt x="383159" y="52832"/>
                  </a:cubicBezTo>
                  <a:cubicBezTo>
                    <a:pt x="411480" y="52832"/>
                    <a:pt x="439039" y="64389"/>
                    <a:pt x="457581" y="84201"/>
                  </a:cubicBezTo>
                  <a:cubicBezTo>
                    <a:pt x="489204" y="116586"/>
                    <a:pt x="494919" y="172974"/>
                    <a:pt x="471805" y="220599"/>
                  </a:cubicBezTo>
                  <a:cubicBezTo>
                    <a:pt x="447294" y="271780"/>
                    <a:pt x="396875" y="304292"/>
                    <a:pt x="359283" y="322072"/>
                  </a:cubicBezTo>
                  <a:cubicBezTo>
                    <a:pt x="319405" y="339852"/>
                    <a:pt x="290322" y="352679"/>
                    <a:pt x="248793" y="356870"/>
                  </a:cubicBezTo>
                  <a:cubicBezTo>
                    <a:pt x="207899" y="345821"/>
                    <a:pt x="181356" y="328549"/>
                    <a:pt x="145796" y="304292"/>
                  </a:cubicBezTo>
                  <a:cubicBezTo>
                    <a:pt x="111506" y="280289"/>
                    <a:pt x="67056" y="240919"/>
                    <a:pt x="51054" y="185547"/>
                  </a:cubicBezTo>
                  <a:cubicBezTo>
                    <a:pt x="35814" y="135382"/>
                    <a:pt x="51054" y="81026"/>
                    <a:pt x="86868" y="53721"/>
                  </a:cubicBezTo>
                  <a:cubicBezTo>
                    <a:pt x="103632" y="40894"/>
                    <a:pt x="125984" y="34163"/>
                    <a:pt x="148971" y="34163"/>
                  </a:cubicBezTo>
                  <a:close/>
                  <a:moveTo>
                    <a:pt x="148082" y="0"/>
                  </a:moveTo>
                  <a:cubicBezTo>
                    <a:pt x="118745" y="0"/>
                    <a:pt x="89662" y="9017"/>
                    <a:pt x="66421" y="26289"/>
                  </a:cubicBezTo>
                  <a:cubicBezTo>
                    <a:pt x="19558" y="61849"/>
                    <a:pt x="0" y="131826"/>
                    <a:pt x="18796" y="194945"/>
                  </a:cubicBezTo>
                  <a:cubicBezTo>
                    <a:pt x="37338" y="259588"/>
                    <a:pt x="87757" y="304927"/>
                    <a:pt x="126746" y="331343"/>
                  </a:cubicBezTo>
                  <a:cubicBezTo>
                    <a:pt x="164338" y="357632"/>
                    <a:pt x="194945" y="377444"/>
                    <a:pt x="241808" y="390017"/>
                  </a:cubicBezTo>
                  <a:lnTo>
                    <a:pt x="243586" y="390017"/>
                  </a:lnTo>
                  <a:cubicBezTo>
                    <a:pt x="245364" y="391033"/>
                    <a:pt x="246126" y="391033"/>
                    <a:pt x="248158" y="391033"/>
                  </a:cubicBezTo>
                  <a:cubicBezTo>
                    <a:pt x="248920" y="391033"/>
                    <a:pt x="250444" y="391033"/>
                    <a:pt x="251460" y="390017"/>
                  </a:cubicBezTo>
                  <a:cubicBezTo>
                    <a:pt x="299339" y="385953"/>
                    <a:pt x="332359" y="371475"/>
                    <a:pt x="373253" y="351917"/>
                  </a:cubicBezTo>
                  <a:cubicBezTo>
                    <a:pt x="415798" y="332105"/>
                    <a:pt x="472948" y="295529"/>
                    <a:pt x="502539" y="235077"/>
                  </a:cubicBezTo>
                  <a:cubicBezTo>
                    <a:pt x="530860" y="175133"/>
                    <a:pt x="523113" y="103759"/>
                    <a:pt x="482219" y="61087"/>
                  </a:cubicBezTo>
                  <a:cubicBezTo>
                    <a:pt x="457454" y="34290"/>
                    <a:pt x="420370" y="19177"/>
                    <a:pt x="383032" y="19177"/>
                  </a:cubicBezTo>
                  <a:cubicBezTo>
                    <a:pt x="375539" y="19177"/>
                    <a:pt x="368046" y="19685"/>
                    <a:pt x="360426" y="20955"/>
                  </a:cubicBezTo>
                  <a:cubicBezTo>
                    <a:pt x="327152" y="26162"/>
                    <a:pt x="296545" y="43307"/>
                    <a:pt x="272415" y="68834"/>
                  </a:cubicBezTo>
                  <a:cubicBezTo>
                    <a:pt x="253111" y="39878"/>
                    <a:pt x="225806" y="18542"/>
                    <a:pt x="194183" y="7493"/>
                  </a:cubicBezTo>
                  <a:cubicBezTo>
                    <a:pt x="179197" y="2540"/>
                    <a:pt x="163703" y="0"/>
                    <a:pt x="14808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04" name="Group 304"/>
          <p:cNvGrpSpPr/>
          <p:nvPr/>
        </p:nvGrpSpPr>
        <p:grpSpPr>
          <a:xfrm>
            <a:off x="3621401" y="8297726"/>
            <a:ext cx="320897" cy="318420"/>
            <a:chOff x="0" y="0"/>
            <a:chExt cx="427863" cy="42456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427863" cy="424561"/>
            </a:xfrm>
            <a:custGeom>
              <a:avLst/>
              <a:gdLst/>
              <a:ahLst/>
              <a:cxnLst/>
              <a:rect l="l" t="t" r="r" b="b"/>
              <a:pathLst>
                <a:path w="427863" h="424561">
                  <a:moveTo>
                    <a:pt x="18542" y="0"/>
                  </a:moveTo>
                  <a:cubicBezTo>
                    <a:pt x="14224" y="0"/>
                    <a:pt x="10033" y="1524"/>
                    <a:pt x="6985" y="4572"/>
                  </a:cubicBezTo>
                  <a:cubicBezTo>
                    <a:pt x="0" y="11303"/>
                    <a:pt x="0" y="21590"/>
                    <a:pt x="6985" y="28321"/>
                  </a:cubicBezTo>
                  <a:lnTo>
                    <a:pt x="397256" y="419608"/>
                  </a:lnTo>
                  <a:cubicBezTo>
                    <a:pt x="400812" y="423164"/>
                    <a:pt x="405003" y="424561"/>
                    <a:pt x="409067" y="424561"/>
                  </a:cubicBezTo>
                  <a:cubicBezTo>
                    <a:pt x="413385" y="424561"/>
                    <a:pt x="417576" y="423037"/>
                    <a:pt x="421132" y="419608"/>
                  </a:cubicBezTo>
                  <a:cubicBezTo>
                    <a:pt x="427863" y="412877"/>
                    <a:pt x="427863" y="402590"/>
                    <a:pt x="421132" y="395605"/>
                  </a:cubicBezTo>
                  <a:lnTo>
                    <a:pt x="30607" y="4572"/>
                  </a:lnTo>
                  <a:cubicBezTo>
                    <a:pt x="27305" y="1524"/>
                    <a:pt x="22860" y="0"/>
                    <a:pt x="1854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06" name="Group 306"/>
          <p:cNvGrpSpPr/>
          <p:nvPr/>
        </p:nvGrpSpPr>
        <p:grpSpPr>
          <a:xfrm>
            <a:off x="3621401" y="8297352"/>
            <a:ext cx="320802" cy="318801"/>
            <a:chOff x="0" y="0"/>
            <a:chExt cx="427736" cy="425068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427736" cy="425069"/>
            </a:xfrm>
            <a:custGeom>
              <a:avLst/>
              <a:gdLst/>
              <a:ahLst/>
              <a:cxnLst/>
              <a:rect l="l" t="t" r="r" b="b"/>
              <a:pathLst>
                <a:path w="427736" h="425069">
                  <a:moveTo>
                    <a:pt x="408940" y="0"/>
                  </a:moveTo>
                  <a:cubicBezTo>
                    <a:pt x="404876" y="0"/>
                    <a:pt x="400685" y="1524"/>
                    <a:pt x="397129" y="4953"/>
                  </a:cubicBezTo>
                  <a:lnTo>
                    <a:pt x="213995" y="188976"/>
                  </a:lnTo>
                  <a:lnTo>
                    <a:pt x="190246" y="212725"/>
                  </a:lnTo>
                  <a:lnTo>
                    <a:pt x="6985" y="395986"/>
                  </a:lnTo>
                  <a:cubicBezTo>
                    <a:pt x="0" y="402971"/>
                    <a:pt x="0" y="413258"/>
                    <a:pt x="6985" y="420116"/>
                  </a:cubicBezTo>
                  <a:cubicBezTo>
                    <a:pt x="10287" y="423672"/>
                    <a:pt x="14478" y="425069"/>
                    <a:pt x="18796" y="425069"/>
                  </a:cubicBezTo>
                  <a:cubicBezTo>
                    <a:pt x="23114" y="425069"/>
                    <a:pt x="27305" y="423545"/>
                    <a:pt x="30607" y="420116"/>
                  </a:cubicBezTo>
                  <a:lnTo>
                    <a:pt x="213995" y="235839"/>
                  </a:lnTo>
                  <a:lnTo>
                    <a:pt x="237744" y="212725"/>
                  </a:lnTo>
                  <a:lnTo>
                    <a:pt x="421005" y="28829"/>
                  </a:lnTo>
                  <a:cubicBezTo>
                    <a:pt x="427736" y="22098"/>
                    <a:pt x="427736" y="11811"/>
                    <a:pt x="421005" y="5080"/>
                  </a:cubicBezTo>
                  <a:cubicBezTo>
                    <a:pt x="417449" y="1524"/>
                    <a:pt x="413258" y="127"/>
                    <a:pt x="408940" y="127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08" name="Group 308"/>
          <p:cNvGrpSpPr/>
          <p:nvPr/>
        </p:nvGrpSpPr>
        <p:grpSpPr>
          <a:xfrm>
            <a:off x="3488126" y="8163138"/>
            <a:ext cx="587407" cy="587216"/>
            <a:chOff x="0" y="0"/>
            <a:chExt cx="783210" cy="782955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783209" cy="782955"/>
            </a:xfrm>
            <a:custGeom>
              <a:avLst/>
              <a:gdLst/>
              <a:ahLst/>
              <a:cxnLst/>
              <a:rect l="l" t="t" r="r" b="b"/>
              <a:pathLst>
                <a:path w="783209" h="782955">
                  <a:moveTo>
                    <a:pt x="392176" y="33782"/>
                  </a:moveTo>
                  <a:cubicBezTo>
                    <a:pt x="588899" y="33782"/>
                    <a:pt x="749046" y="194183"/>
                    <a:pt x="749046" y="391668"/>
                  </a:cubicBezTo>
                  <a:cubicBezTo>
                    <a:pt x="749046" y="588645"/>
                    <a:pt x="588899" y="748792"/>
                    <a:pt x="392176" y="748792"/>
                  </a:cubicBezTo>
                  <a:cubicBezTo>
                    <a:pt x="194183" y="748919"/>
                    <a:pt x="34290" y="588772"/>
                    <a:pt x="34290" y="391795"/>
                  </a:cubicBezTo>
                  <a:cubicBezTo>
                    <a:pt x="34290" y="194183"/>
                    <a:pt x="194183" y="33782"/>
                    <a:pt x="392176" y="33782"/>
                  </a:cubicBezTo>
                  <a:close/>
                  <a:moveTo>
                    <a:pt x="392176" y="0"/>
                  </a:moveTo>
                  <a:cubicBezTo>
                    <a:pt x="175641" y="0"/>
                    <a:pt x="0" y="175387"/>
                    <a:pt x="0" y="391795"/>
                  </a:cubicBezTo>
                  <a:cubicBezTo>
                    <a:pt x="0" y="607568"/>
                    <a:pt x="175641" y="782955"/>
                    <a:pt x="392176" y="782955"/>
                  </a:cubicBezTo>
                  <a:cubicBezTo>
                    <a:pt x="607695" y="782955"/>
                    <a:pt x="783082" y="607568"/>
                    <a:pt x="783082" y="391668"/>
                  </a:cubicBezTo>
                  <a:cubicBezTo>
                    <a:pt x="783209" y="175387"/>
                    <a:pt x="607695" y="0"/>
                    <a:pt x="39217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0" name="Group 310"/>
          <p:cNvGrpSpPr/>
          <p:nvPr/>
        </p:nvGrpSpPr>
        <p:grpSpPr>
          <a:xfrm rot="-186215">
            <a:off x="4588205" y="4433135"/>
            <a:ext cx="136303" cy="48673"/>
            <a:chOff x="0" y="0"/>
            <a:chExt cx="181737" cy="64897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181737" cy="64897"/>
            </a:xfrm>
            <a:custGeom>
              <a:avLst/>
              <a:gdLst/>
              <a:ahLst/>
              <a:cxnLst/>
              <a:rect l="l" t="t" r="r" b="b"/>
              <a:pathLst>
                <a:path w="181737" h="64897">
                  <a:moveTo>
                    <a:pt x="111506" y="0"/>
                  </a:moveTo>
                  <a:cubicBezTo>
                    <a:pt x="149733" y="0"/>
                    <a:pt x="178943" y="9652"/>
                    <a:pt x="179959" y="24511"/>
                  </a:cubicBezTo>
                  <a:cubicBezTo>
                    <a:pt x="181737" y="41783"/>
                    <a:pt x="143129" y="59563"/>
                    <a:pt x="93853" y="63627"/>
                  </a:cubicBezTo>
                  <a:cubicBezTo>
                    <a:pt x="85598" y="64516"/>
                    <a:pt x="77597" y="64897"/>
                    <a:pt x="70104" y="64897"/>
                  </a:cubicBezTo>
                  <a:cubicBezTo>
                    <a:pt x="31877" y="64770"/>
                    <a:pt x="2794" y="55372"/>
                    <a:pt x="1778" y="41021"/>
                  </a:cubicBezTo>
                  <a:cubicBezTo>
                    <a:pt x="0" y="23241"/>
                    <a:pt x="38608" y="5461"/>
                    <a:pt x="87884" y="1270"/>
                  </a:cubicBezTo>
                  <a:cubicBezTo>
                    <a:pt x="96139" y="381"/>
                    <a:pt x="103886" y="0"/>
                    <a:pt x="111506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312" name="Group 312"/>
          <p:cNvGrpSpPr/>
          <p:nvPr/>
        </p:nvGrpSpPr>
        <p:grpSpPr>
          <a:xfrm rot="-209359">
            <a:off x="4899321" y="4275175"/>
            <a:ext cx="61245" cy="114110"/>
            <a:chOff x="0" y="0"/>
            <a:chExt cx="81660" cy="152147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81661" cy="152146"/>
            </a:xfrm>
            <a:custGeom>
              <a:avLst/>
              <a:gdLst/>
              <a:ahLst/>
              <a:cxnLst/>
              <a:rect l="l" t="t" r="r" b="b"/>
              <a:pathLst>
                <a:path w="81661" h="152146">
                  <a:moveTo>
                    <a:pt x="0" y="76073"/>
                  </a:moveTo>
                  <a:cubicBezTo>
                    <a:pt x="0" y="34036"/>
                    <a:pt x="18288" y="0"/>
                    <a:pt x="40767" y="0"/>
                  </a:cubicBezTo>
                  <a:cubicBezTo>
                    <a:pt x="63246" y="0"/>
                    <a:pt x="81661" y="34036"/>
                    <a:pt x="81661" y="76073"/>
                  </a:cubicBezTo>
                  <a:cubicBezTo>
                    <a:pt x="81661" y="118110"/>
                    <a:pt x="63373" y="152146"/>
                    <a:pt x="40894" y="152146"/>
                  </a:cubicBezTo>
                  <a:cubicBezTo>
                    <a:pt x="18415" y="152146"/>
                    <a:pt x="0" y="118237"/>
                    <a:pt x="0" y="76073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4" name="Group 314"/>
          <p:cNvGrpSpPr/>
          <p:nvPr/>
        </p:nvGrpSpPr>
        <p:grpSpPr>
          <a:xfrm rot="-209359">
            <a:off x="4648140" y="4324789"/>
            <a:ext cx="61245" cy="114110"/>
            <a:chOff x="0" y="0"/>
            <a:chExt cx="81660" cy="152147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81661" cy="152146"/>
            </a:xfrm>
            <a:custGeom>
              <a:avLst/>
              <a:gdLst/>
              <a:ahLst/>
              <a:cxnLst/>
              <a:rect l="l" t="t" r="r" b="b"/>
              <a:pathLst>
                <a:path w="81661" h="152146">
                  <a:moveTo>
                    <a:pt x="0" y="76073"/>
                  </a:moveTo>
                  <a:cubicBezTo>
                    <a:pt x="0" y="34036"/>
                    <a:pt x="18288" y="0"/>
                    <a:pt x="40767" y="0"/>
                  </a:cubicBezTo>
                  <a:cubicBezTo>
                    <a:pt x="63246" y="0"/>
                    <a:pt x="81661" y="34036"/>
                    <a:pt x="81661" y="76073"/>
                  </a:cubicBezTo>
                  <a:cubicBezTo>
                    <a:pt x="81661" y="118110"/>
                    <a:pt x="63373" y="152146"/>
                    <a:pt x="40894" y="152146"/>
                  </a:cubicBezTo>
                  <a:cubicBezTo>
                    <a:pt x="18415" y="152146"/>
                    <a:pt x="0" y="118237"/>
                    <a:pt x="0" y="76073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6" name="Group 316"/>
          <p:cNvGrpSpPr/>
          <p:nvPr/>
        </p:nvGrpSpPr>
        <p:grpSpPr>
          <a:xfrm>
            <a:off x="7322329" y="4042410"/>
            <a:ext cx="922020" cy="703897"/>
            <a:chOff x="0" y="0"/>
            <a:chExt cx="1229360" cy="938529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1229360" cy="938530"/>
            </a:xfrm>
            <a:custGeom>
              <a:avLst/>
              <a:gdLst/>
              <a:ahLst/>
              <a:cxnLst/>
              <a:rect l="l" t="t" r="r" b="b"/>
              <a:pathLst>
                <a:path w="1229360" h="938530">
                  <a:moveTo>
                    <a:pt x="56007" y="0"/>
                  </a:moveTo>
                  <a:cubicBezTo>
                    <a:pt x="29083" y="0"/>
                    <a:pt x="7620" y="21590"/>
                    <a:pt x="7112" y="48133"/>
                  </a:cubicBezTo>
                  <a:lnTo>
                    <a:pt x="0" y="879983"/>
                  </a:lnTo>
                  <a:cubicBezTo>
                    <a:pt x="0" y="906780"/>
                    <a:pt x="21717" y="928878"/>
                    <a:pt x="48514" y="929259"/>
                  </a:cubicBezTo>
                  <a:lnTo>
                    <a:pt x="1173480" y="938530"/>
                  </a:lnTo>
                  <a:cubicBezTo>
                    <a:pt x="1200277" y="938530"/>
                    <a:pt x="1221867" y="916940"/>
                    <a:pt x="1222375" y="890397"/>
                  </a:cubicBezTo>
                  <a:lnTo>
                    <a:pt x="1229360" y="58547"/>
                  </a:lnTo>
                  <a:cubicBezTo>
                    <a:pt x="1229360" y="31750"/>
                    <a:pt x="1207770" y="9652"/>
                    <a:pt x="1181227" y="9271"/>
                  </a:cubicBezTo>
                  <a:lnTo>
                    <a:pt x="56007" y="0"/>
                  </a:lnTo>
                  <a:close/>
                </a:path>
              </a:pathLst>
            </a:custGeom>
            <a:solidFill>
              <a:srgbClr val="F13C45"/>
            </a:solidFill>
          </p:spPr>
        </p:sp>
      </p:grpSp>
      <p:grpSp>
        <p:nvGrpSpPr>
          <p:cNvPr id="318" name="Group 318"/>
          <p:cNvGrpSpPr/>
          <p:nvPr/>
        </p:nvGrpSpPr>
        <p:grpSpPr>
          <a:xfrm>
            <a:off x="7569339" y="4721901"/>
            <a:ext cx="428053" cy="216884"/>
            <a:chOff x="0" y="0"/>
            <a:chExt cx="570738" cy="289179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570738" cy="289179"/>
            </a:xfrm>
            <a:custGeom>
              <a:avLst/>
              <a:gdLst/>
              <a:ahLst/>
              <a:cxnLst/>
              <a:rect l="l" t="t" r="r" b="b"/>
              <a:pathLst>
                <a:path w="570738" h="289179">
                  <a:moveTo>
                    <a:pt x="570738" y="0"/>
                  </a:moveTo>
                  <a:lnTo>
                    <a:pt x="0" y="8255"/>
                  </a:lnTo>
                  <a:lnTo>
                    <a:pt x="276479" y="289179"/>
                  </a:lnTo>
                  <a:lnTo>
                    <a:pt x="570738" y="0"/>
                  </a:lnTo>
                  <a:close/>
                </a:path>
              </a:pathLst>
            </a:custGeom>
            <a:solidFill>
              <a:srgbClr val="F13C45"/>
            </a:solidFill>
          </p:spPr>
        </p:sp>
      </p:grpSp>
      <p:grpSp>
        <p:nvGrpSpPr>
          <p:cNvPr id="320" name="Group 320"/>
          <p:cNvGrpSpPr/>
          <p:nvPr/>
        </p:nvGrpSpPr>
        <p:grpSpPr>
          <a:xfrm>
            <a:off x="7570274" y="4226164"/>
            <a:ext cx="427958" cy="356807"/>
            <a:chOff x="0" y="0"/>
            <a:chExt cx="570611" cy="475743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570611" cy="475742"/>
            </a:xfrm>
            <a:custGeom>
              <a:avLst/>
              <a:gdLst/>
              <a:ahLst/>
              <a:cxnLst/>
              <a:rect l="l" t="t" r="r" b="b"/>
              <a:pathLst>
                <a:path w="570611" h="475742">
                  <a:moveTo>
                    <a:pt x="421767" y="0"/>
                  </a:moveTo>
                  <a:cubicBezTo>
                    <a:pt x="421259" y="0"/>
                    <a:pt x="420878" y="0"/>
                    <a:pt x="420370" y="0"/>
                  </a:cubicBezTo>
                  <a:cubicBezTo>
                    <a:pt x="357378" y="635"/>
                    <a:pt x="304419" y="41783"/>
                    <a:pt x="284226" y="98171"/>
                  </a:cubicBezTo>
                  <a:cubicBezTo>
                    <a:pt x="262890" y="42926"/>
                    <a:pt x="209931" y="3683"/>
                    <a:pt x="148082" y="3683"/>
                  </a:cubicBezTo>
                  <a:cubicBezTo>
                    <a:pt x="147193" y="3683"/>
                    <a:pt x="146304" y="3810"/>
                    <a:pt x="145415" y="3810"/>
                  </a:cubicBezTo>
                  <a:cubicBezTo>
                    <a:pt x="86614" y="4445"/>
                    <a:pt x="32385" y="41529"/>
                    <a:pt x="10795" y="95885"/>
                  </a:cubicBezTo>
                  <a:cubicBezTo>
                    <a:pt x="2794" y="114935"/>
                    <a:pt x="0" y="133985"/>
                    <a:pt x="635" y="152654"/>
                  </a:cubicBezTo>
                  <a:cubicBezTo>
                    <a:pt x="3683" y="224282"/>
                    <a:pt x="58801" y="278003"/>
                    <a:pt x="108966" y="322707"/>
                  </a:cubicBezTo>
                  <a:cubicBezTo>
                    <a:pt x="123571" y="336296"/>
                    <a:pt x="278003" y="475742"/>
                    <a:pt x="286766" y="475742"/>
                  </a:cubicBezTo>
                  <a:cubicBezTo>
                    <a:pt x="286893" y="475742"/>
                    <a:pt x="287020" y="475742"/>
                    <a:pt x="287147" y="475742"/>
                  </a:cubicBezTo>
                  <a:cubicBezTo>
                    <a:pt x="350266" y="422402"/>
                    <a:pt x="410972" y="365506"/>
                    <a:pt x="471424" y="309626"/>
                  </a:cubicBezTo>
                  <a:cubicBezTo>
                    <a:pt x="521081" y="263398"/>
                    <a:pt x="570611" y="204851"/>
                    <a:pt x="564642" y="132461"/>
                  </a:cubicBezTo>
                  <a:cubicBezTo>
                    <a:pt x="558800" y="56388"/>
                    <a:pt x="498221" y="0"/>
                    <a:pt x="4217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2" name="Group 322"/>
          <p:cNvGrpSpPr/>
          <p:nvPr/>
        </p:nvGrpSpPr>
        <p:grpSpPr>
          <a:xfrm>
            <a:off x="8054559" y="3996764"/>
            <a:ext cx="259271" cy="259365"/>
            <a:chOff x="0" y="0"/>
            <a:chExt cx="345694" cy="345820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345694" cy="345821"/>
            </a:xfrm>
            <a:custGeom>
              <a:avLst/>
              <a:gdLst/>
              <a:ahLst/>
              <a:cxnLst/>
              <a:rect l="l" t="t" r="r" b="b"/>
              <a:pathLst>
                <a:path w="345694" h="345821">
                  <a:moveTo>
                    <a:pt x="172974" y="0"/>
                  </a:moveTo>
                  <a:cubicBezTo>
                    <a:pt x="77470" y="0"/>
                    <a:pt x="0" y="77216"/>
                    <a:pt x="0" y="172720"/>
                  </a:cubicBezTo>
                  <a:cubicBezTo>
                    <a:pt x="0" y="268224"/>
                    <a:pt x="77470" y="345821"/>
                    <a:pt x="172974" y="345821"/>
                  </a:cubicBezTo>
                  <a:cubicBezTo>
                    <a:pt x="268478" y="345821"/>
                    <a:pt x="345694" y="268224"/>
                    <a:pt x="345694" y="172720"/>
                  </a:cubicBezTo>
                  <a:cubicBezTo>
                    <a:pt x="345694" y="77216"/>
                    <a:pt x="268478" y="0"/>
                    <a:pt x="17297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4" name="Group 324"/>
          <p:cNvGrpSpPr/>
          <p:nvPr/>
        </p:nvGrpSpPr>
        <p:grpSpPr>
          <a:xfrm>
            <a:off x="8112705" y="4078985"/>
            <a:ext cx="45339" cy="92297"/>
            <a:chOff x="0" y="0"/>
            <a:chExt cx="60451" cy="123063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0452" cy="123063"/>
            </a:xfrm>
            <a:custGeom>
              <a:avLst/>
              <a:gdLst/>
              <a:ahLst/>
              <a:cxnLst/>
              <a:rect l="l" t="t" r="r" b="b"/>
              <a:pathLst>
                <a:path w="60452" h="123063">
                  <a:moveTo>
                    <a:pt x="35814" y="0"/>
                  </a:moveTo>
                  <a:lnTo>
                    <a:pt x="0" y="10033"/>
                  </a:lnTo>
                  <a:lnTo>
                    <a:pt x="6223" y="36195"/>
                  </a:lnTo>
                  <a:lnTo>
                    <a:pt x="27178" y="31242"/>
                  </a:lnTo>
                  <a:lnTo>
                    <a:pt x="27178" y="123063"/>
                  </a:lnTo>
                  <a:lnTo>
                    <a:pt x="60452" y="123063"/>
                  </a:lnTo>
                  <a:lnTo>
                    <a:pt x="6045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6" name="Group 326"/>
          <p:cNvGrpSpPr/>
          <p:nvPr/>
        </p:nvGrpSpPr>
        <p:grpSpPr>
          <a:xfrm>
            <a:off x="8172264" y="4077894"/>
            <a:ext cx="84772" cy="95060"/>
            <a:chOff x="0" y="0"/>
            <a:chExt cx="113030" cy="126746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113030" cy="126746"/>
            </a:xfrm>
            <a:custGeom>
              <a:avLst/>
              <a:gdLst/>
              <a:ahLst/>
              <a:cxnLst/>
              <a:rect l="l" t="t" r="r" b="b"/>
              <a:pathLst>
                <a:path w="113030" h="126746">
                  <a:moveTo>
                    <a:pt x="56261" y="29845"/>
                  </a:moveTo>
                  <a:cubicBezTo>
                    <a:pt x="59563" y="29845"/>
                    <a:pt x="62611" y="30480"/>
                    <a:pt x="65659" y="32385"/>
                  </a:cubicBezTo>
                  <a:cubicBezTo>
                    <a:pt x="68199" y="33782"/>
                    <a:pt x="70866" y="36195"/>
                    <a:pt x="72644" y="39116"/>
                  </a:cubicBezTo>
                  <a:cubicBezTo>
                    <a:pt x="74422" y="42037"/>
                    <a:pt x="75946" y="45847"/>
                    <a:pt x="77089" y="49911"/>
                  </a:cubicBezTo>
                  <a:cubicBezTo>
                    <a:pt x="78232" y="53975"/>
                    <a:pt x="78994" y="58547"/>
                    <a:pt x="78994" y="63373"/>
                  </a:cubicBezTo>
                  <a:lnTo>
                    <a:pt x="78994" y="63754"/>
                  </a:lnTo>
                  <a:cubicBezTo>
                    <a:pt x="78994" y="68580"/>
                    <a:pt x="78232" y="73025"/>
                    <a:pt x="77470" y="76835"/>
                  </a:cubicBezTo>
                  <a:cubicBezTo>
                    <a:pt x="76454" y="81026"/>
                    <a:pt x="74930" y="84709"/>
                    <a:pt x="73025" y="87630"/>
                  </a:cubicBezTo>
                  <a:cubicBezTo>
                    <a:pt x="71120" y="90551"/>
                    <a:pt x="68580" y="92837"/>
                    <a:pt x="66040" y="94361"/>
                  </a:cubicBezTo>
                  <a:cubicBezTo>
                    <a:pt x="62992" y="95758"/>
                    <a:pt x="60071" y="96901"/>
                    <a:pt x="56769" y="96901"/>
                  </a:cubicBezTo>
                  <a:cubicBezTo>
                    <a:pt x="53467" y="96901"/>
                    <a:pt x="50419" y="95758"/>
                    <a:pt x="47371" y="94361"/>
                  </a:cubicBezTo>
                  <a:cubicBezTo>
                    <a:pt x="44831" y="92837"/>
                    <a:pt x="42164" y="90551"/>
                    <a:pt x="40386" y="87630"/>
                  </a:cubicBezTo>
                  <a:cubicBezTo>
                    <a:pt x="38608" y="84709"/>
                    <a:pt x="37084" y="80899"/>
                    <a:pt x="35941" y="76835"/>
                  </a:cubicBezTo>
                  <a:cubicBezTo>
                    <a:pt x="34798" y="72771"/>
                    <a:pt x="34036" y="68199"/>
                    <a:pt x="34036" y="63373"/>
                  </a:cubicBezTo>
                  <a:lnTo>
                    <a:pt x="34036" y="63119"/>
                  </a:lnTo>
                  <a:cubicBezTo>
                    <a:pt x="34036" y="58166"/>
                    <a:pt x="34798" y="53721"/>
                    <a:pt x="35560" y="49657"/>
                  </a:cubicBezTo>
                  <a:cubicBezTo>
                    <a:pt x="36703" y="45466"/>
                    <a:pt x="38100" y="42164"/>
                    <a:pt x="40386" y="39116"/>
                  </a:cubicBezTo>
                  <a:cubicBezTo>
                    <a:pt x="42291" y="36195"/>
                    <a:pt x="44577" y="33909"/>
                    <a:pt x="47117" y="32385"/>
                  </a:cubicBezTo>
                  <a:cubicBezTo>
                    <a:pt x="50165" y="30480"/>
                    <a:pt x="53086" y="29845"/>
                    <a:pt x="56388" y="29845"/>
                  </a:cubicBezTo>
                  <a:close/>
                  <a:moveTo>
                    <a:pt x="56769" y="0"/>
                  </a:moveTo>
                  <a:cubicBezTo>
                    <a:pt x="48133" y="0"/>
                    <a:pt x="40259" y="1397"/>
                    <a:pt x="33274" y="4826"/>
                  </a:cubicBezTo>
                  <a:cubicBezTo>
                    <a:pt x="26289" y="8255"/>
                    <a:pt x="20193" y="12700"/>
                    <a:pt x="15367" y="18669"/>
                  </a:cubicBezTo>
                  <a:cubicBezTo>
                    <a:pt x="10414" y="24257"/>
                    <a:pt x="6731" y="30988"/>
                    <a:pt x="4191" y="38862"/>
                  </a:cubicBezTo>
                  <a:cubicBezTo>
                    <a:pt x="1143" y="46609"/>
                    <a:pt x="0" y="54864"/>
                    <a:pt x="0" y="63373"/>
                  </a:cubicBezTo>
                  <a:lnTo>
                    <a:pt x="0" y="63754"/>
                  </a:lnTo>
                  <a:cubicBezTo>
                    <a:pt x="0" y="72390"/>
                    <a:pt x="1143" y="80518"/>
                    <a:pt x="3683" y="88011"/>
                  </a:cubicBezTo>
                  <a:cubicBezTo>
                    <a:pt x="6350" y="95885"/>
                    <a:pt x="10033" y="102616"/>
                    <a:pt x="14859" y="108204"/>
                  </a:cubicBezTo>
                  <a:cubicBezTo>
                    <a:pt x="19812" y="114173"/>
                    <a:pt x="25654" y="118618"/>
                    <a:pt x="32766" y="121920"/>
                  </a:cubicBezTo>
                  <a:cubicBezTo>
                    <a:pt x="39878" y="125222"/>
                    <a:pt x="47752" y="126746"/>
                    <a:pt x="56261" y="126746"/>
                  </a:cubicBezTo>
                  <a:cubicBezTo>
                    <a:pt x="64770" y="126746"/>
                    <a:pt x="72644" y="125349"/>
                    <a:pt x="79756" y="121920"/>
                  </a:cubicBezTo>
                  <a:cubicBezTo>
                    <a:pt x="86868" y="118237"/>
                    <a:pt x="92837" y="113792"/>
                    <a:pt x="97663" y="108204"/>
                  </a:cubicBezTo>
                  <a:cubicBezTo>
                    <a:pt x="102616" y="102108"/>
                    <a:pt x="106553" y="95504"/>
                    <a:pt x="109347" y="88011"/>
                  </a:cubicBezTo>
                  <a:cubicBezTo>
                    <a:pt x="111887" y="80137"/>
                    <a:pt x="113030" y="72009"/>
                    <a:pt x="113030" y="63373"/>
                  </a:cubicBezTo>
                  <a:lnTo>
                    <a:pt x="113030" y="63119"/>
                  </a:lnTo>
                  <a:cubicBezTo>
                    <a:pt x="113030" y="54483"/>
                    <a:pt x="111887" y="46228"/>
                    <a:pt x="109347" y="38481"/>
                  </a:cubicBezTo>
                  <a:cubicBezTo>
                    <a:pt x="106680" y="30988"/>
                    <a:pt x="102616" y="24257"/>
                    <a:pt x="97663" y="18288"/>
                  </a:cubicBezTo>
                  <a:cubicBezTo>
                    <a:pt x="92837" y="12700"/>
                    <a:pt x="86868" y="8128"/>
                    <a:pt x="80264" y="4826"/>
                  </a:cubicBezTo>
                  <a:cubicBezTo>
                    <a:pt x="73025" y="1397"/>
                    <a:pt x="65278" y="0"/>
                    <a:pt x="567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8" name="Group 328"/>
          <p:cNvGrpSpPr/>
          <p:nvPr/>
        </p:nvGrpSpPr>
        <p:grpSpPr>
          <a:xfrm rot="-10800000">
            <a:off x="14149225" y="2339729"/>
            <a:ext cx="1410081" cy="910590"/>
            <a:chOff x="0" y="0"/>
            <a:chExt cx="1880108" cy="121412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1880108" cy="1214120"/>
            </a:xfrm>
            <a:custGeom>
              <a:avLst/>
              <a:gdLst/>
              <a:ahLst/>
              <a:cxnLst/>
              <a:rect l="l" t="t" r="r" b="b"/>
              <a:pathLst>
                <a:path w="1880108" h="1214120">
                  <a:moveTo>
                    <a:pt x="501650" y="0"/>
                  </a:moveTo>
                  <a:cubicBezTo>
                    <a:pt x="426339" y="0"/>
                    <a:pt x="365506" y="60833"/>
                    <a:pt x="365506" y="136144"/>
                  </a:cubicBezTo>
                  <a:lnTo>
                    <a:pt x="365506" y="369443"/>
                  </a:lnTo>
                  <a:cubicBezTo>
                    <a:pt x="365506" y="437769"/>
                    <a:pt x="320802" y="497459"/>
                    <a:pt x="255651" y="517398"/>
                  </a:cubicBezTo>
                  <a:lnTo>
                    <a:pt x="17272" y="589788"/>
                  </a:lnTo>
                  <a:cubicBezTo>
                    <a:pt x="0" y="594868"/>
                    <a:pt x="0" y="618998"/>
                    <a:pt x="17272" y="624332"/>
                  </a:cubicBezTo>
                  <a:lnTo>
                    <a:pt x="255651" y="696341"/>
                  </a:lnTo>
                  <a:cubicBezTo>
                    <a:pt x="320802" y="716153"/>
                    <a:pt x="365506" y="776351"/>
                    <a:pt x="365506" y="844169"/>
                  </a:cubicBezTo>
                  <a:lnTo>
                    <a:pt x="365506" y="1077595"/>
                  </a:lnTo>
                  <a:cubicBezTo>
                    <a:pt x="365506" y="1152779"/>
                    <a:pt x="426466" y="1214120"/>
                    <a:pt x="501777" y="1214120"/>
                  </a:cubicBezTo>
                  <a:lnTo>
                    <a:pt x="1743837" y="1214120"/>
                  </a:lnTo>
                  <a:cubicBezTo>
                    <a:pt x="1819148" y="1214120"/>
                    <a:pt x="1880108" y="1152779"/>
                    <a:pt x="1880108" y="1077595"/>
                  </a:cubicBezTo>
                  <a:lnTo>
                    <a:pt x="1880108" y="136144"/>
                  </a:lnTo>
                  <a:cubicBezTo>
                    <a:pt x="1880108" y="60833"/>
                    <a:pt x="1819148" y="0"/>
                    <a:pt x="17438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0" name="Group 330"/>
          <p:cNvGrpSpPr/>
          <p:nvPr/>
        </p:nvGrpSpPr>
        <p:grpSpPr>
          <a:xfrm rot="-10800000">
            <a:off x="9918575" y="2339729"/>
            <a:ext cx="1410081" cy="910590"/>
            <a:chOff x="0" y="0"/>
            <a:chExt cx="1880108" cy="1214120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1880108" cy="1214120"/>
            </a:xfrm>
            <a:custGeom>
              <a:avLst/>
              <a:gdLst/>
              <a:ahLst/>
              <a:cxnLst/>
              <a:rect l="l" t="t" r="r" b="b"/>
              <a:pathLst>
                <a:path w="1880108" h="1214120">
                  <a:moveTo>
                    <a:pt x="501650" y="0"/>
                  </a:moveTo>
                  <a:cubicBezTo>
                    <a:pt x="426339" y="0"/>
                    <a:pt x="365506" y="60833"/>
                    <a:pt x="365506" y="136144"/>
                  </a:cubicBezTo>
                  <a:lnTo>
                    <a:pt x="365506" y="369443"/>
                  </a:lnTo>
                  <a:cubicBezTo>
                    <a:pt x="365506" y="437769"/>
                    <a:pt x="320802" y="497459"/>
                    <a:pt x="255651" y="517398"/>
                  </a:cubicBezTo>
                  <a:lnTo>
                    <a:pt x="17272" y="589788"/>
                  </a:lnTo>
                  <a:cubicBezTo>
                    <a:pt x="0" y="594868"/>
                    <a:pt x="0" y="618998"/>
                    <a:pt x="17272" y="624332"/>
                  </a:cubicBezTo>
                  <a:lnTo>
                    <a:pt x="255651" y="696341"/>
                  </a:lnTo>
                  <a:cubicBezTo>
                    <a:pt x="320802" y="716153"/>
                    <a:pt x="365506" y="776351"/>
                    <a:pt x="365506" y="844169"/>
                  </a:cubicBezTo>
                  <a:lnTo>
                    <a:pt x="365506" y="1077595"/>
                  </a:lnTo>
                  <a:cubicBezTo>
                    <a:pt x="365506" y="1152779"/>
                    <a:pt x="426466" y="1214120"/>
                    <a:pt x="501777" y="1214120"/>
                  </a:cubicBezTo>
                  <a:lnTo>
                    <a:pt x="1743837" y="1214120"/>
                  </a:lnTo>
                  <a:cubicBezTo>
                    <a:pt x="1819148" y="1214120"/>
                    <a:pt x="1880108" y="1152779"/>
                    <a:pt x="1880108" y="1077595"/>
                  </a:cubicBezTo>
                  <a:lnTo>
                    <a:pt x="1880108" y="136144"/>
                  </a:lnTo>
                  <a:cubicBezTo>
                    <a:pt x="1880108" y="60833"/>
                    <a:pt x="1819148" y="0"/>
                    <a:pt x="17438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32" name="TextBox 332"/>
          <p:cNvSpPr txBox="1"/>
          <p:nvPr/>
        </p:nvSpPr>
        <p:spPr>
          <a:xfrm>
            <a:off x="9983188" y="2588706"/>
            <a:ext cx="980400" cy="4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Staatliches"/>
              </a:rPr>
              <a:t>55%</a:t>
            </a:r>
          </a:p>
        </p:txBody>
      </p:sp>
      <p:sp>
        <p:nvSpPr>
          <p:cNvPr id="333" name="TextBox 333"/>
          <p:cNvSpPr txBox="1"/>
          <p:nvPr/>
        </p:nvSpPr>
        <p:spPr>
          <a:xfrm>
            <a:off x="14234338" y="2588706"/>
            <a:ext cx="980400" cy="4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Staatliches"/>
              </a:rPr>
              <a:t>45%</a:t>
            </a:r>
          </a:p>
        </p:txBody>
      </p:sp>
      <p:sp>
        <p:nvSpPr>
          <p:cNvPr id="334" name="TextBox 334"/>
          <p:cNvSpPr txBox="1"/>
          <p:nvPr/>
        </p:nvSpPr>
        <p:spPr>
          <a:xfrm>
            <a:off x="13086106" y="3404200"/>
            <a:ext cx="21930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Casual dating</a:t>
            </a:r>
          </a:p>
        </p:txBody>
      </p:sp>
      <p:sp>
        <p:nvSpPr>
          <p:cNvPr id="335" name="TextBox 335"/>
          <p:cNvSpPr txBox="1"/>
          <p:nvPr/>
        </p:nvSpPr>
        <p:spPr>
          <a:xfrm>
            <a:off x="8507250" y="3404200"/>
            <a:ext cx="2530800" cy="43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Serious relationship</a:t>
            </a:r>
          </a:p>
        </p:txBody>
      </p:sp>
      <p:grpSp>
        <p:nvGrpSpPr>
          <p:cNvPr id="336" name="Group 336"/>
          <p:cNvGrpSpPr/>
          <p:nvPr/>
        </p:nvGrpSpPr>
        <p:grpSpPr>
          <a:xfrm rot="14958">
            <a:off x="9382288" y="6783038"/>
            <a:ext cx="8775233" cy="19050"/>
            <a:chOff x="0" y="0"/>
            <a:chExt cx="11700311" cy="25400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11700256" cy="25400"/>
            </a:xfrm>
            <a:custGeom>
              <a:avLst/>
              <a:gdLst/>
              <a:ahLst/>
              <a:cxnLst/>
              <a:rect l="l" t="t" r="r" b="b"/>
              <a:pathLst>
                <a:path w="11700256" h="25400">
                  <a:moveTo>
                    <a:pt x="12700" y="0"/>
                  </a:moveTo>
                  <a:lnTo>
                    <a:pt x="11687556" y="0"/>
                  </a:lnTo>
                  <a:cubicBezTo>
                    <a:pt x="11694541" y="0"/>
                    <a:pt x="11700256" y="5715"/>
                    <a:pt x="11700256" y="12700"/>
                  </a:cubicBezTo>
                  <a:cubicBezTo>
                    <a:pt x="11700256" y="19685"/>
                    <a:pt x="11694541" y="25400"/>
                    <a:pt x="1168755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8" name="Group 338"/>
          <p:cNvGrpSpPr/>
          <p:nvPr/>
        </p:nvGrpSpPr>
        <p:grpSpPr>
          <a:xfrm rot="14958">
            <a:off x="9382288" y="4097100"/>
            <a:ext cx="8775233" cy="19050"/>
            <a:chOff x="0" y="0"/>
            <a:chExt cx="11700311" cy="25400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11700256" cy="25400"/>
            </a:xfrm>
            <a:custGeom>
              <a:avLst/>
              <a:gdLst/>
              <a:ahLst/>
              <a:cxnLst/>
              <a:rect l="l" t="t" r="r" b="b"/>
              <a:pathLst>
                <a:path w="11700256" h="25400">
                  <a:moveTo>
                    <a:pt x="12700" y="0"/>
                  </a:moveTo>
                  <a:lnTo>
                    <a:pt x="11687556" y="0"/>
                  </a:lnTo>
                  <a:cubicBezTo>
                    <a:pt x="11694541" y="0"/>
                    <a:pt x="11700256" y="5715"/>
                    <a:pt x="11700256" y="12700"/>
                  </a:cubicBezTo>
                  <a:cubicBezTo>
                    <a:pt x="11700256" y="19685"/>
                    <a:pt x="11694541" y="25400"/>
                    <a:pt x="1168755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40" name="Group 340"/>
          <p:cNvGrpSpPr/>
          <p:nvPr/>
        </p:nvGrpSpPr>
        <p:grpSpPr>
          <a:xfrm rot="14958">
            <a:off x="9382288" y="9050602"/>
            <a:ext cx="8775233" cy="19050"/>
            <a:chOff x="0" y="0"/>
            <a:chExt cx="11700311" cy="2540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11700256" cy="25400"/>
            </a:xfrm>
            <a:custGeom>
              <a:avLst/>
              <a:gdLst/>
              <a:ahLst/>
              <a:cxnLst/>
              <a:rect l="l" t="t" r="r" b="b"/>
              <a:pathLst>
                <a:path w="11700256" h="25400">
                  <a:moveTo>
                    <a:pt x="12700" y="0"/>
                  </a:moveTo>
                  <a:lnTo>
                    <a:pt x="11687556" y="0"/>
                  </a:lnTo>
                  <a:cubicBezTo>
                    <a:pt x="11694541" y="0"/>
                    <a:pt x="11700256" y="5715"/>
                    <a:pt x="11700256" y="12700"/>
                  </a:cubicBezTo>
                  <a:cubicBezTo>
                    <a:pt x="11700256" y="19685"/>
                    <a:pt x="11694541" y="25400"/>
                    <a:pt x="1168755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15225150" cy="9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COMPETITORS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29576" y="5534150"/>
            <a:ext cx="97822" cy="4281011"/>
            <a:chOff x="0" y="0"/>
            <a:chExt cx="130429" cy="5708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429" cy="5708015"/>
            </a:xfrm>
            <a:custGeom>
              <a:avLst/>
              <a:gdLst/>
              <a:ahLst/>
              <a:cxnLst/>
              <a:rect l="l" t="t" r="r" b="b"/>
              <a:pathLst>
                <a:path w="130429" h="5708015">
                  <a:moveTo>
                    <a:pt x="0" y="0"/>
                  </a:moveTo>
                  <a:lnTo>
                    <a:pt x="130429" y="0"/>
                  </a:lnTo>
                  <a:lnTo>
                    <a:pt x="130429" y="5708015"/>
                  </a:lnTo>
                  <a:lnTo>
                    <a:pt x="0" y="5708015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5" name="Group 5"/>
          <p:cNvGrpSpPr/>
          <p:nvPr/>
        </p:nvGrpSpPr>
        <p:grpSpPr>
          <a:xfrm rot="1077969">
            <a:off x="7314632" y="8149610"/>
            <a:ext cx="462438" cy="577215"/>
            <a:chOff x="0" y="0"/>
            <a:chExt cx="616584" cy="7696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6585" cy="769620"/>
            </a:xfrm>
            <a:custGeom>
              <a:avLst/>
              <a:gdLst/>
              <a:ahLst/>
              <a:cxnLst/>
              <a:rect l="l" t="t" r="r" b="b"/>
              <a:pathLst>
                <a:path w="616585" h="769620">
                  <a:moveTo>
                    <a:pt x="528828" y="0"/>
                  </a:moveTo>
                  <a:cubicBezTo>
                    <a:pt x="367538" y="0"/>
                    <a:pt x="209169" y="78105"/>
                    <a:pt x="113284" y="222631"/>
                  </a:cubicBezTo>
                  <a:cubicBezTo>
                    <a:pt x="0" y="393192"/>
                    <a:pt x="6096" y="608457"/>
                    <a:pt x="111125" y="769620"/>
                  </a:cubicBezTo>
                  <a:lnTo>
                    <a:pt x="616585" y="7747"/>
                  </a:lnTo>
                  <a:cubicBezTo>
                    <a:pt x="587502" y="2540"/>
                    <a:pt x="558165" y="0"/>
                    <a:pt x="52882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7" name="Group 7"/>
          <p:cNvGrpSpPr/>
          <p:nvPr/>
        </p:nvGrpSpPr>
        <p:grpSpPr>
          <a:xfrm rot="1077969">
            <a:off x="7389209" y="8174331"/>
            <a:ext cx="462344" cy="577310"/>
            <a:chOff x="0" y="0"/>
            <a:chExt cx="616459" cy="7697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6458" cy="769747"/>
            </a:xfrm>
            <a:custGeom>
              <a:avLst/>
              <a:gdLst/>
              <a:ahLst/>
              <a:cxnLst/>
              <a:rect l="l" t="t" r="r" b="b"/>
              <a:pathLst>
                <a:path w="616458" h="769747">
                  <a:moveTo>
                    <a:pt x="505587" y="0"/>
                  </a:moveTo>
                  <a:lnTo>
                    <a:pt x="0" y="762000"/>
                  </a:lnTo>
                  <a:cubicBezTo>
                    <a:pt x="29083" y="767207"/>
                    <a:pt x="58420" y="769747"/>
                    <a:pt x="87757" y="769747"/>
                  </a:cubicBezTo>
                  <a:cubicBezTo>
                    <a:pt x="249174" y="769747"/>
                    <a:pt x="407416" y="691515"/>
                    <a:pt x="503301" y="547116"/>
                  </a:cubicBezTo>
                  <a:cubicBezTo>
                    <a:pt x="616458" y="376428"/>
                    <a:pt x="610489" y="161671"/>
                    <a:pt x="50558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790261" y="8711708"/>
            <a:ext cx="467773" cy="430815"/>
            <a:chOff x="0" y="0"/>
            <a:chExt cx="623697" cy="5744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697" cy="574421"/>
            </a:xfrm>
            <a:custGeom>
              <a:avLst/>
              <a:gdLst/>
              <a:ahLst/>
              <a:cxnLst/>
              <a:rect l="l" t="t" r="r" b="b"/>
              <a:pathLst>
                <a:path w="623697" h="574421">
                  <a:moveTo>
                    <a:pt x="57277" y="0"/>
                  </a:moveTo>
                  <a:cubicBezTo>
                    <a:pt x="0" y="154686"/>
                    <a:pt x="35814" y="335534"/>
                    <a:pt x="162687" y="456311"/>
                  </a:cubicBezTo>
                  <a:cubicBezTo>
                    <a:pt x="245237" y="535178"/>
                    <a:pt x="351155" y="574421"/>
                    <a:pt x="456946" y="574421"/>
                  </a:cubicBezTo>
                  <a:cubicBezTo>
                    <a:pt x="513842" y="574421"/>
                    <a:pt x="570611" y="562991"/>
                    <a:pt x="623697" y="540512"/>
                  </a:cubicBezTo>
                  <a:lnTo>
                    <a:pt x="5727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34446" y="8685299"/>
            <a:ext cx="467392" cy="430625"/>
            <a:chOff x="0" y="0"/>
            <a:chExt cx="623189" cy="5741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3189" cy="574167"/>
            </a:xfrm>
            <a:custGeom>
              <a:avLst/>
              <a:gdLst/>
              <a:ahLst/>
              <a:cxnLst/>
              <a:rect l="l" t="t" r="r" b="b"/>
              <a:pathLst>
                <a:path w="623189" h="574167">
                  <a:moveTo>
                    <a:pt x="166497" y="0"/>
                  </a:moveTo>
                  <a:cubicBezTo>
                    <a:pt x="109728" y="0"/>
                    <a:pt x="53086" y="11176"/>
                    <a:pt x="0" y="33655"/>
                  </a:cubicBezTo>
                  <a:lnTo>
                    <a:pt x="566166" y="574167"/>
                  </a:lnTo>
                  <a:cubicBezTo>
                    <a:pt x="623189" y="419354"/>
                    <a:pt x="587756" y="239014"/>
                    <a:pt x="460883" y="117729"/>
                  </a:cubicBezTo>
                  <a:cubicBezTo>
                    <a:pt x="378079" y="38862"/>
                    <a:pt x="272161" y="0"/>
                    <a:pt x="16649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968850" y="6673550"/>
            <a:ext cx="97822" cy="3141631"/>
            <a:chOff x="0" y="0"/>
            <a:chExt cx="130429" cy="41888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0429" cy="4188841"/>
            </a:xfrm>
            <a:custGeom>
              <a:avLst/>
              <a:gdLst/>
              <a:ahLst/>
              <a:cxnLst/>
              <a:rect l="l" t="t" r="r" b="b"/>
              <a:pathLst>
                <a:path w="130429" h="4188841">
                  <a:moveTo>
                    <a:pt x="0" y="0"/>
                  </a:moveTo>
                  <a:lnTo>
                    <a:pt x="130429" y="0"/>
                  </a:lnTo>
                  <a:lnTo>
                    <a:pt x="130429" y="4188841"/>
                  </a:lnTo>
                  <a:lnTo>
                    <a:pt x="0" y="4188841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5" name="Group 15"/>
          <p:cNvGrpSpPr/>
          <p:nvPr/>
        </p:nvGrpSpPr>
        <p:grpSpPr>
          <a:xfrm rot="1077969">
            <a:off x="11056566" y="8149610"/>
            <a:ext cx="462438" cy="577215"/>
            <a:chOff x="0" y="0"/>
            <a:chExt cx="616584" cy="7696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6585" cy="769620"/>
            </a:xfrm>
            <a:custGeom>
              <a:avLst/>
              <a:gdLst/>
              <a:ahLst/>
              <a:cxnLst/>
              <a:rect l="l" t="t" r="r" b="b"/>
              <a:pathLst>
                <a:path w="616585" h="769620">
                  <a:moveTo>
                    <a:pt x="528828" y="0"/>
                  </a:moveTo>
                  <a:cubicBezTo>
                    <a:pt x="367538" y="0"/>
                    <a:pt x="209169" y="78105"/>
                    <a:pt x="113284" y="222631"/>
                  </a:cubicBezTo>
                  <a:cubicBezTo>
                    <a:pt x="0" y="393192"/>
                    <a:pt x="6096" y="608457"/>
                    <a:pt x="111125" y="769620"/>
                  </a:cubicBezTo>
                  <a:lnTo>
                    <a:pt x="616585" y="7747"/>
                  </a:lnTo>
                  <a:cubicBezTo>
                    <a:pt x="587502" y="2540"/>
                    <a:pt x="558165" y="0"/>
                    <a:pt x="52882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7" name="Group 17"/>
          <p:cNvGrpSpPr/>
          <p:nvPr/>
        </p:nvGrpSpPr>
        <p:grpSpPr>
          <a:xfrm rot="1077969">
            <a:off x="11131143" y="8174331"/>
            <a:ext cx="462344" cy="577310"/>
            <a:chOff x="0" y="0"/>
            <a:chExt cx="616459" cy="7697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6458" cy="769747"/>
            </a:xfrm>
            <a:custGeom>
              <a:avLst/>
              <a:gdLst/>
              <a:ahLst/>
              <a:cxnLst/>
              <a:rect l="l" t="t" r="r" b="b"/>
              <a:pathLst>
                <a:path w="616458" h="769747">
                  <a:moveTo>
                    <a:pt x="505587" y="0"/>
                  </a:moveTo>
                  <a:lnTo>
                    <a:pt x="0" y="762000"/>
                  </a:lnTo>
                  <a:cubicBezTo>
                    <a:pt x="29083" y="767207"/>
                    <a:pt x="58420" y="769747"/>
                    <a:pt x="87757" y="769747"/>
                  </a:cubicBezTo>
                  <a:cubicBezTo>
                    <a:pt x="249174" y="769747"/>
                    <a:pt x="407416" y="691515"/>
                    <a:pt x="503301" y="547116"/>
                  </a:cubicBezTo>
                  <a:cubicBezTo>
                    <a:pt x="616458" y="376428"/>
                    <a:pt x="610489" y="161671"/>
                    <a:pt x="50558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32193" y="8711708"/>
            <a:ext cx="467773" cy="430815"/>
            <a:chOff x="0" y="0"/>
            <a:chExt cx="623697" cy="5744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3697" cy="574421"/>
            </a:xfrm>
            <a:custGeom>
              <a:avLst/>
              <a:gdLst/>
              <a:ahLst/>
              <a:cxnLst/>
              <a:rect l="l" t="t" r="r" b="b"/>
              <a:pathLst>
                <a:path w="623697" h="574421">
                  <a:moveTo>
                    <a:pt x="57277" y="0"/>
                  </a:moveTo>
                  <a:cubicBezTo>
                    <a:pt x="0" y="154686"/>
                    <a:pt x="35814" y="335534"/>
                    <a:pt x="162687" y="456311"/>
                  </a:cubicBezTo>
                  <a:cubicBezTo>
                    <a:pt x="245237" y="535178"/>
                    <a:pt x="351155" y="574421"/>
                    <a:pt x="456946" y="574421"/>
                  </a:cubicBezTo>
                  <a:cubicBezTo>
                    <a:pt x="513842" y="574421"/>
                    <a:pt x="570611" y="562991"/>
                    <a:pt x="623697" y="540512"/>
                  </a:cubicBezTo>
                  <a:lnTo>
                    <a:pt x="5727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576378" y="8685299"/>
            <a:ext cx="467392" cy="430625"/>
            <a:chOff x="0" y="0"/>
            <a:chExt cx="623189" cy="5741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23189" cy="574167"/>
            </a:xfrm>
            <a:custGeom>
              <a:avLst/>
              <a:gdLst/>
              <a:ahLst/>
              <a:cxnLst/>
              <a:rect l="l" t="t" r="r" b="b"/>
              <a:pathLst>
                <a:path w="623189" h="574167">
                  <a:moveTo>
                    <a:pt x="166497" y="0"/>
                  </a:moveTo>
                  <a:cubicBezTo>
                    <a:pt x="109728" y="0"/>
                    <a:pt x="53086" y="11176"/>
                    <a:pt x="0" y="33655"/>
                  </a:cubicBezTo>
                  <a:lnTo>
                    <a:pt x="566166" y="574167"/>
                  </a:lnTo>
                  <a:cubicBezTo>
                    <a:pt x="623189" y="419354"/>
                    <a:pt x="587756" y="239014"/>
                    <a:pt x="460883" y="117729"/>
                  </a:cubicBezTo>
                  <a:cubicBezTo>
                    <a:pt x="378079" y="38862"/>
                    <a:pt x="272161" y="0"/>
                    <a:pt x="16649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6594793" y="4296948"/>
            <a:ext cx="1367409" cy="1237202"/>
            <a:chOff x="0" y="0"/>
            <a:chExt cx="1823212" cy="16496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23212" cy="1649603"/>
            </a:xfrm>
            <a:custGeom>
              <a:avLst/>
              <a:gdLst/>
              <a:ahLst/>
              <a:cxnLst/>
              <a:rect l="l" t="t" r="r" b="b"/>
              <a:pathLst>
                <a:path w="1823212" h="1649603">
                  <a:moveTo>
                    <a:pt x="274955" y="0"/>
                  </a:moveTo>
                  <a:lnTo>
                    <a:pt x="1548257" y="0"/>
                  </a:lnTo>
                  <a:cubicBezTo>
                    <a:pt x="1700149" y="0"/>
                    <a:pt x="1823212" y="123063"/>
                    <a:pt x="1823212" y="274955"/>
                  </a:cubicBezTo>
                  <a:lnTo>
                    <a:pt x="1823212" y="1649603"/>
                  </a:lnTo>
                  <a:lnTo>
                    <a:pt x="0" y="1649603"/>
                  </a:lnTo>
                  <a:lnTo>
                    <a:pt x="0" y="274955"/>
                  </a:lnTo>
                  <a:cubicBezTo>
                    <a:pt x="0" y="123063"/>
                    <a:pt x="123063" y="0"/>
                    <a:pt x="27495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" name="Group 25"/>
          <p:cNvGrpSpPr/>
          <p:nvPr/>
        </p:nvGrpSpPr>
        <p:grpSpPr>
          <a:xfrm rot="1077969">
            <a:off x="3568272" y="8149610"/>
            <a:ext cx="462438" cy="577215"/>
            <a:chOff x="0" y="0"/>
            <a:chExt cx="616584" cy="7696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16585" cy="769620"/>
            </a:xfrm>
            <a:custGeom>
              <a:avLst/>
              <a:gdLst/>
              <a:ahLst/>
              <a:cxnLst/>
              <a:rect l="l" t="t" r="r" b="b"/>
              <a:pathLst>
                <a:path w="616585" h="769620">
                  <a:moveTo>
                    <a:pt x="528828" y="0"/>
                  </a:moveTo>
                  <a:cubicBezTo>
                    <a:pt x="367538" y="0"/>
                    <a:pt x="209169" y="78105"/>
                    <a:pt x="113284" y="222631"/>
                  </a:cubicBezTo>
                  <a:cubicBezTo>
                    <a:pt x="0" y="393192"/>
                    <a:pt x="6096" y="608457"/>
                    <a:pt x="111125" y="769620"/>
                  </a:cubicBezTo>
                  <a:lnTo>
                    <a:pt x="616585" y="7747"/>
                  </a:lnTo>
                  <a:cubicBezTo>
                    <a:pt x="587502" y="2540"/>
                    <a:pt x="558165" y="0"/>
                    <a:pt x="52882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7" name="Group 27"/>
          <p:cNvGrpSpPr/>
          <p:nvPr/>
        </p:nvGrpSpPr>
        <p:grpSpPr>
          <a:xfrm rot="1077969">
            <a:off x="3642849" y="8174331"/>
            <a:ext cx="462344" cy="577310"/>
            <a:chOff x="0" y="0"/>
            <a:chExt cx="616459" cy="7697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16458" cy="769747"/>
            </a:xfrm>
            <a:custGeom>
              <a:avLst/>
              <a:gdLst/>
              <a:ahLst/>
              <a:cxnLst/>
              <a:rect l="l" t="t" r="r" b="b"/>
              <a:pathLst>
                <a:path w="616458" h="769747">
                  <a:moveTo>
                    <a:pt x="505587" y="0"/>
                  </a:moveTo>
                  <a:lnTo>
                    <a:pt x="0" y="762000"/>
                  </a:lnTo>
                  <a:cubicBezTo>
                    <a:pt x="29083" y="767207"/>
                    <a:pt x="58420" y="769747"/>
                    <a:pt x="87757" y="769747"/>
                  </a:cubicBezTo>
                  <a:cubicBezTo>
                    <a:pt x="249174" y="769747"/>
                    <a:pt x="407416" y="691515"/>
                    <a:pt x="503301" y="547116"/>
                  </a:cubicBezTo>
                  <a:cubicBezTo>
                    <a:pt x="616458" y="376428"/>
                    <a:pt x="610489" y="161671"/>
                    <a:pt x="50558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3490350" y="7519950"/>
            <a:ext cx="97822" cy="2294954"/>
            <a:chOff x="0" y="0"/>
            <a:chExt cx="130429" cy="30599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0429" cy="3059938"/>
            </a:xfrm>
            <a:custGeom>
              <a:avLst/>
              <a:gdLst/>
              <a:ahLst/>
              <a:cxnLst/>
              <a:rect l="l" t="t" r="r" b="b"/>
              <a:pathLst>
                <a:path w="130429" h="3059938">
                  <a:moveTo>
                    <a:pt x="0" y="0"/>
                  </a:moveTo>
                  <a:lnTo>
                    <a:pt x="130429" y="0"/>
                  </a:lnTo>
                  <a:lnTo>
                    <a:pt x="130429" y="3059938"/>
                  </a:lnTo>
                  <a:lnTo>
                    <a:pt x="0" y="3059938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3043901" y="8711708"/>
            <a:ext cx="467773" cy="430815"/>
            <a:chOff x="0" y="0"/>
            <a:chExt cx="623697" cy="57442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23697" cy="574421"/>
            </a:xfrm>
            <a:custGeom>
              <a:avLst/>
              <a:gdLst/>
              <a:ahLst/>
              <a:cxnLst/>
              <a:rect l="l" t="t" r="r" b="b"/>
              <a:pathLst>
                <a:path w="623697" h="574421">
                  <a:moveTo>
                    <a:pt x="57277" y="0"/>
                  </a:moveTo>
                  <a:cubicBezTo>
                    <a:pt x="0" y="154686"/>
                    <a:pt x="35814" y="335534"/>
                    <a:pt x="162687" y="456311"/>
                  </a:cubicBezTo>
                  <a:cubicBezTo>
                    <a:pt x="245237" y="535178"/>
                    <a:pt x="351155" y="574421"/>
                    <a:pt x="456946" y="574421"/>
                  </a:cubicBezTo>
                  <a:cubicBezTo>
                    <a:pt x="513842" y="574421"/>
                    <a:pt x="570611" y="562991"/>
                    <a:pt x="623697" y="540512"/>
                  </a:cubicBezTo>
                  <a:lnTo>
                    <a:pt x="5727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088086" y="8685299"/>
            <a:ext cx="467392" cy="430625"/>
            <a:chOff x="0" y="0"/>
            <a:chExt cx="623189" cy="5741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3189" cy="574167"/>
            </a:xfrm>
            <a:custGeom>
              <a:avLst/>
              <a:gdLst/>
              <a:ahLst/>
              <a:cxnLst/>
              <a:rect l="l" t="t" r="r" b="b"/>
              <a:pathLst>
                <a:path w="623189" h="574167">
                  <a:moveTo>
                    <a:pt x="166497" y="0"/>
                  </a:moveTo>
                  <a:cubicBezTo>
                    <a:pt x="109728" y="0"/>
                    <a:pt x="53086" y="11176"/>
                    <a:pt x="0" y="33655"/>
                  </a:cubicBezTo>
                  <a:lnTo>
                    <a:pt x="566166" y="574167"/>
                  </a:lnTo>
                  <a:cubicBezTo>
                    <a:pt x="623189" y="419354"/>
                    <a:pt x="587756" y="239014"/>
                    <a:pt x="460883" y="117729"/>
                  </a:cubicBezTo>
                  <a:cubicBezTo>
                    <a:pt x="378079" y="38862"/>
                    <a:pt x="272161" y="0"/>
                    <a:pt x="16649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35" name="Group 35"/>
          <p:cNvGrpSpPr/>
          <p:nvPr/>
        </p:nvGrpSpPr>
        <p:grpSpPr>
          <a:xfrm rot="-10800000">
            <a:off x="10334043" y="5436348"/>
            <a:ext cx="1367409" cy="1237202"/>
            <a:chOff x="0" y="0"/>
            <a:chExt cx="1823212" cy="16496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23212" cy="1649603"/>
            </a:xfrm>
            <a:custGeom>
              <a:avLst/>
              <a:gdLst/>
              <a:ahLst/>
              <a:cxnLst/>
              <a:rect l="l" t="t" r="r" b="b"/>
              <a:pathLst>
                <a:path w="1823212" h="1649603">
                  <a:moveTo>
                    <a:pt x="274955" y="0"/>
                  </a:moveTo>
                  <a:lnTo>
                    <a:pt x="1548257" y="0"/>
                  </a:lnTo>
                  <a:cubicBezTo>
                    <a:pt x="1700149" y="0"/>
                    <a:pt x="1823212" y="123063"/>
                    <a:pt x="1823212" y="274955"/>
                  </a:cubicBezTo>
                  <a:lnTo>
                    <a:pt x="1823212" y="1649603"/>
                  </a:lnTo>
                  <a:lnTo>
                    <a:pt x="0" y="1649603"/>
                  </a:lnTo>
                  <a:lnTo>
                    <a:pt x="0" y="274955"/>
                  </a:lnTo>
                  <a:cubicBezTo>
                    <a:pt x="0" y="123063"/>
                    <a:pt x="123063" y="0"/>
                    <a:pt x="27495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7" name="Group 37"/>
          <p:cNvGrpSpPr/>
          <p:nvPr/>
        </p:nvGrpSpPr>
        <p:grpSpPr>
          <a:xfrm rot="-10800000">
            <a:off x="2855543" y="6282748"/>
            <a:ext cx="1367409" cy="1237202"/>
            <a:chOff x="0" y="0"/>
            <a:chExt cx="1823212" cy="164960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23212" cy="1649603"/>
            </a:xfrm>
            <a:custGeom>
              <a:avLst/>
              <a:gdLst/>
              <a:ahLst/>
              <a:cxnLst/>
              <a:rect l="l" t="t" r="r" b="b"/>
              <a:pathLst>
                <a:path w="1823212" h="1649603">
                  <a:moveTo>
                    <a:pt x="274955" y="0"/>
                  </a:moveTo>
                  <a:lnTo>
                    <a:pt x="1548257" y="0"/>
                  </a:lnTo>
                  <a:cubicBezTo>
                    <a:pt x="1700149" y="0"/>
                    <a:pt x="1823212" y="123063"/>
                    <a:pt x="1823212" y="274955"/>
                  </a:cubicBezTo>
                  <a:lnTo>
                    <a:pt x="1823212" y="1649603"/>
                  </a:lnTo>
                  <a:lnTo>
                    <a:pt x="0" y="1649603"/>
                  </a:lnTo>
                  <a:lnTo>
                    <a:pt x="0" y="274955"/>
                  </a:lnTo>
                  <a:cubicBezTo>
                    <a:pt x="0" y="123063"/>
                    <a:pt x="123063" y="0"/>
                    <a:pt x="27495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9" name="Group 39"/>
          <p:cNvGrpSpPr/>
          <p:nvPr/>
        </p:nvGrpSpPr>
        <p:grpSpPr>
          <a:xfrm rot="16873">
            <a:off x="1367118" y="9791187"/>
            <a:ext cx="15553762" cy="28575"/>
            <a:chOff x="0" y="0"/>
            <a:chExt cx="20738349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0738337" cy="38100"/>
            </a:xfrm>
            <a:custGeom>
              <a:avLst/>
              <a:gdLst/>
              <a:ahLst/>
              <a:cxnLst/>
              <a:rect l="l" t="t" r="r" b="b"/>
              <a:pathLst>
                <a:path w="20738337" h="38100">
                  <a:moveTo>
                    <a:pt x="19050" y="0"/>
                  </a:moveTo>
                  <a:lnTo>
                    <a:pt x="20719287" y="0"/>
                  </a:lnTo>
                  <a:cubicBezTo>
                    <a:pt x="20729828" y="0"/>
                    <a:pt x="20738337" y="8509"/>
                    <a:pt x="20738337" y="19050"/>
                  </a:cubicBezTo>
                  <a:cubicBezTo>
                    <a:pt x="20738337" y="29591"/>
                    <a:pt x="20729828" y="38100"/>
                    <a:pt x="2071928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ubicBezTo>
                    <a:pt x="0" y="8509"/>
                    <a:pt x="8509" y="0"/>
                    <a:pt x="1905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983675" y="5128279"/>
            <a:ext cx="3111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A new up and coming dating service in Vietnam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31157" y="3142475"/>
            <a:ext cx="3111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The king of all dating services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462167" y="4269075"/>
            <a:ext cx="3111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A dating-focused social network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983675" y="4492525"/>
            <a:ext cx="31111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EZmatch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731175" y="2490319"/>
            <a:ext cx="31111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Tinder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462175" y="3626077"/>
            <a:ext cx="31111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Badoo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83675" y="6620300"/>
            <a:ext cx="3111150" cy="49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3rd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31175" y="4626320"/>
            <a:ext cx="3111150" cy="49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1st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462175" y="5818676"/>
            <a:ext cx="3111150" cy="49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2nd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4699850" y="8092350"/>
            <a:ext cx="97822" cy="1722596"/>
            <a:chOff x="0" y="0"/>
            <a:chExt cx="130429" cy="229679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30429" cy="2296795"/>
            </a:xfrm>
            <a:custGeom>
              <a:avLst/>
              <a:gdLst/>
              <a:ahLst/>
              <a:cxnLst/>
              <a:rect l="l" t="t" r="r" b="b"/>
              <a:pathLst>
                <a:path w="130429" h="2296795">
                  <a:moveTo>
                    <a:pt x="0" y="0"/>
                  </a:moveTo>
                  <a:lnTo>
                    <a:pt x="130429" y="0"/>
                  </a:lnTo>
                  <a:lnTo>
                    <a:pt x="130429" y="2296795"/>
                  </a:lnTo>
                  <a:lnTo>
                    <a:pt x="0" y="2296795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52" name="Group 52"/>
          <p:cNvGrpSpPr/>
          <p:nvPr/>
        </p:nvGrpSpPr>
        <p:grpSpPr>
          <a:xfrm rot="1077969">
            <a:off x="14787566" y="8149610"/>
            <a:ext cx="462438" cy="577215"/>
            <a:chOff x="0" y="0"/>
            <a:chExt cx="616584" cy="76962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16585" cy="769620"/>
            </a:xfrm>
            <a:custGeom>
              <a:avLst/>
              <a:gdLst/>
              <a:ahLst/>
              <a:cxnLst/>
              <a:rect l="l" t="t" r="r" b="b"/>
              <a:pathLst>
                <a:path w="616585" h="769620">
                  <a:moveTo>
                    <a:pt x="528828" y="0"/>
                  </a:moveTo>
                  <a:cubicBezTo>
                    <a:pt x="367538" y="0"/>
                    <a:pt x="209169" y="78105"/>
                    <a:pt x="113284" y="222631"/>
                  </a:cubicBezTo>
                  <a:cubicBezTo>
                    <a:pt x="0" y="393192"/>
                    <a:pt x="6096" y="608457"/>
                    <a:pt x="111125" y="769620"/>
                  </a:cubicBezTo>
                  <a:lnTo>
                    <a:pt x="616585" y="7747"/>
                  </a:lnTo>
                  <a:cubicBezTo>
                    <a:pt x="587502" y="2540"/>
                    <a:pt x="558165" y="0"/>
                    <a:pt x="52882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54" name="Group 54"/>
          <p:cNvGrpSpPr/>
          <p:nvPr/>
        </p:nvGrpSpPr>
        <p:grpSpPr>
          <a:xfrm rot="1077969">
            <a:off x="14862143" y="8174331"/>
            <a:ext cx="462344" cy="577310"/>
            <a:chOff x="0" y="0"/>
            <a:chExt cx="616459" cy="76974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16458" cy="769747"/>
            </a:xfrm>
            <a:custGeom>
              <a:avLst/>
              <a:gdLst/>
              <a:ahLst/>
              <a:cxnLst/>
              <a:rect l="l" t="t" r="r" b="b"/>
              <a:pathLst>
                <a:path w="616458" h="769747">
                  <a:moveTo>
                    <a:pt x="505587" y="0"/>
                  </a:moveTo>
                  <a:lnTo>
                    <a:pt x="0" y="762000"/>
                  </a:lnTo>
                  <a:cubicBezTo>
                    <a:pt x="29083" y="767207"/>
                    <a:pt x="58420" y="769747"/>
                    <a:pt x="87757" y="769747"/>
                  </a:cubicBezTo>
                  <a:cubicBezTo>
                    <a:pt x="249174" y="769747"/>
                    <a:pt x="407416" y="691515"/>
                    <a:pt x="503301" y="547116"/>
                  </a:cubicBezTo>
                  <a:cubicBezTo>
                    <a:pt x="616458" y="376428"/>
                    <a:pt x="610489" y="161671"/>
                    <a:pt x="50558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4263193" y="8711708"/>
            <a:ext cx="467773" cy="430815"/>
            <a:chOff x="0" y="0"/>
            <a:chExt cx="623697" cy="57442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23697" cy="574421"/>
            </a:xfrm>
            <a:custGeom>
              <a:avLst/>
              <a:gdLst/>
              <a:ahLst/>
              <a:cxnLst/>
              <a:rect l="l" t="t" r="r" b="b"/>
              <a:pathLst>
                <a:path w="623697" h="574421">
                  <a:moveTo>
                    <a:pt x="57277" y="0"/>
                  </a:moveTo>
                  <a:cubicBezTo>
                    <a:pt x="0" y="154686"/>
                    <a:pt x="35814" y="335534"/>
                    <a:pt x="162687" y="456311"/>
                  </a:cubicBezTo>
                  <a:cubicBezTo>
                    <a:pt x="245237" y="535178"/>
                    <a:pt x="351155" y="574421"/>
                    <a:pt x="456946" y="574421"/>
                  </a:cubicBezTo>
                  <a:cubicBezTo>
                    <a:pt x="513842" y="574421"/>
                    <a:pt x="570611" y="562991"/>
                    <a:pt x="623697" y="540512"/>
                  </a:cubicBezTo>
                  <a:lnTo>
                    <a:pt x="5727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4307378" y="8685299"/>
            <a:ext cx="467392" cy="430625"/>
            <a:chOff x="0" y="0"/>
            <a:chExt cx="623189" cy="57416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23189" cy="574167"/>
            </a:xfrm>
            <a:custGeom>
              <a:avLst/>
              <a:gdLst/>
              <a:ahLst/>
              <a:cxnLst/>
              <a:rect l="l" t="t" r="r" b="b"/>
              <a:pathLst>
                <a:path w="623189" h="574167">
                  <a:moveTo>
                    <a:pt x="166497" y="0"/>
                  </a:moveTo>
                  <a:cubicBezTo>
                    <a:pt x="109728" y="0"/>
                    <a:pt x="53086" y="11176"/>
                    <a:pt x="0" y="33655"/>
                  </a:cubicBezTo>
                  <a:lnTo>
                    <a:pt x="566166" y="574167"/>
                  </a:lnTo>
                  <a:cubicBezTo>
                    <a:pt x="623189" y="419354"/>
                    <a:pt x="587756" y="239014"/>
                    <a:pt x="460883" y="117729"/>
                  </a:cubicBezTo>
                  <a:cubicBezTo>
                    <a:pt x="378079" y="38862"/>
                    <a:pt x="272161" y="0"/>
                    <a:pt x="166497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60" name="Group 60"/>
          <p:cNvGrpSpPr/>
          <p:nvPr/>
        </p:nvGrpSpPr>
        <p:grpSpPr>
          <a:xfrm rot="-10800000">
            <a:off x="14065043" y="6855098"/>
            <a:ext cx="1367409" cy="1237202"/>
            <a:chOff x="0" y="0"/>
            <a:chExt cx="1823212" cy="164960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823212" cy="1649603"/>
            </a:xfrm>
            <a:custGeom>
              <a:avLst/>
              <a:gdLst/>
              <a:ahLst/>
              <a:cxnLst/>
              <a:rect l="l" t="t" r="r" b="b"/>
              <a:pathLst>
                <a:path w="1823212" h="1649603">
                  <a:moveTo>
                    <a:pt x="274955" y="0"/>
                  </a:moveTo>
                  <a:lnTo>
                    <a:pt x="1548257" y="0"/>
                  </a:lnTo>
                  <a:cubicBezTo>
                    <a:pt x="1700149" y="0"/>
                    <a:pt x="1823212" y="123063"/>
                    <a:pt x="1823212" y="274955"/>
                  </a:cubicBezTo>
                  <a:lnTo>
                    <a:pt x="1823212" y="1649603"/>
                  </a:lnTo>
                  <a:lnTo>
                    <a:pt x="0" y="1649603"/>
                  </a:lnTo>
                  <a:lnTo>
                    <a:pt x="0" y="274955"/>
                  </a:lnTo>
                  <a:cubicBezTo>
                    <a:pt x="0" y="123063"/>
                    <a:pt x="123063" y="0"/>
                    <a:pt x="27495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13193167" y="5687825"/>
            <a:ext cx="3111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A dating app designed for women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193175" y="5044827"/>
            <a:ext cx="31111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Bumble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193175" y="7237426"/>
            <a:ext cx="3111150" cy="49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4TH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03284" y="7659434"/>
            <a:ext cx="5307044" cy="472821"/>
            <a:chOff x="0" y="0"/>
            <a:chExt cx="7076059" cy="630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6059" cy="630428"/>
            </a:xfrm>
            <a:custGeom>
              <a:avLst/>
              <a:gdLst/>
              <a:ahLst/>
              <a:cxnLst/>
              <a:rect l="l" t="t" r="r" b="b"/>
              <a:pathLst>
                <a:path w="7076059" h="630428">
                  <a:moveTo>
                    <a:pt x="0" y="315214"/>
                  </a:moveTo>
                  <a:cubicBezTo>
                    <a:pt x="0" y="141097"/>
                    <a:pt x="1584071" y="0"/>
                    <a:pt x="3537966" y="0"/>
                  </a:cubicBezTo>
                  <a:cubicBezTo>
                    <a:pt x="5491861" y="0"/>
                    <a:pt x="7076059" y="141097"/>
                    <a:pt x="7076059" y="315214"/>
                  </a:cubicBezTo>
                  <a:cubicBezTo>
                    <a:pt x="7076059" y="489331"/>
                    <a:pt x="5491988" y="630428"/>
                    <a:pt x="3537966" y="630428"/>
                  </a:cubicBezTo>
                  <a:cubicBezTo>
                    <a:pt x="1583944" y="630428"/>
                    <a:pt x="0" y="489331"/>
                    <a:pt x="0" y="315214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210235">
            <a:off x="4786139" y="6189274"/>
            <a:ext cx="2232184" cy="1716786"/>
            <a:chOff x="0" y="0"/>
            <a:chExt cx="2976245" cy="22890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6245" cy="2289048"/>
            </a:xfrm>
            <a:custGeom>
              <a:avLst/>
              <a:gdLst/>
              <a:ahLst/>
              <a:cxnLst/>
              <a:rect l="l" t="t" r="r" b="b"/>
              <a:pathLst>
                <a:path w="2976245" h="2289048">
                  <a:moveTo>
                    <a:pt x="1115568" y="0"/>
                  </a:moveTo>
                  <a:cubicBezTo>
                    <a:pt x="627380" y="0"/>
                    <a:pt x="235458" y="424307"/>
                    <a:pt x="235458" y="424307"/>
                  </a:cubicBezTo>
                  <a:cubicBezTo>
                    <a:pt x="0" y="1284351"/>
                    <a:pt x="485140" y="2146935"/>
                    <a:pt x="485140" y="2146935"/>
                  </a:cubicBezTo>
                  <a:lnTo>
                    <a:pt x="2748407" y="2289048"/>
                  </a:lnTo>
                  <a:lnTo>
                    <a:pt x="2976245" y="1805051"/>
                  </a:lnTo>
                  <a:cubicBezTo>
                    <a:pt x="2976245" y="1805051"/>
                    <a:pt x="2894457" y="1715262"/>
                    <a:pt x="2686304" y="1565402"/>
                  </a:cubicBezTo>
                  <a:cubicBezTo>
                    <a:pt x="2478659" y="1415161"/>
                    <a:pt x="2330450" y="698119"/>
                    <a:pt x="1634998" y="180340"/>
                  </a:cubicBezTo>
                  <a:cubicBezTo>
                    <a:pt x="1458595" y="49022"/>
                    <a:pt x="1281557" y="0"/>
                    <a:pt x="1115568" y="0"/>
                  </a:cubicBezTo>
                  <a:close/>
                </a:path>
              </a:pathLst>
            </a:custGeom>
            <a:solidFill>
              <a:srgbClr val="CC473D"/>
            </a:solidFill>
          </p:spPr>
        </p:sp>
      </p:grpSp>
      <p:grpSp>
        <p:nvGrpSpPr>
          <p:cNvPr id="6" name="Group 6"/>
          <p:cNvGrpSpPr/>
          <p:nvPr/>
        </p:nvGrpSpPr>
        <p:grpSpPr>
          <a:xfrm rot="-210235">
            <a:off x="6601523" y="7253369"/>
            <a:ext cx="460819" cy="596932"/>
            <a:chOff x="0" y="0"/>
            <a:chExt cx="614426" cy="7959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4426" cy="795909"/>
            </a:xfrm>
            <a:custGeom>
              <a:avLst/>
              <a:gdLst/>
              <a:ahLst/>
              <a:cxnLst/>
              <a:rect l="l" t="t" r="r" b="b"/>
              <a:pathLst>
                <a:path w="614426" h="795909">
                  <a:moveTo>
                    <a:pt x="229108" y="0"/>
                  </a:moveTo>
                  <a:lnTo>
                    <a:pt x="0" y="776097"/>
                  </a:lnTo>
                  <a:lnTo>
                    <a:pt x="371348" y="795909"/>
                  </a:lnTo>
                  <a:lnTo>
                    <a:pt x="614426" y="292100"/>
                  </a:lnTo>
                  <a:lnTo>
                    <a:pt x="229108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8" name="Group 8"/>
          <p:cNvGrpSpPr/>
          <p:nvPr/>
        </p:nvGrpSpPr>
        <p:grpSpPr>
          <a:xfrm rot="-210184">
            <a:off x="3422511" y="3222970"/>
            <a:ext cx="531876" cy="476536"/>
            <a:chOff x="0" y="0"/>
            <a:chExt cx="709168" cy="6353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9168" cy="635381"/>
            </a:xfrm>
            <a:custGeom>
              <a:avLst/>
              <a:gdLst/>
              <a:ahLst/>
              <a:cxnLst/>
              <a:rect l="l" t="t" r="r" b="b"/>
              <a:pathLst>
                <a:path w="709168" h="635381">
                  <a:moveTo>
                    <a:pt x="569468" y="0"/>
                  </a:moveTo>
                  <a:cubicBezTo>
                    <a:pt x="485140" y="0"/>
                    <a:pt x="364871" y="64262"/>
                    <a:pt x="307467" y="188595"/>
                  </a:cubicBezTo>
                  <a:cubicBezTo>
                    <a:pt x="189230" y="446024"/>
                    <a:pt x="0" y="635381"/>
                    <a:pt x="0" y="635381"/>
                  </a:cubicBezTo>
                  <a:lnTo>
                    <a:pt x="129286" y="632460"/>
                  </a:lnTo>
                  <a:cubicBezTo>
                    <a:pt x="129286" y="632460"/>
                    <a:pt x="379730" y="519557"/>
                    <a:pt x="596900" y="225298"/>
                  </a:cubicBezTo>
                  <a:cubicBezTo>
                    <a:pt x="709168" y="73406"/>
                    <a:pt x="659765" y="0"/>
                    <a:pt x="569468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10184">
            <a:off x="4466672" y="3168850"/>
            <a:ext cx="217075" cy="681609"/>
            <a:chOff x="0" y="0"/>
            <a:chExt cx="289433" cy="908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433" cy="908812"/>
            </a:xfrm>
            <a:custGeom>
              <a:avLst/>
              <a:gdLst/>
              <a:ahLst/>
              <a:cxnLst/>
              <a:rect l="l" t="t" r="r" b="b"/>
              <a:pathLst>
                <a:path w="289433" h="908812">
                  <a:moveTo>
                    <a:pt x="242824" y="0"/>
                  </a:moveTo>
                  <a:cubicBezTo>
                    <a:pt x="242824" y="0"/>
                    <a:pt x="0" y="57277"/>
                    <a:pt x="62484" y="305689"/>
                  </a:cubicBezTo>
                  <a:cubicBezTo>
                    <a:pt x="124968" y="554101"/>
                    <a:pt x="158623" y="742442"/>
                    <a:pt x="158623" y="742442"/>
                  </a:cubicBezTo>
                  <a:lnTo>
                    <a:pt x="289433" y="908812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10184">
            <a:off x="3520387" y="3255539"/>
            <a:ext cx="431482" cy="438912"/>
            <a:chOff x="0" y="0"/>
            <a:chExt cx="575310" cy="5852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5310" cy="585216"/>
            </a:xfrm>
            <a:custGeom>
              <a:avLst/>
              <a:gdLst/>
              <a:ahLst/>
              <a:cxnLst/>
              <a:rect l="l" t="t" r="r" b="b"/>
              <a:pathLst>
                <a:path w="575310" h="585216">
                  <a:moveTo>
                    <a:pt x="526161" y="0"/>
                  </a:moveTo>
                  <a:cubicBezTo>
                    <a:pt x="526161" y="0"/>
                    <a:pt x="117602" y="155067"/>
                    <a:pt x="0" y="585216"/>
                  </a:cubicBezTo>
                  <a:cubicBezTo>
                    <a:pt x="0" y="585216"/>
                    <a:pt x="193167" y="496316"/>
                    <a:pt x="384429" y="289179"/>
                  </a:cubicBezTo>
                  <a:cubicBezTo>
                    <a:pt x="575310" y="81534"/>
                    <a:pt x="526161" y="0"/>
                    <a:pt x="526161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-210184">
            <a:off x="4492465" y="3207306"/>
            <a:ext cx="120300" cy="564166"/>
            <a:chOff x="0" y="0"/>
            <a:chExt cx="160400" cy="7522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0401" cy="752221"/>
            </a:xfrm>
            <a:custGeom>
              <a:avLst/>
              <a:gdLst/>
              <a:ahLst/>
              <a:cxnLst/>
              <a:rect l="l" t="t" r="r" b="b"/>
              <a:pathLst>
                <a:path w="160401" h="752221">
                  <a:moveTo>
                    <a:pt x="96520" y="0"/>
                  </a:moveTo>
                  <a:cubicBezTo>
                    <a:pt x="14351" y="57277"/>
                    <a:pt x="0" y="182118"/>
                    <a:pt x="14351" y="242697"/>
                  </a:cubicBezTo>
                  <a:cubicBezTo>
                    <a:pt x="28702" y="303276"/>
                    <a:pt x="122428" y="693039"/>
                    <a:pt x="122428" y="693039"/>
                  </a:cubicBezTo>
                  <a:lnTo>
                    <a:pt x="160401" y="752221"/>
                  </a:lnTo>
                  <a:lnTo>
                    <a:pt x="96520" y="0"/>
                  </a:ln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-210135">
            <a:off x="1743301" y="3557091"/>
            <a:ext cx="4528852" cy="4365498"/>
            <a:chOff x="0" y="0"/>
            <a:chExt cx="6038469" cy="58206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38469" cy="5820664"/>
            </a:xfrm>
            <a:custGeom>
              <a:avLst/>
              <a:gdLst/>
              <a:ahLst/>
              <a:cxnLst/>
              <a:rect l="l" t="t" r="r" b="b"/>
              <a:pathLst>
                <a:path w="6038469" h="5820664">
                  <a:moveTo>
                    <a:pt x="3068193" y="0"/>
                  </a:moveTo>
                  <a:cubicBezTo>
                    <a:pt x="2978404" y="0"/>
                    <a:pt x="2890647" y="6858"/>
                    <a:pt x="2806065" y="21209"/>
                  </a:cubicBezTo>
                  <a:cubicBezTo>
                    <a:pt x="2074037" y="145288"/>
                    <a:pt x="1477772" y="1010666"/>
                    <a:pt x="1477772" y="1010666"/>
                  </a:cubicBezTo>
                  <a:cubicBezTo>
                    <a:pt x="0" y="2788793"/>
                    <a:pt x="857758" y="5647817"/>
                    <a:pt x="955167" y="5665089"/>
                  </a:cubicBezTo>
                  <a:cubicBezTo>
                    <a:pt x="1044956" y="5680456"/>
                    <a:pt x="3929634" y="5820664"/>
                    <a:pt x="4719193" y="5820664"/>
                  </a:cubicBezTo>
                  <a:cubicBezTo>
                    <a:pt x="4788154" y="5820664"/>
                    <a:pt x="4840986" y="5819648"/>
                    <a:pt x="4874768" y="5817362"/>
                  </a:cubicBezTo>
                  <a:cubicBezTo>
                    <a:pt x="5294503" y="5789168"/>
                    <a:pt x="5596255" y="5656453"/>
                    <a:pt x="5817362" y="4907788"/>
                  </a:cubicBezTo>
                  <a:cubicBezTo>
                    <a:pt x="6038469" y="4158996"/>
                    <a:pt x="4947666" y="1790700"/>
                    <a:pt x="4737608" y="1057910"/>
                  </a:cubicBezTo>
                  <a:cubicBezTo>
                    <a:pt x="4551299" y="409575"/>
                    <a:pt x="3756279" y="0"/>
                    <a:pt x="3068193" y="0"/>
                  </a:cubicBezTo>
                  <a:close/>
                </a:path>
              </a:pathLst>
            </a:custGeom>
            <a:solidFill>
              <a:srgbClr val="F56D64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10154">
            <a:off x="2974761" y="5326932"/>
            <a:ext cx="1434179" cy="1049941"/>
            <a:chOff x="0" y="0"/>
            <a:chExt cx="1912239" cy="13999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2239" cy="1399921"/>
            </a:xfrm>
            <a:custGeom>
              <a:avLst/>
              <a:gdLst/>
              <a:ahLst/>
              <a:cxnLst/>
              <a:rect l="l" t="t" r="r" b="b"/>
              <a:pathLst>
                <a:path w="1912239" h="1399921">
                  <a:moveTo>
                    <a:pt x="172085" y="0"/>
                  </a:moveTo>
                  <a:cubicBezTo>
                    <a:pt x="0" y="337820"/>
                    <a:pt x="216789" y="1108964"/>
                    <a:pt x="739140" y="1306576"/>
                  </a:cubicBezTo>
                  <a:cubicBezTo>
                    <a:pt x="926211" y="1377188"/>
                    <a:pt x="1112266" y="1399921"/>
                    <a:pt x="1274191" y="1399921"/>
                  </a:cubicBezTo>
                  <a:cubicBezTo>
                    <a:pt x="1564894" y="1399921"/>
                    <a:pt x="1777619" y="1326769"/>
                    <a:pt x="1777619" y="1326769"/>
                  </a:cubicBezTo>
                  <a:lnTo>
                    <a:pt x="1912239" y="1127760"/>
                  </a:lnTo>
                  <a:cubicBezTo>
                    <a:pt x="1912239" y="1127760"/>
                    <a:pt x="1561338" y="1121537"/>
                    <a:pt x="955802" y="828421"/>
                  </a:cubicBezTo>
                  <a:cubicBezTo>
                    <a:pt x="350393" y="535178"/>
                    <a:pt x="172085" y="0"/>
                    <a:pt x="172085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210154">
            <a:off x="4847627" y="4383849"/>
            <a:ext cx="199263" cy="113348"/>
            <a:chOff x="0" y="0"/>
            <a:chExt cx="265684" cy="1511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5684" cy="151130"/>
            </a:xfrm>
            <a:custGeom>
              <a:avLst/>
              <a:gdLst/>
              <a:ahLst/>
              <a:cxnLst/>
              <a:rect l="l" t="t" r="r" b="b"/>
              <a:pathLst>
                <a:path w="265684" h="151130">
                  <a:moveTo>
                    <a:pt x="61468" y="0"/>
                  </a:moveTo>
                  <a:cubicBezTo>
                    <a:pt x="33274" y="0"/>
                    <a:pt x="10922" y="9652"/>
                    <a:pt x="7874" y="40132"/>
                  </a:cubicBezTo>
                  <a:cubicBezTo>
                    <a:pt x="0" y="112014"/>
                    <a:pt x="62865" y="151130"/>
                    <a:pt x="137668" y="151130"/>
                  </a:cubicBezTo>
                  <a:cubicBezTo>
                    <a:pt x="150368" y="151130"/>
                    <a:pt x="163322" y="149987"/>
                    <a:pt x="176530" y="147701"/>
                  </a:cubicBezTo>
                  <a:cubicBezTo>
                    <a:pt x="265684" y="132588"/>
                    <a:pt x="233172" y="28956"/>
                    <a:pt x="193929" y="28956"/>
                  </a:cubicBezTo>
                  <a:cubicBezTo>
                    <a:pt x="193421" y="28956"/>
                    <a:pt x="192786" y="29083"/>
                    <a:pt x="192405" y="29083"/>
                  </a:cubicBezTo>
                  <a:cubicBezTo>
                    <a:pt x="192151" y="29083"/>
                    <a:pt x="191897" y="29083"/>
                    <a:pt x="191516" y="29083"/>
                  </a:cubicBezTo>
                  <a:cubicBezTo>
                    <a:pt x="176784" y="29083"/>
                    <a:pt x="110363" y="0"/>
                    <a:pt x="61468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210154">
            <a:off x="2078516" y="6014868"/>
            <a:ext cx="2542032" cy="1955197"/>
            <a:chOff x="0" y="0"/>
            <a:chExt cx="3389376" cy="260692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389376" cy="2606929"/>
            </a:xfrm>
            <a:custGeom>
              <a:avLst/>
              <a:gdLst/>
              <a:ahLst/>
              <a:cxnLst/>
              <a:rect l="l" t="t" r="r" b="b"/>
              <a:pathLst>
                <a:path w="3389376" h="2606929">
                  <a:moveTo>
                    <a:pt x="1270508" y="0"/>
                  </a:moveTo>
                  <a:cubicBezTo>
                    <a:pt x="714502" y="0"/>
                    <a:pt x="268097" y="483235"/>
                    <a:pt x="268097" y="483235"/>
                  </a:cubicBezTo>
                  <a:cubicBezTo>
                    <a:pt x="0" y="1462659"/>
                    <a:pt x="552450" y="2445004"/>
                    <a:pt x="552450" y="2445004"/>
                  </a:cubicBezTo>
                  <a:lnTo>
                    <a:pt x="3129915" y="2606929"/>
                  </a:lnTo>
                  <a:lnTo>
                    <a:pt x="3389376" y="2055749"/>
                  </a:lnTo>
                  <a:cubicBezTo>
                    <a:pt x="3389376" y="2055749"/>
                    <a:pt x="3296158" y="1953387"/>
                    <a:pt x="3059176" y="1782826"/>
                  </a:cubicBezTo>
                  <a:cubicBezTo>
                    <a:pt x="2822702" y="1611757"/>
                    <a:pt x="2653919" y="795147"/>
                    <a:pt x="1861947" y="205613"/>
                  </a:cubicBezTo>
                  <a:cubicBezTo>
                    <a:pt x="1661033" y="55880"/>
                    <a:pt x="1459484" y="0"/>
                    <a:pt x="1270508" y="0"/>
                  </a:cubicBezTo>
                  <a:close/>
                </a:path>
              </a:pathLst>
            </a:custGeom>
            <a:solidFill>
              <a:srgbClr val="CC473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210154">
            <a:off x="4145876" y="7226600"/>
            <a:ext cx="524828" cy="679799"/>
            <a:chOff x="0" y="0"/>
            <a:chExt cx="699770" cy="90639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9770" cy="906399"/>
            </a:xfrm>
            <a:custGeom>
              <a:avLst/>
              <a:gdLst/>
              <a:ahLst/>
              <a:cxnLst/>
              <a:rect l="l" t="t" r="r" b="b"/>
              <a:pathLst>
                <a:path w="699770" h="906399">
                  <a:moveTo>
                    <a:pt x="260858" y="0"/>
                  </a:moveTo>
                  <a:lnTo>
                    <a:pt x="0" y="883920"/>
                  </a:lnTo>
                  <a:lnTo>
                    <a:pt x="422910" y="906399"/>
                  </a:lnTo>
                  <a:lnTo>
                    <a:pt x="699770" y="332613"/>
                  </a:lnTo>
                  <a:lnTo>
                    <a:pt x="260858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26" name="Group 26"/>
          <p:cNvGrpSpPr/>
          <p:nvPr/>
        </p:nvGrpSpPr>
        <p:grpSpPr>
          <a:xfrm rot="-210154">
            <a:off x="4158382" y="4193575"/>
            <a:ext cx="639604" cy="572929"/>
            <a:chOff x="0" y="0"/>
            <a:chExt cx="852805" cy="76390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52805" cy="763905"/>
            </a:xfrm>
            <a:custGeom>
              <a:avLst/>
              <a:gdLst/>
              <a:ahLst/>
              <a:cxnLst/>
              <a:rect l="l" t="t" r="r" b="b"/>
              <a:pathLst>
                <a:path w="852805" h="763905">
                  <a:moveTo>
                    <a:pt x="427863" y="0"/>
                  </a:moveTo>
                  <a:cubicBezTo>
                    <a:pt x="151765" y="0"/>
                    <a:pt x="0" y="205740"/>
                    <a:pt x="19939" y="447929"/>
                  </a:cubicBezTo>
                  <a:cubicBezTo>
                    <a:pt x="38608" y="679450"/>
                    <a:pt x="271145" y="763905"/>
                    <a:pt x="456692" y="763905"/>
                  </a:cubicBezTo>
                  <a:cubicBezTo>
                    <a:pt x="482219" y="763905"/>
                    <a:pt x="506730" y="762381"/>
                    <a:pt x="529844" y="759333"/>
                  </a:cubicBezTo>
                  <a:cubicBezTo>
                    <a:pt x="720598" y="734695"/>
                    <a:pt x="842137" y="633857"/>
                    <a:pt x="852805" y="512699"/>
                  </a:cubicBezTo>
                  <a:cubicBezTo>
                    <a:pt x="852805" y="512699"/>
                    <a:pt x="826770" y="44704"/>
                    <a:pt x="502920" y="4826"/>
                  </a:cubicBezTo>
                  <a:cubicBezTo>
                    <a:pt x="477012" y="1524"/>
                    <a:pt x="451993" y="0"/>
                    <a:pt x="427990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210154">
            <a:off x="4374958" y="4355741"/>
            <a:ext cx="111633" cy="232886"/>
            <a:chOff x="0" y="0"/>
            <a:chExt cx="148844" cy="31051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8844" cy="310515"/>
            </a:xfrm>
            <a:custGeom>
              <a:avLst/>
              <a:gdLst/>
              <a:ahLst/>
              <a:cxnLst/>
              <a:rect l="l" t="t" r="r" b="b"/>
              <a:pathLst>
                <a:path w="148844" h="310515">
                  <a:moveTo>
                    <a:pt x="117856" y="0"/>
                  </a:moveTo>
                  <a:lnTo>
                    <a:pt x="0" y="285496"/>
                  </a:lnTo>
                  <a:lnTo>
                    <a:pt x="44704" y="310515"/>
                  </a:lnTo>
                  <a:lnTo>
                    <a:pt x="148844" y="10287"/>
                  </a:lnTo>
                  <a:lnTo>
                    <a:pt x="117856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30" name="Group 30"/>
          <p:cNvGrpSpPr/>
          <p:nvPr/>
        </p:nvGrpSpPr>
        <p:grpSpPr>
          <a:xfrm rot="-210154">
            <a:off x="4570986" y="4371823"/>
            <a:ext cx="55816" cy="225647"/>
            <a:chOff x="0" y="0"/>
            <a:chExt cx="74422" cy="3008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4422" cy="300863"/>
            </a:xfrm>
            <a:custGeom>
              <a:avLst/>
              <a:gdLst/>
              <a:ahLst/>
              <a:cxnLst/>
              <a:rect l="l" t="t" r="r" b="b"/>
              <a:pathLst>
                <a:path w="74422" h="300863">
                  <a:moveTo>
                    <a:pt x="43307" y="0"/>
                  </a:moveTo>
                  <a:lnTo>
                    <a:pt x="0" y="297561"/>
                  </a:lnTo>
                  <a:lnTo>
                    <a:pt x="65913" y="300863"/>
                  </a:lnTo>
                  <a:lnTo>
                    <a:pt x="74422" y="12954"/>
                  </a:lnTo>
                  <a:lnTo>
                    <a:pt x="43307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32" name="Group 32"/>
          <p:cNvGrpSpPr/>
          <p:nvPr/>
        </p:nvGrpSpPr>
        <p:grpSpPr>
          <a:xfrm rot="-210154">
            <a:off x="3694100" y="4129302"/>
            <a:ext cx="243650" cy="204883"/>
            <a:chOff x="0" y="0"/>
            <a:chExt cx="324866" cy="27317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24866" cy="273177"/>
            </a:xfrm>
            <a:custGeom>
              <a:avLst/>
              <a:gdLst/>
              <a:ahLst/>
              <a:cxnLst/>
              <a:rect l="l" t="t" r="r" b="b"/>
              <a:pathLst>
                <a:path w="324866" h="273177">
                  <a:moveTo>
                    <a:pt x="133096" y="0"/>
                  </a:moveTo>
                  <a:cubicBezTo>
                    <a:pt x="0" y="0"/>
                    <a:pt x="111125" y="213233"/>
                    <a:pt x="197739" y="251460"/>
                  </a:cubicBezTo>
                  <a:cubicBezTo>
                    <a:pt x="231013" y="266573"/>
                    <a:pt x="257556" y="273177"/>
                    <a:pt x="277495" y="273177"/>
                  </a:cubicBezTo>
                  <a:cubicBezTo>
                    <a:pt x="310007" y="273177"/>
                    <a:pt x="324866" y="255651"/>
                    <a:pt x="323088" y="227965"/>
                  </a:cubicBezTo>
                  <a:cubicBezTo>
                    <a:pt x="323088" y="227965"/>
                    <a:pt x="284099" y="7366"/>
                    <a:pt x="140081" y="254"/>
                  </a:cubicBezTo>
                  <a:cubicBezTo>
                    <a:pt x="137668" y="127"/>
                    <a:pt x="135382" y="0"/>
                    <a:pt x="133223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34" name="Group 34"/>
          <p:cNvGrpSpPr/>
          <p:nvPr/>
        </p:nvGrpSpPr>
        <p:grpSpPr>
          <a:xfrm rot="9822989">
            <a:off x="4042851" y="4805011"/>
            <a:ext cx="250793" cy="272320"/>
            <a:chOff x="0" y="0"/>
            <a:chExt cx="334391" cy="36309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34391" cy="363093"/>
            </a:xfrm>
            <a:custGeom>
              <a:avLst/>
              <a:gdLst/>
              <a:ahLst/>
              <a:cxnLst/>
              <a:rect l="l" t="t" r="r" b="b"/>
              <a:pathLst>
                <a:path w="334391" h="363093">
                  <a:moveTo>
                    <a:pt x="118999" y="0"/>
                  </a:moveTo>
                  <a:cubicBezTo>
                    <a:pt x="118999" y="0"/>
                    <a:pt x="0" y="219202"/>
                    <a:pt x="85344" y="321564"/>
                  </a:cubicBezTo>
                  <a:cubicBezTo>
                    <a:pt x="111252" y="352425"/>
                    <a:pt x="144018" y="363093"/>
                    <a:pt x="177292" y="363093"/>
                  </a:cubicBezTo>
                  <a:cubicBezTo>
                    <a:pt x="254381" y="363093"/>
                    <a:pt x="334391" y="305181"/>
                    <a:pt x="334391" y="305181"/>
                  </a:cubicBezTo>
                  <a:cubicBezTo>
                    <a:pt x="334391" y="305181"/>
                    <a:pt x="311277" y="315087"/>
                    <a:pt x="256032" y="315087"/>
                  </a:cubicBezTo>
                  <a:cubicBezTo>
                    <a:pt x="236347" y="315087"/>
                    <a:pt x="212598" y="313817"/>
                    <a:pt x="184404" y="310515"/>
                  </a:cubicBezTo>
                  <a:cubicBezTo>
                    <a:pt x="76454" y="297561"/>
                    <a:pt x="118999" y="0"/>
                    <a:pt x="118999" y="0"/>
                  </a:cubicBez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36" name="Group 36"/>
          <p:cNvGrpSpPr/>
          <p:nvPr/>
        </p:nvGrpSpPr>
        <p:grpSpPr>
          <a:xfrm rot="-210154">
            <a:off x="3023762" y="4861851"/>
            <a:ext cx="1496758" cy="1454658"/>
            <a:chOff x="0" y="0"/>
            <a:chExt cx="1995678" cy="193954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95678" cy="1939544"/>
            </a:xfrm>
            <a:custGeom>
              <a:avLst/>
              <a:gdLst/>
              <a:ahLst/>
              <a:cxnLst/>
              <a:rect l="l" t="t" r="r" b="b"/>
              <a:pathLst>
                <a:path w="1995678" h="1939544">
                  <a:moveTo>
                    <a:pt x="721487" y="0"/>
                  </a:moveTo>
                  <a:cubicBezTo>
                    <a:pt x="561975" y="0"/>
                    <a:pt x="332486" y="90678"/>
                    <a:pt x="190246" y="317754"/>
                  </a:cubicBezTo>
                  <a:cubicBezTo>
                    <a:pt x="0" y="621411"/>
                    <a:pt x="27940" y="1302004"/>
                    <a:pt x="486791" y="1598930"/>
                  </a:cubicBezTo>
                  <a:cubicBezTo>
                    <a:pt x="945261" y="1895856"/>
                    <a:pt x="1691005" y="1939544"/>
                    <a:pt x="1691005" y="1939544"/>
                  </a:cubicBezTo>
                  <a:lnTo>
                    <a:pt x="1995678" y="1481074"/>
                  </a:lnTo>
                  <a:lnTo>
                    <a:pt x="1762125" y="1263904"/>
                  </a:lnTo>
                  <a:cubicBezTo>
                    <a:pt x="1528572" y="1046226"/>
                    <a:pt x="853059" y="29337"/>
                    <a:pt x="853059" y="29337"/>
                  </a:cubicBezTo>
                  <a:cubicBezTo>
                    <a:pt x="821309" y="10414"/>
                    <a:pt x="775335" y="0"/>
                    <a:pt x="721487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38" name="Group 38"/>
          <p:cNvGrpSpPr/>
          <p:nvPr/>
        </p:nvGrpSpPr>
        <p:grpSpPr>
          <a:xfrm rot="-209419">
            <a:off x="4314718" y="5469302"/>
            <a:ext cx="423863" cy="709993"/>
            <a:chOff x="0" y="0"/>
            <a:chExt cx="565150" cy="94665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65150" cy="946658"/>
            </a:xfrm>
            <a:custGeom>
              <a:avLst/>
              <a:gdLst/>
              <a:ahLst/>
              <a:cxnLst/>
              <a:rect l="l" t="t" r="r" b="b"/>
              <a:pathLst>
                <a:path w="565150" h="946658">
                  <a:moveTo>
                    <a:pt x="0" y="94234"/>
                  </a:moveTo>
                  <a:cubicBezTo>
                    <a:pt x="0" y="42164"/>
                    <a:pt x="42164" y="0"/>
                    <a:pt x="94234" y="0"/>
                  </a:cubicBezTo>
                  <a:lnTo>
                    <a:pt x="470916" y="0"/>
                  </a:lnTo>
                  <a:cubicBezTo>
                    <a:pt x="522986" y="0"/>
                    <a:pt x="565150" y="42164"/>
                    <a:pt x="565150" y="94234"/>
                  </a:cubicBezTo>
                  <a:lnTo>
                    <a:pt x="565150" y="852424"/>
                  </a:lnTo>
                  <a:cubicBezTo>
                    <a:pt x="565150" y="904494"/>
                    <a:pt x="522986" y="946658"/>
                    <a:pt x="470916" y="946658"/>
                  </a:cubicBezTo>
                  <a:lnTo>
                    <a:pt x="94234" y="946658"/>
                  </a:lnTo>
                  <a:cubicBezTo>
                    <a:pt x="42164" y="946531"/>
                    <a:pt x="0" y="904367"/>
                    <a:pt x="0" y="85242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0" name="Group 40"/>
          <p:cNvGrpSpPr/>
          <p:nvPr/>
        </p:nvGrpSpPr>
        <p:grpSpPr>
          <a:xfrm rot="-210154">
            <a:off x="4011721" y="5720515"/>
            <a:ext cx="535210" cy="565880"/>
            <a:chOff x="0" y="0"/>
            <a:chExt cx="713613" cy="75450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13613" cy="754507"/>
            </a:xfrm>
            <a:custGeom>
              <a:avLst/>
              <a:gdLst/>
              <a:ahLst/>
              <a:cxnLst/>
              <a:rect l="l" t="t" r="r" b="b"/>
              <a:pathLst>
                <a:path w="713613" h="754507">
                  <a:moveTo>
                    <a:pt x="430530" y="0"/>
                  </a:moveTo>
                  <a:lnTo>
                    <a:pt x="0" y="696468"/>
                  </a:lnTo>
                  <a:cubicBezTo>
                    <a:pt x="0" y="696468"/>
                    <a:pt x="279654" y="748284"/>
                    <a:pt x="408813" y="754507"/>
                  </a:cubicBezTo>
                  <a:lnTo>
                    <a:pt x="713613" y="296037"/>
                  </a:lnTo>
                  <a:lnTo>
                    <a:pt x="430530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42" name="Group 42"/>
          <p:cNvGrpSpPr/>
          <p:nvPr/>
        </p:nvGrpSpPr>
        <p:grpSpPr>
          <a:xfrm rot="-210154">
            <a:off x="4089413" y="4275533"/>
            <a:ext cx="763714" cy="541496"/>
            <a:chOff x="0" y="0"/>
            <a:chExt cx="1018286" cy="72199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18286" cy="721995"/>
            </a:xfrm>
            <a:custGeom>
              <a:avLst/>
              <a:gdLst/>
              <a:ahLst/>
              <a:cxnLst/>
              <a:rect l="l" t="t" r="r" b="b"/>
              <a:pathLst>
                <a:path w="1018286" h="721995">
                  <a:moveTo>
                    <a:pt x="230124" y="0"/>
                  </a:moveTo>
                  <a:cubicBezTo>
                    <a:pt x="197485" y="12065"/>
                    <a:pt x="111379" y="67945"/>
                    <a:pt x="55753" y="241808"/>
                  </a:cubicBezTo>
                  <a:cubicBezTo>
                    <a:pt x="0" y="416306"/>
                    <a:pt x="90805" y="581533"/>
                    <a:pt x="325374" y="683387"/>
                  </a:cubicBezTo>
                  <a:cubicBezTo>
                    <a:pt x="387477" y="710438"/>
                    <a:pt x="451866" y="721995"/>
                    <a:pt x="514731" y="721995"/>
                  </a:cubicBezTo>
                  <a:cubicBezTo>
                    <a:pt x="689610" y="721995"/>
                    <a:pt x="852805" y="633222"/>
                    <a:pt x="922782" y="544068"/>
                  </a:cubicBezTo>
                  <a:cubicBezTo>
                    <a:pt x="1018286" y="423545"/>
                    <a:pt x="936625" y="346456"/>
                    <a:pt x="936625" y="346456"/>
                  </a:cubicBezTo>
                  <a:cubicBezTo>
                    <a:pt x="930021" y="495554"/>
                    <a:pt x="802132" y="574294"/>
                    <a:pt x="676656" y="609473"/>
                  </a:cubicBezTo>
                  <a:cubicBezTo>
                    <a:pt x="637921" y="620141"/>
                    <a:pt x="583311" y="628523"/>
                    <a:pt x="523621" y="628523"/>
                  </a:cubicBezTo>
                  <a:cubicBezTo>
                    <a:pt x="389128" y="628523"/>
                    <a:pt x="229235" y="585724"/>
                    <a:pt x="169545" y="427736"/>
                  </a:cubicBezTo>
                  <a:cubicBezTo>
                    <a:pt x="83693" y="200025"/>
                    <a:pt x="230124" y="0"/>
                    <a:pt x="230124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44" name="Group 44"/>
          <p:cNvGrpSpPr/>
          <p:nvPr/>
        </p:nvGrpSpPr>
        <p:grpSpPr>
          <a:xfrm rot="-210229">
            <a:off x="4648509" y="5432630"/>
            <a:ext cx="1134999" cy="830866"/>
            <a:chOff x="0" y="0"/>
            <a:chExt cx="1513332" cy="110782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513332" cy="1107821"/>
            </a:xfrm>
            <a:custGeom>
              <a:avLst/>
              <a:gdLst/>
              <a:ahLst/>
              <a:cxnLst/>
              <a:rect l="l" t="t" r="r" b="b"/>
              <a:pathLst>
                <a:path w="1513332" h="1107821">
                  <a:moveTo>
                    <a:pt x="1377061" y="0"/>
                  </a:moveTo>
                  <a:cubicBezTo>
                    <a:pt x="1513332" y="267335"/>
                    <a:pt x="1341755" y="877570"/>
                    <a:pt x="928370" y="1033907"/>
                  </a:cubicBezTo>
                  <a:cubicBezTo>
                    <a:pt x="780288" y="1089787"/>
                    <a:pt x="633095" y="1107821"/>
                    <a:pt x="504952" y="1107821"/>
                  </a:cubicBezTo>
                  <a:cubicBezTo>
                    <a:pt x="274828" y="1107821"/>
                    <a:pt x="106553" y="1049909"/>
                    <a:pt x="106553" y="1049909"/>
                  </a:cubicBezTo>
                  <a:lnTo>
                    <a:pt x="0" y="892429"/>
                  </a:lnTo>
                  <a:cubicBezTo>
                    <a:pt x="0" y="892429"/>
                    <a:pt x="277749" y="887476"/>
                    <a:pt x="756920" y="655574"/>
                  </a:cubicBezTo>
                  <a:cubicBezTo>
                    <a:pt x="1236091" y="423672"/>
                    <a:pt x="1377061" y="0"/>
                    <a:pt x="1377061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46" name="Group 46"/>
          <p:cNvGrpSpPr/>
          <p:nvPr/>
        </p:nvGrpSpPr>
        <p:grpSpPr>
          <a:xfrm rot="-210229">
            <a:off x="4535278" y="5073863"/>
            <a:ext cx="1184434" cy="1151287"/>
            <a:chOff x="0" y="0"/>
            <a:chExt cx="1579245" cy="153504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579245" cy="1535049"/>
            </a:xfrm>
            <a:custGeom>
              <a:avLst/>
              <a:gdLst/>
              <a:ahLst/>
              <a:cxnLst/>
              <a:rect l="l" t="t" r="r" b="b"/>
              <a:pathLst>
                <a:path w="1579245" h="1535049">
                  <a:moveTo>
                    <a:pt x="1008380" y="0"/>
                  </a:moveTo>
                  <a:cubicBezTo>
                    <a:pt x="1134491" y="0"/>
                    <a:pt x="1316101" y="71755"/>
                    <a:pt x="1428750" y="251460"/>
                  </a:cubicBezTo>
                  <a:cubicBezTo>
                    <a:pt x="1579245" y="491871"/>
                    <a:pt x="1557147" y="1030351"/>
                    <a:pt x="1194054" y="1265428"/>
                  </a:cubicBezTo>
                  <a:cubicBezTo>
                    <a:pt x="831215" y="1500505"/>
                    <a:pt x="241046" y="1535049"/>
                    <a:pt x="241046" y="1535049"/>
                  </a:cubicBezTo>
                  <a:lnTo>
                    <a:pt x="0" y="1172083"/>
                  </a:lnTo>
                  <a:lnTo>
                    <a:pt x="184785" y="1000252"/>
                  </a:lnTo>
                  <a:cubicBezTo>
                    <a:pt x="369697" y="827913"/>
                    <a:pt x="904240" y="23241"/>
                    <a:pt x="904240" y="23241"/>
                  </a:cubicBezTo>
                  <a:cubicBezTo>
                    <a:pt x="929386" y="8255"/>
                    <a:pt x="965835" y="0"/>
                    <a:pt x="1008380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210229">
            <a:off x="4557460" y="5799918"/>
            <a:ext cx="423482" cy="447770"/>
            <a:chOff x="0" y="0"/>
            <a:chExt cx="564642" cy="59702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64642" cy="597027"/>
            </a:xfrm>
            <a:custGeom>
              <a:avLst/>
              <a:gdLst/>
              <a:ahLst/>
              <a:cxnLst/>
              <a:rect l="l" t="t" r="r" b="b"/>
              <a:pathLst>
                <a:path w="564642" h="597027">
                  <a:moveTo>
                    <a:pt x="224028" y="0"/>
                  </a:moveTo>
                  <a:lnTo>
                    <a:pt x="564642" y="551053"/>
                  </a:lnTo>
                  <a:cubicBezTo>
                    <a:pt x="564642" y="551053"/>
                    <a:pt x="343281" y="592074"/>
                    <a:pt x="241173" y="597027"/>
                  </a:cubicBezTo>
                  <a:lnTo>
                    <a:pt x="0" y="234188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50" name="Group 50"/>
          <p:cNvGrpSpPr/>
          <p:nvPr/>
        </p:nvGrpSpPr>
        <p:grpSpPr>
          <a:xfrm rot="-210225">
            <a:off x="1568551" y="6232651"/>
            <a:ext cx="639413" cy="771334"/>
            <a:chOff x="0" y="0"/>
            <a:chExt cx="852551" cy="102844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52551" cy="1028446"/>
            </a:xfrm>
            <a:custGeom>
              <a:avLst/>
              <a:gdLst/>
              <a:ahLst/>
              <a:cxnLst/>
              <a:rect l="l" t="t" r="r" b="b"/>
              <a:pathLst>
                <a:path w="852551" h="1028446">
                  <a:moveTo>
                    <a:pt x="368300" y="0"/>
                  </a:moveTo>
                  <a:cubicBezTo>
                    <a:pt x="341884" y="0"/>
                    <a:pt x="315341" y="5080"/>
                    <a:pt x="290703" y="13970"/>
                  </a:cubicBezTo>
                  <a:cubicBezTo>
                    <a:pt x="250317" y="28448"/>
                    <a:pt x="214249" y="49657"/>
                    <a:pt x="181610" y="76962"/>
                  </a:cubicBezTo>
                  <a:cubicBezTo>
                    <a:pt x="115951" y="129794"/>
                    <a:pt x="69977" y="203581"/>
                    <a:pt x="41021" y="281178"/>
                  </a:cubicBezTo>
                  <a:cubicBezTo>
                    <a:pt x="12700" y="359537"/>
                    <a:pt x="0" y="442722"/>
                    <a:pt x="0" y="525907"/>
                  </a:cubicBezTo>
                  <a:cubicBezTo>
                    <a:pt x="762" y="608584"/>
                    <a:pt x="12700" y="691769"/>
                    <a:pt x="40005" y="770128"/>
                  </a:cubicBezTo>
                  <a:cubicBezTo>
                    <a:pt x="66929" y="848614"/>
                    <a:pt x="109855" y="925068"/>
                    <a:pt x="178054" y="977773"/>
                  </a:cubicBezTo>
                  <a:cubicBezTo>
                    <a:pt x="212471" y="1003681"/>
                    <a:pt x="254508" y="1021207"/>
                    <a:pt x="296926" y="1024763"/>
                  </a:cubicBezTo>
                  <a:lnTo>
                    <a:pt x="328168" y="1028319"/>
                  </a:lnTo>
                  <a:cubicBezTo>
                    <a:pt x="330200" y="1028319"/>
                    <a:pt x="332105" y="1028446"/>
                    <a:pt x="334137" y="1028446"/>
                  </a:cubicBezTo>
                  <a:cubicBezTo>
                    <a:pt x="342773" y="1028446"/>
                    <a:pt x="351282" y="1027557"/>
                    <a:pt x="360172" y="1027049"/>
                  </a:cubicBezTo>
                  <a:cubicBezTo>
                    <a:pt x="361823" y="1027049"/>
                    <a:pt x="363474" y="1027049"/>
                    <a:pt x="364998" y="1027049"/>
                  </a:cubicBezTo>
                  <a:cubicBezTo>
                    <a:pt x="384937" y="1027049"/>
                    <a:pt x="403860" y="1020191"/>
                    <a:pt x="423418" y="1016254"/>
                  </a:cubicBezTo>
                  <a:cubicBezTo>
                    <a:pt x="464439" y="1000506"/>
                    <a:pt x="499872" y="973582"/>
                    <a:pt x="525272" y="938530"/>
                  </a:cubicBezTo>
                  <a:cubicBezTo>
                    <a:pt x="551815" y="904875"/>
                    <a:pt x="566928" y="864235"/>
                    <a:pt x="578231" y="823849"/>
                  </a:cubicBezTo>
                  <a:cubicBezTo>
                    <a:pt x="599440" y="743712"/>
                    <a:pt x="602488" y="657987"/>
                    <a:pt x="588518" y="577342"/>
                  </a:cubicBezTo>
                  <a:cubicBezTo>
                    <a:pt x="576580" y="495935"/>
                    <a:pt x="562610" y="415163"/>
                    <a:pt x="533654" y="337312"/>
                  </a:cubicBezTo>
                  <a:cubicBezTo>
                    <a:pt x="525907" y="318008"/>
                    <a:pt x="517398" y="298577"/>
                    <a:pt x="505841" y="280543"/>
                  </a:cubicBezTo>
                  <a:cubicBezTo>
                    <a:pt x="494411" y="263017"/>
                    <a:pt x="479425" y="244856"/>
                    <a:pt x="456438" y="237109"/>
                  </a:cubicBezTo>
                  <a:cubicBezTo>
                    <a:pt x="451358" y="235712"/>
                    <a:pt x="446278" y="234950"/>
                    <a:pt x="441452" y="234950"/>
                  </a:cubicBezTo>
                  <a:cubicBezTo>
                    <a:pt x="423037" y="234950"/>
                    <a:pt x="405511" y="244221"/>
                    <a:pt x="393192" y="254635"/>
                  </a:cubicBezTo>
                  <a:cubicBezTo>
                    <a:pt x="376936" y="268605"/>
                    <a:pt x="362458" y="284099"/>
                    <a:pt x="351536" y="301625"/>
                  </a:cubicBezTo>
                  <a:cubicBezTo>
                    <a:pt x="326263" y="334772"/>
                    <a:pt x="309372" y="372872"/>
                    <a:pt x="294259" y="411353"/>
                  </a:cubicBezTo>
                  <a:cubicBezTo>
                    <a:pt x="280289" y="449834"/>
                    <a:pt x="271526" y="490347"/>
                    <a:pt x="265811" y="530733"/>
                  </a:cubicBezTo>
                  <a:cubicBezTo>
                    <a:pt x="256286" y="612140"/>
                    <a:pt x="259334" y="694817"/>
                    <a:pt x="276606" y="774319"/>
                  </a:cubicBezTo>
                  <a:cubicBezTo>
                    <a:pt x="262128" y="694055"/>
                    <a:pt x="261620" y="612140"/>
                    <a:pt x="273050" y="532003"/>
                  </a:cubicBezTo>
                  <a:cubicBezTo>
                    <a:pt x="279781" y="492252"/>
                    <a:pt x="290068" y="453009"/>
                    <a:pt x="304546" y="415036"/>
                  </a:cubicBezTo>
                  <a:cubicBezTo>
                    <a:pt x="320294" y="378079"/>
                    <a:pt x="337693" y="341376"/>
                    <a:pt x="362458" y="310007"/>
                  </a:cubicBezTo>
                  <a:cubicBezTo>
                    <a:pt x="373888" y="293370"/>
                    <a:pt x="387731" y="278892"/>
                    <a:pt x="402209" y="266573"/>
                  </a:cubicBezTo>
                  <a:cubicBezTo>
                    <a:pt x="414020" y="257683"/>
                    <a:pt x="427482" y="251079"/>
                    <a:pt x="440563" y="251079"/>
                  </a:cubicBezTo>
                  <a:cubicBezTo>
                    <a:pt x="444373" y="251079"/>
                    <a:pt x="447929" y="251587"/>
                    <a:pt x="451612" y="252857"/>
                  </a:cubicBezTo>
                  <a:cubicBezTo>
                    <a:pt x="468122" y="258318"/>
                    <a:pt x="481330" y="273304"/>
                    <a:pt x="491363" y="289814"/>
                  </a:cubicBezTo>
                  <a:cubicBezTo>
                    <a:pt x="501650" y="306451"/>
                    <a:pt x="509397" y="324485"/>
                    <a:pt x="516128" y="343408"/>
                  </a:cubicBezTo>
                  <a:cubicBezTo>
                    <a:pt x="543306" y="419354"/>
                    <a:pt x="555879" y="499618"/>
                    <a:pt x="566166" y="579755"/>
                  </a:cubicBezTo>
                  <a:cubicBezTo>
                    <a:pt x="572135" y="620776"/>
                    <a:pt x="575183" y="659384"/>
                    <a:pt x="572135" y="699897"/>
                  </a:cubicBezTo>
                  <a:cubicBezTo>
                    <a:pt x="570357" y="739648"/>
                    <a:pt x="564388" y="779526"/>
                    <a:pt x="554101" y="817245"/>
                  </a:cubicBezTo>
                  <a:cubicBezTo>
                    <a:pt x="543306" y="855345"/>
                    <a:pt x="528828" y="892683"/>
                    <a:pt x="504698" y="923544"/>
                  </a:cubicBezTo>
                  <a:cubicBezTo>
                    <a:pt x="481711" y="954151"/>
                    <a:pt x="450469" y="977773"/>
                    <a:pt x="414782" y="990981"/>
                  </a:cubicBezTo>
                  <a:cubicBezTo>
                    <a:pt x="397383" y="994283"/>
                    <a:pt x="380619" y="1000760"/>
                    <a:pt x="362458" y="1000760"/>
                  </a:cubicBezTo>
                  <a:cubicBezTo>
                    <a:pt x="361061" y="1000760"/>
                    <a:pt x="359537" y="1000760"/>
                    <a:pt x="358140" y="1000633"/>
                  </a:cubicBezTo>
                  <a:cubicBezTo>
                    <a:pt x="348361" y="1001141"/>
                    <a:pt x="338836" y="1001903"/>
                    <a:pt x="329184" y="1001903"/>
                  </a:cubicBezTo>
                  <a:lnTo>
                    <a:pt x="300228" y="998347"/>
                  </a:lnTo>
                  <a:cubicBezTo>
                    <a:pt x="260985" y="994791"/>
                    <a:pt x="225298" y="979043"/>
                    <a:pt x="194564" y="955675"/>
                  </a:cubicBezTo>
                  <a:cubicBezTo>
                    <a:pt x="133096" y="908685"/>
                    <a:pt x="92075" y="836168"/>
                    <a:pt x="66675" y="761365"/>
                  </a:cubicBezTo>
                  <a:cubicBezTo>
                    <a:pt x="40513" y="685800"/>
                    <a:pt x="28448" y="605536"/>
                    <a:pt x="27686" y="525399"/>
                  </a:cubicBezTo>
                  <a:cubicBezTo>
                    <a:pt x="27178" y="445770"/>
                    <a:pt x="39243" y="365633"/>
                    <a:pt x="65786" y="290322"/>
                  </a:cubicBezTo>
                  <a:cubicBezTo>
                    <a:pt x="92837" y="215900"/>
                    <a:pt x="135636" y="146177"/>
                    <a:pt x="197104" y="96012"/>
                  </a:cubicBezTo>
                  <a:cubicBezTo>
                    <a:pt x="227330" y="70739"/>
                    <a:pt x="262255" y="50038"/>
                    <a:pt x="298450" y="36830"/>
                  </a:cubicBezTo>
                  <a:cubicBezTo>
                    <a:pt x="321818" y="27940"/>
                    <a:pt x="346583" y="23114"/>
                    <a:pt x="371221" y="23114"/>
                  </a:cubicBezTo>
                  <a:cubicBezTo>
                    <a:pt x="384937" y="23114"/>
                    <a:pt x="398526" y="24511"/>
                    <a:pt x="411861" y="27813"/>
                  </a:cubicBezTo>
                  <a:cubicBezTo>
                    <a:pt x="449961" y="36830"/>
                    <a:pt x="484251" y="58039"/>
                    <a:pt x="513842" y="83312"/>
                  </a:cubicBezTo>
                  <a:cubicBezTo>
                    <a:pt x="544068" y="109347"/>
                    <a:pt x="570992" y="139319"/>
                    <a:pt x="594106" y="172466"/>
                  </a:cubicBezTo>
                  <a:cubicBezTo>
                    <a:pt x="640461" y="237617"/>
                    <a:pt x="676529" y="311404"/>
                    <a:pt x="708406" y="385318"/>
                  </a:cubicBezTo>
                  <a:cubicBezTo>
                    <a:pt x="772414" y="534924"/>
                    <a:pt x="817880" y="692404"/>
                    <a:pt x="852551" y="851027"/>
                  </a:cubicBezTo>
                  <a:cubicBezTo>
                    <a:pt x="838835" y="770763"/>
                    <a:pt x="820039" y="691134"/>
                    <a:pt x="798322" y="612648"/>
                  </a:cubicBezTo>
                  <a:cubicBezTo>
                    <a:pt x="777367" y="533781"/>
                    <a:pt x="751967" y="456057"/>
                    <a:pt x="721868" y="380111"/>
                  </a:cubicBezTo>
                  <a:cubicBezTo>
                    <a:pt x="691134" y="304673"/>
                    <a:pt x="655701" y="229870"/>
                    <a:pt x="608584" y="161671"/>
                  </a:cubicBezTo>
                  <a:cubicBezTo>
                    <a:pt x="585470" y="128016"/>
                    <a:pt x="558546" y="96012"/>
                    <a:pt x="527050" y="68199"/>
                  </a:cubicBezTo>
                  <a:cubicBezTo>
                    <a:pt x="496316" y="40513"/>
                    <a:pt x="459613" y="17018"/>
                    <a:pt x="417322" y="6223"/>
                  </a:cubicBezTo>
                  <a:cubicBezTo>
                    <a:pt x="401320" y="2032"/>
                    <a:pt x="384937" y="0"/>
                    <a:pt x="368300" y="0"/>
                  </a:cubicBezTo>
                  <a:close/>
                </a:path>
              </a:pathLst>
            </a:custGeom>
            <a:solidFill>
              <a:srgbClr val="823B3B"/>
            </a:solidFill>
          </p:spPr>
        </p:sp>
      </p:grpSp>
      <p:grpSp>
        <p:nvGrpSpPr>
          <p:cNvPr id="52" name="Group 52"/>
          <p:cNvGrpSpPr/>
          <p:nvPr/>
        </p:nvGrpSpPr>
        <p:grpSpPr>
          <a:xfrm rot="-210154">
            <a:off x="4074601" y="3993723"/>
            <a:ext cx="236030" cy="118967"/>
            <a:chOff x="0" y="0"/>
            <a:chExt cx="314706" cy="15862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14706" cy="158623"/>
            </a:xfrm>
            <a:custGeom>
              <a:avLst/>
              <a:gdLst/>
              <a:ahLst/>
              <a:cxnLst/>
              <a:rect l="l" t="t" r="r" b="b"/>
              <a:pathLst>
                <a:path w="314706" h="158623">
                  <a:moveTo>
                    <a:pt x="0" y="0"/>
                  </a:moveTo>
                  <a:cubicBezTo>
                    <a:pt x="5207" y="35179"/>
                    <a:pt x="18796" y="68199"/>
                    <a:pt x="41021" y="98425"/>
                  </a:cubicBezTo>
                  <a:cubicBezTo>
                    <a:pt x="61976" y="127762"/>
                    <a:pt x="95885" y="153797"/>
                    <a:pt x="136144" y="158242"/>
                  </a:cubicBezTo>
                  <a:cubicBezTo>
                    <a:pt x="140081" y="158496"/>
                    <a:pt x="143891" y="158623"/>
                    <a:pt x="147574" y="158623"/>
                  </a:cubicBezTo>
                  <a:cubicBezTo>
                    <a:pt x="184150" y="158623"/>
                    <a:pt x="216662" y="143256"/>
                    <a:pt x="243459" y="124206"/>
                  </a:cubicBezTo>
                  <a:cubicBezTo>
                    <a:pt x="257937" y="112776"/>
                    <a:pt x="270891" y="100457"/>
                    <a:pt x="283210" y="87503"/>
                  </a:cubicBezTo>
                  <a:cubicBezTo>
                    <a:pt x="293751" y="73279"/>
                    <a:pt x="305435" y="59436"/>
                    <a:pt x="314706" y="44323"/>
                  </a:cubicBezTo>
                  <a:cubicBezTo>
                    <a:pt x="299593" y="54229"/>
                    <a:pt x="286004" y="64643"/>
                    <a:pt x="272161" y="75184"/>
                  </a:cubicBezTo>
                  <a:cubicBezTo>
                    <a:pt x="257937" y="84455"/>
                    <a:pt x="243459" y="92456"/>
                    <a:pt x="228981" y="101727"/>
                  </a:cubicBezTo>
                  <a:cubicBezTo>
                    <a:pt x="203454" y="114427"/>
                    <a:pt x="177927" y="124206"/>
                    <a:pt x="152273" y="124206"/>
                  </a:cubicBezTo>
                  <a:cubicBezTo>
                    <a:pt x="148336" y="124206"/>
                    <a:pt x="144526" y="123952"/>
                    <a:pt x="140335" y="123317"/>
                  </a:cubicBezTo>
                  <a:cubicBezTo>
                    <a:pt x="110998" y="121666"/>
                    <a:pt x="84201" y="103632"/>
                    <a:pt x="61341" y="81153"/>
                  </a:cubicBezTo>
                  <a:cubicBezTo>
                    <a:pt x="38227" y="57404"/>
                    <a:pt x="18161" y="29337"/>
                    <a:pt x="0" y="0"/>
                  </a:cubicBezTo>
                  <a:close/>
                </a:path>
              </a:pathLst>
            </a:custGeom>
            <a:solidFill>
              <a:srgbClr val="5C2F2F"/>
            </a:solidFill>
          </p:spPr>
        </p:sp>
      </p:grpSp>
      <p:grpSp>
        <p:nvGrpSpPr>
          <p:cNvPr id="54" name="Group 54"/>
          <p:cNvGrpSpPr/>
          <p:nvPr/>
        </p:nvGrpSpPr>
        <p:grpSpPr>
          <a:xfrm rot="-210154">
            <a:off x="4513404" y="4034706"/>
            <a:ext cx="224790" cy="111823"/>
            <a:chOff x="0" y="0"/>
            <a:chExt cx="299720" cy="14909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99720" cy="149098"/>
            </a:xfrm>
            <a:custGeom>
              <a:avLst/>
              <a:gdLst/>
              <a:ahLst/>
              <a:cxnLst/>
              <a:rect l="l" t="t" r="r" b="b"/>
              <a:pathLst>
                <a:path w="299720" h="149098">
                  <a:moveTo>
                    <a:pt x="0" y="0"/>
                  </a:moveTo>
                  <a:cubicBezTo>
                    <a:pt x="13843" y="33020"/>
                    <a:pt x="33909" y="63246"/>
                    <a:pt x="58547" y="89281"/>
                  </a:cubicBezTo>
                  <a:cubicBezTo>
                    <a:pt x="82931" y="116078"/>
                    <a:pt x="113157" y="140462"/>
                    <a:pt x="154940" y="148463"/>
                  </a:cubicBezTo>
                  <a:cubicBezTo>
                    <a:pt x="159004" y="148844"/>
                    <a:pt x="163195" y="149098"/>
                    <a:pt x="167005" y="149098"/>
                  </a:cubicBezTo>
                  <a:cubicBezTo>
                    <a:pt x="206121" y="149098"/>
                    <a:pt x="237871" y="127000"/>
                    <a:pt x="260096" y="100965"/>
                  </a:cubicBezTo>
                  <a:cubicBezTo>
                    <a:pt x="283845" y="71247"/>
                    <a:pt x="296926" y="36068"/>
                    <a:pt x="299720" y="0"/>
                  </a:cubicBezTo>
                  <a:cubicBezTo>
                    <a:pt x="283337" y="31750"/>
                    <a:pt x="263906" y="60452"/>
                    <a:pt x="240030" y="82296"/>
                  </a:cubicBezTo>
                  <a:cubicBezTo>
                    <a:pt x="228600" y="92837"/>
                    <a:pt x="215392" y="101473"/>
                    <a:pt x="201168" y="107315"/>
                  </a:cubicBezTo>
                  <a:cubicBezTo>
                    <a:pt x="190373" y="111633"/>
                    <a:pt x="180467" y="115062"/>
                    <a:pt x="170307" y="115062"/>
                  </a:cubicBezTo>
                  <a:cubicBezTo>
                    <a:pt x="167005" y="115062"/>
                    <a:pt x="163576" y="114681"/>
                    <a:pt x="160147" y="113792"/>
                  </a:cubicBezTo>
                  <a:cubicBezTo>
                    <a:pt x="132080" y="110109"/>
                    <a:pt x="103124" y="90932"/>
                    <a:pt x="77216" y="69977"/>
                  </a:cubicBezTo>
                  <a:cubicBezTo>
                    <a:pt x="50546" y="49022"/>
                    <a:pt x="25273" y="24384"/>
                    <a:pt x="0" y="0"/>
                  </a:cubicBezTo>
                  <a:close/>
                </a:path>
              </a:pathLst>
            </a:custGeom>
            <a:solidFill>
              <a:srgbClr val="5C2F2F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5992345" y="4647950"/>
            <a:ext cx="1782794" cy="809054"/>
            <a:chOff x="0" y="0"/>
            <a:chExt cx="2377059" cy="107873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377059" cy="1078738"/>
            </a:xfrm>
            <a:custGeom>
              <a:avLst/>
              <a:gdLst/>
              <a:ahLst/>
              <a:cxnLst/>
              <a:rect l="l" t="t" r="r" b="b"/>
              <a:pathLst>
                <a:path w="2377059" h="1078738">
                  <a:moveTo>
                    <a:pt x="311023" y="127"/>
                  </a:moveTo>
                  <a:cubicBezTo>
                    <a:pt x="245999" y="127"/>
                    <a:pt x="193167" y="52959"/>
                    <a:pt x="193167" y="117983"/>
                  </a:cubicBezTo>
                  <a:lnTo>
                    <a:pt x="193167" y="868299"/>
                  </a:lnTo>
                  <a:cubicBezTo>
                    <a:pt x="193167" y="889381"/>
                    <a:pt x="184023" y="909066"/>
                    <a:pt x="167894" y="922528"/>
                  </a:cubicBezTo>
                  <a:lnTo>
                    <a:pt x="9144" y="1055751"/>
                  </a:lnTo>
                  <a:cubicBezTo>
                    <a:pt x="0" y="1063625"/>
                    <a:pt x="5588" y="1078738"/>
                    <a:pt x="17653" y="1078738"/>
                  </a:cubicBezTo>
                  <a:lnTo>
                    <a:pt x="2259330" y="1078738"/>
                  </a:lnTo>
                  <a:cubicBezTo>
                    <a:pt x="2324608" y="1078738"/>
                    <a:pt x="2377059" y="1026287"/>
                    <a:pt x="2377059" y="960882"/>
                  </a:cubicBezTo>
                  <a:lnTo>
                    <a:pt x="2377059" y="117856"/>
                  </a:lnTo>
                  <a:cubicBezTo>
                    <a:pt x="2377059" y="52959"/>
                    <a:pt x="2324608" y="0"/>
                    <a:pt x="2259330" y="0"/>
                  </a:cubicBezTo>
                  <a:close/>
                </a:path>
              </a:pathLst>
            </a:custGeom>
            <a:solidFill>
              <a:srgbClr val="F85656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7084844" y="4816095"/>
            <a:ext cx="473012" cy="472916"/>
            <a:chOff x="0" y="0"/>
            <a:chExt cx="630682" cy="630555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0682" cy="630555"/>
            </a:xfrm>
            <a:custGeom>
              <a:avLst/>
              <a:gdLst/>
              <a:ahLst/>
              <a:cxnLst/>
              <a:rect l="l" t="t" r="r" b="b"/>
              <a:pathLst>
                <a:path w="630682" h="630555">
                  <a:moveTo>
                    <a:pt x="315849" y="27305"/>
                  </a:moveTo>
                  <a:cubicBezTo>
                    <a:pt x="474218" y="27305"/>
                    <a:pt x="603250" y="156464"/>
                    <a:pt x="603250" y="315468"/>
                  </a:cubicBezTo>
                  <a:cubicBezTo>
                    <a:pt x="603250" y="474091"/>
                    <a:pt x="474345" y="602996"/>
                    <a:pt x="315849" y="602996"/>
                  </a:cubicBezTo>
                  <a:cubicBezTo>
                    <a:pt x="156464" y="602996"/>
                    <a:pt x="27686" y="474091"/>
                    <a:pt x="27686" y="315468"/>
                  </a:cubicBezTo>
                  <a:cubicBezTo>
                    <a:pt x="27686" y="156464"/>
                    <a:pt x="156464" y="27305"/>
                    <a:pt x="315849" y="27305"/>
                  </a:cubicBezTo>
                  <a:close/>
                  <a:moveTo>
                    <a:pt x="315849" y="0"/>
                  </a:moveTo>
                  <a:cubicBezTo>
                    <a:pt x="141478" y="127"/>
                    <a:pt x="0" y="141351"/>
                    <a:pt x="0" y="315468"/>
                  </a:cubicBezTo>
                  <a:cubicBezTo>
                    <a:pt x="0" y="489331"/>
                    <a:pt x="141478" y="630555"/>
                    <a:pt x="315849" y="630555"/>
                  </a:cubicBezTo>
                  <a:cubicBezTo>
                    <a:pt x="489458" y="630555"/>
                    <a:pt x="630682" y="489331"/>
                    <a:pt x="630682" y="315468"/>
                  </a:cubicBezTo>
                  <a:cubicBezTo>
                    <a:pt x="630682" y="141351"/>
                    <a:pt x="489458" y="127"/>
                    <a:pt x="315849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7161168" y="4934516"/>
            <a:ext cx="320611" cy="236030"/>
            <a:chOff x="0" y="0"/>
            <a:chExt cx="427482" cy="31470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27482" cy="314706"/>
            </a:xfrm>
            <a:custGeom>
              <a:avLst/>
              <a:gdLst/>
              <a:ahLst/>
              <a:cxnLst/>
              <a:rect l="l" t="t" r="r" b="b"/>
              <a:pathLst>
                <a:path w="427482" h="314706">
                  <a:moveTo>
                    <a:pt x="120015" y="27432"/>
                  </a:moveTo>
                  <a:cubicBezTo>
                    <a:pt x="128905" y="27432"/>
                    <a:pt x="138557" y="28702"/>
                    <a:pt x="147447" y="31496"/>
                  </a:cubicBezTo>
                  <a:cubicBezTo>
                    <a:pt x="172085" y="40386"/>
                    <a:pt x="193421" y="60325"/>
                    <a:pt x="204978" y="85598"/>
                  </a:cubicBezTo>
                  <a:cubicBezTo>
                    <a:pt x="207010" y="89789"/>
                    <a:pt x="211201" y="92710"/>
                    <a:pt x="216027" y="93218"/>
                  </a:cubicBezTo>
                  <a:cubicBezTo>
                    <a:pt x="216408" y="93218"/>
                    <a:pt x="217043" y="93472"/>
                    <a:pt x="217424" y="93472"/>
                  </a:cubicBezTo>
                  <a:cubicBezTo>
                    <a:pt x="221615" y="93472"/>
                    <a:pt x="225933" y="90678"/>
                    <a:pt x="228346" y="86995"/>
                  </a:cubicBezTo>
                  <a:cubicBezTo>
                    <a:pt x="244094" y="64389"/>
                    <a:pt x="268732" y="48006"/>
                    <a:pt x="294386" y="43815"/>
                  </a:cubicBezTo>
                  <a:cubicBezTo>
                    <a:pt x="299085" y="43053"/>
                    <a:pt x="303657" y="42545"/>
                    <a:pt x="308483" y="42545"/>
                  </a:cubicBezTo>
                  <a:cubicBezTo>
                    <a:pt x="331343" y="42545"/>
                    <a:pt x="353441" y="51816"/>
                    <a:pt x="368427" y="67818"/>
                  </a:cubicBezTo>
                  <a:cubicBezTo>
                    <a:pt x="393827" y="93853"/>
                    <a:pt x="398526" y="139319"/>
                    <a:pt x="379984" y="177546"/>
                  </a:cubicBezTo>
                  <a:cubicBezTo>
                    <a:pt x="360172" y="218694"/>
                    <a:pt x="319659" y="244983"/>
                    <a:pt x="289433" y="259334"/>
                  </a:cubicBezTo>
                  <a:cubicBezTo>
                    <a:pt x="257302" y="273685"/>
                    <a:pt x="233934" y="283972"/>
                    <a:pt x="200406" y="287401"/>
                  </a:cubicBezTo>
                  <a:cubicBezTo>
                    <a:pt x="167513" y="278511"/>
                    <a:pt x="146177" y="264541"/>
                    <a:pt x="117475" y="244983"/>
                  </a:cubicBezTo>
                  <a:cubicBezTo>
                    <a:pt x="89789" y="225552"/>
                    <a:pt x="54102" y="193929"/>
                    <a:pt x="41148" y="149352"/>
                  </a:cubicBezTo>
                  <a:cubicBezTo>
                    <a:pt x="28829" y="108966"/>
                    <a:pt x="41148" y="65151"/>
                    <a:pt x="69977" y="43180"/>
                  </a:cubicBezTo>
                  <a:cubicBezTo>
                    <a:pt x="83439" y="32893"/>
                    <a:pt x="101473" y="27432"/>
                    <a:pt x="120015" y="27432"/>
                  </a:cubicBezTo>
                  <a:close/>
                  <a:moveTo>
                    <a:pt x="119253" y="0"/>
                  </a:moveTo>
                  <a:cubicBezTo>
                    <a:pt x="95631" y="0"/>
                    <a:pt x="72136" y="7239"/>
                    <a:pt x="53467" y="21209"/>
                  </a:cubicBezTo>
                  <a:cubicBezTo>
                    <a:pt x="15748" y="49911"/>
                    <a:pt x="0" y="106172"/>
                    <a:pt x="15113" y="156972"/>
                  </a:cubicBezTo>
                  <a:cubicBezTo>
                    <a:pt x="30099" y="209042"/>
                    <a:pt x="70612" y="245618"/>
                    <a:pt x="102108" y="266700"/>
                  </a:cubicBezTo>
                  <a:cubicBezTo>
                    <a:pt x="132334" y="287909"/>
                    <a:pt x="156972" y="303784"/>
                    <a:pt x="194691" y="313944"/>
                  </a:cubicBezTo>
                  <a:lnTo>
                    <a:pt x="196088" y="313944"/>
                  </a:lnTo>
                  <a:cubicBezTo>
                    <a:pt x="197485" y="314706"/>
                    <a:pt x="198120" y="314706"/>
                    <a:pt x="199771" y="314706"/>
                  </a:cubicBezTo>
                  <a:cubicBezTo>
                    <a:pt x="200406" y="314706"/>
                    <a:pt x="201549" y="314706"/>
                    <a:pt x="202438" y="313944"/>
                  </a:cubicBezTo>
                  <a:cubicBezTo>
                    <a:pt x="241046" y="310769"/>
                    <a:pt x="267589" y="298958"/>
                    <a:pt x="300482" y="283210"/>
                  </a:cubicBezTo>
                  <a:cubicBezTo>
                    <a:pt x="334772" y="267208"/>
                    <a:pt x="380746" y="237744"/>
                    <a:pt x="404622" y="189103"/>
                  </a:cubicBezTo>
                  <a:cubicBezTo>
                    <a:pt x="427482" y="140843"/>
                    <a:pt x="421132" y="83312"/>
                    <a:pt x="388239" y="49022"/>
                  </a:cubicBezTo>
                  <a:cubicBezTo>
                    <a:pt x="368300" y="27432"/>
                    <a:pt x="338328" y="15367"/>
                    <a:pt x="308356" y="15367"/>
                  </a:cubicBezTo>
                  <a:cubicBezTo>
                    <a:pt x="302260" y="15367"/>
                    <a:pt x="296291" y="15748"/>
                    <a:pt x="290195" y="16764"/>
                  </a:cubicBezTo>
                  <a:cubicBezTo>
                    <a:pt x="263398" y="20955"/>
                    <a:pt x="238760" y="34671"/>
                    <a:pt x="219329" y="55372"/>
                  </a:cubicBezTo>
                  <a:cubicBezTo>
                    <a:pt x="203835" y="32004"/>
                    <a:pt x="181737" y="14859"/>
                    <a:pt x="156337" y="5969"/>
                  </a:cubicBezTo>
                  <a:cubicBezTo>
                    <a:pt x="144272" y="2032"/>
                    <a:pt x="131699" y="0"/>
                    <a:pt x="1192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6494112" y="4924526"/>
            <a:ext cx="258413" cy="256413"/>
            <a:chOff x="0" y="0"/>
            <a:chExt cx="344551" cy="341884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344551" cy="341884"/>
            </a:xfrm>
            <a:custGeom>
              <a:avLst/>
              <a:gdLst/>
              <a:ahLst/>
              <a:cxnLst/>
              <a:rect l="l" t="t" r="r" b="b"/>
              <a:pathLst>
                <a:path w="344551" h="341884">
                  <a:moveTo>
                    <a:pt x="14986" y="0"/>
                  </a:moveTo>
                  <a:cubicBezTo>
                    <a:pt x="11557" y="0"/>
                    <a:pt x="8128" y="1270"/>
                    <a:pt x="5588" y="3683"/>
                  </a:cubicBezTo>
                  <a:cubicBezTo>
                    <a:pt x="0" y="9144"/>
                    <a:pt x="0" y="17399"/>
                    <a:pt x="5588" y="22860"/>
                  </a:cubicBezTo>
                  <a:lnTo>
                    <a:pt x="319913" y="337820"/>
                  </a:lnTo>
                  <a:cubicBezTo>
                    <a:pt x="322707" y="340614"/>
                    <a:pt x="326136" y="341884"/>
                    <a:pt x="329438" y="341884"/>
                  </a:cubicBezTo>
                  <a:cubicBezTo>
                    <a:pt x="332740" y="341884"/>
                    <a:pt x="336296" y="340614"/>
                    <a:pt x="339090" y="337820"/>
                  </a:cubicBezTo>
                  <a:cubicBezTo>
                    <a:pt x="344551" y="332359"/>
                    <a:pt x="344551" y="324104"/>
                    <a:pt x="339090" y="318389"/>
                  </a:cubicBezTo>
                  <a:lnTo>
                    <a:pt x="24638" y="3683"/>
                  </a:lnTo>
                  <a:cubicBezTo>
                    <a:pt x="21971" y="1270"/>
                    <a:pt x="18415" y="0"/>
                    <a:pt x="149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6494112" y="4924167"/>
            <a:ext cx="258413" cy="256794"/>
            <a:chOff x="0" y="0"/>
            <a:chExt cx="344551" cy="342392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44551" cy="342392"/>
            </a:xfrm>
            <a:custGeom>
              <a:avLst/>
              <a:gdLst/>
              <a:ahLst/>
              <a:cxnLst/>
              <a:rect l="l" t="t" r="r" b="b"/>
              <a:pathLst>
                <a:path w="344551" h="342392">
                  <a:moveTo>
                    <a:pt x="329311" y="127"/>
                  </a:moveTo>
                  <a:cubicBezTo>
                    <a:pt x="326136" y="127"/>
                    <a:pt x="322707" y="1397"/>
                    <a:pt x="319786" y="4191"/>
                  </a:cubicBezTo>
                  <a:lnTo>
                    <a:pt x="172339" y="152273"/>
                  </a:lnTo>
                  <a:lnTo>
                    <a:pt x="153162" y="171450"/>
                  </a:lnTo>
                  <a:lnTo>
                    <a:pt x="5588" y="318897"/>
                  </a:lnTo>
                  <a:cubicBezTo>
                    <a:pt x="0" y="324485"/>
                    <a:pt x="0" y="332867"/>
                    <a:pt x="5588" y="338328"/>
                  </a:cubicBezTo>
                  <a:cubicBezTo>
                    <a:pt x="8255" y="341122"/>
                    <a:pt x="11684" y="342392"/>
                    <a:pt x="15113" y="342392"/>
                  </a:cubicBezTo>
                  <a:cubicBezTo>
                    <a:pt x="18542" y="342392"/>
                    <a:pt x="21971" y="341122"/>
                    <a:pt x="24638" y="338328"/>
                  </a:cubicBezTo>
                  <a:lnTo>
                    <a:pt x="172339" y="189992"/>
                  </a:lnTo>
                  <a:lnTo>
                    <a:pt x="191516" y="171450"/>
                  </a:lnTo>
                  <a:lnTo>
                    <a:pt x="339090" y="23241"/>
                  </a:lnTo>
                  <a:cubicBezTo>
                    <a:pt x="344551" y="17780"/>
                    <a:pt x="344551" y="9525"/>
                    <a:pt x="339090" y="4064"/>
                  </a:cubicBezTo>
                  <a:cubicBezTo>
                    <a:pt x="336296" y="1270"/>
                    <a:pt x="332867" y="0"/>
                    <a:pt x="3294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6386786" y="4816095"/>
            <a:ext cx="473012" cy="472916"/>
            <a:chOff x="0" y="0"/>
            <a:chExt cx="630682" cy="63055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0682" cy="630555"/>
            </a:xfrm>
            <a:custGeom>
              <a:avLst/>
              <a:gdLst/>
              <a:ahLst/>
              <a:cxnLst/>
              <a:rect l="l" t="t" r="r" b="b"/>
              <a:pathLst>
                <a:path w="630682" h="630555">
                  <a:moveTo>
                    <a:pt x="315849" y="27305"/>
                  </a:moveTo>
                  <a:cubicBezTo>
                    <a:pt x="474218" y="27305"/>
                    <a:pt x="603250" y="156464"/>
                    <a:pt x="603250" y="315468"/>
                  </a:cubicBezTo>
                  <a:cubicBezTo>
                    <a:pt x="603250" y="474091"/>
                    <a:pt x="474345" y="602996"/>
                    <a:pt x="315849" y="602996"/>
                  </a:cubicBezTo>
                  <a:cubicBezTo>
                    <a:pt x="156464" y="602996"/>
                    <a:pt x="27686" y="474091"/>
                    <a:pt x="27686" y="315468"/>
                  </a:cubicBezTo>
                  <a:cubicBezTo>
                    <a:pt x="27686" y="156464"/>
                    <a:pt x="156464" y="27305"/>
                    <a:pt x="315849" y="27305"/>
                  </a:cubicBezTo>
                  <a:close/>
                  <a:moveTo>
                    <a:pt x="315849" y="0"/>
                  </a:moveTo>
                  <a:cubicBezTo>
                    <a:pt x="141478" y="127"/>
                    <a:pt x="0" y="141351"/>
                    <a:pt x="0" y="315468"/>
                  </a:cubicBezTo>
                  <a:cubicBezTo>
                    <a:pt x="0" y="489331"/>
                    <a:pt x="141478" y="630555"/>
                    <a:pt x="315849" y="630555"/>
                  </a:cubicBezTo>
                  <a:cubicBezTo>
                    <a:pt x="489458" y="630555"/>
                    <a:pt x="630682" y="489331"/>
                    <a:pt x="630682" y="315468"/>
                  </a:cubicBezTo>
                  <a:cubicBezTo>
                    <a:pt x="630682" y="141351"/>
                    <a:pt x="489458" y="127"/>
                    <a:pt x="315849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8" name="TextBox 68"/>
          <p:cNvSpPr txBox="1"/>
          <p:nvPr/>
        </p:nvSpPr>
        <p:spPr>
          <a:xfrm>
            <a:off x="5583609" y="3238961"/>
            <a:ext cx="7959150" cy="191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PROBLEM</a:t>
            </a:r>
          </a:p>
        </p:txBody>
      </p:sp>
      <p:grpSp>
        <p:nvGrpSpPr>
          <p:cNvPr id="69" name="Group 69"/>
          <p:cNvGrpSpPr/>
          <p:nvPr/>
        </p:nvGrpSpPr>
        <p:grpSpPr>
          <a:xfrm rot="-5400000">
            <a:off x="12497138" y="1824995"/>
            <a:ext cx="658273" cy="666845"/>
            <a:chOff x="0" y="0"/>
            <a:chExt cx="877697" cy="88912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77697" cy="889127"/>
            </a:xfrm>
            <a:custGeom>
              <a:avLst/>
              <a:gdLst/>
              <a:ahLst/>
              <a:cxnLst/>
              <a:rect l="l" t="t" r="r" b="b"/>
              <a:pathLst>
                <a:path w="877697" h="889127">
                  <a:moveTo>
                    <a:pt x="405003" y="0"/>
                  </a:moveTo>
                  <a:cubicBezTo>
                    <a:pt x="483362" y="0"/>
                    <a:pt x="560070" y="38100"/>
                    <a:pt x="606298" y="103759"/>
                  </a:cubicBezTo>
                  <a:cubicBezTo>
                    <a:pt x="672338" y="196977"/>
                    <a:pt x="663702" y="313944"/>
                    <a:pt x="601726" y="396240"/>
                  </a:cubicBezTo>
                  <a:cubicBezTo>
                    <a:pt x="604393" y="396113"/>
                    <a:pt x="607060" y="396113"/>
                    <a:pt x="609727" y="396113"/>
                  </a:cubicBezTo>
                  <a:cubicBezTo>
                    <a:pt x="709803" y="396113"/>
                    <a:pt x="806196" y="456184"/>
                    <a:pt x="843280" y="561086"/>
                  </a:cubicBezTo>
                  <a:cubicBezTo>
                    <a:pt x="877697" y="658622"/>
                    <a:pt x="845820" y="771271"/>
                    <a:pt x="764286" y="834898"/>
                  </a:cubicBezTo>
                  <a:cubicBezTo>
                    <a:pt x="717296" y="871855"/>
                    <a:pt x="663194" y="889127"/>
                    <a:pt x="609981" y="889127"/>
                  </a:cubicBezTo>
                  <a:cubicBezTo>
                    <a:pt x="584454" y="889127"/>
                    <a:pt x="559181" y="885190"/>
                    <a:pt x="534924" y="877443"/>
                  </a:cubicBezTo>
                  <a:lnTo>
                    <a:pt x="0" y="707517"/>
                  </a:lnTo>
                  <a:lnTo>
                    <a:pt x="170307" y="172466"/>
                  </a:lnTo>
                  <a:cubicBezTo>
                    <a:pt x="193929" y="98552"/>
                    <a:pt x="252349" y="35179"/>
                    <a:pt x="337185" y="9906"/>
                  </a:cubicBezTo>
                  <a:cubicBezTo>
                    <a:pt x="359410" y="3175"/>
                    <a:pt x="382270" y="0"/>
                    <a:pt x="4050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1" name="Group 71"/>
          <p:cNvGrpSpPr/>
          <p:nvPr/>
        </p:nvGrpSpPr>
        <p:grpSpPr>
          <a:xfrm rot="-5400000">
            <a:off x="12788229" y="2046302"/>
            <a:ext cx="473869" cy="198882"/>
            <a:chOff x="0" y="0"/>
            <a:chExt cx="631825" cy="265176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631825" cy="265176"/>
            </a:xfrm>
            <a:custGeom>
              <a:avLst/>
              <a:gdLst/>
              <a:ahLst/>
              <a:cxnLst/>
              <a:rect l="l" t="t" r="r" b="b"/>
              <a:pathLst>
                <a:path w="631825" h="265176">
                  <a:moveTo>
                    <a:pt x="245237" y="0"/>
                  </a:moveTo>
                  <a:cubicBezTo>
                    <a:pt x="378079" y="0"/>
                    <a:pt x="529082" y="52832"/>
                    <a:pt x="631825" y="259842"/>
                  </a:cubicBezTo>
                  <a:lnTo>
                    <a:pt x="621157" y="265176"/>
                  </a:lnTo>
                  <a:cubicBezTo>
                    <a:pt x="521208" y="63627"/>
                    <a:pt x="374015" y="12192"/>
                    <a:pt x="244221" y="12192"/>
                  </a:cubicBezTo>
                  <a:cubicBezTo>
                    <a:pt x="147955" y="12192"/>
                    <a:pt x="61341" y="40513"/>
                    <a:pt x="10541" y="57023"/>
                  </a:cubicBezTo>
                  <a:lnTo>
                    <a:pt x="3556" y="59309"/>
                  </a:lnTo>
                  <a:lnTo>
                    <a:pt x="0" y="48006"/>
                  </a:lnTo>
                  <a:lnTo>
                    <a:pt x="6858" y="45593"/>
                  </a:lnTo>
                  <a:cubicBezTo>
                    <a:pt x="58674" y="28702"/>
                    <a:pt x="147066" y="0"/>
                    <a:pt x="24523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3" name="Group 73"/>
          <p:cNvGrpSpPr/>
          <p:nvPr/>
        </p:nvGrpSpPr>
        <p:grpSpPr>
          <a:xfrm rot="-5400000">
            <a:off x="12664434" y="2077157"/>
            <a:ext cx="185166" cy="354235"/>
            <a:chOff x="0" y="0"/>
            <a:chExt cx="246888" cy="472313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46888" cy="472313"/>
            </a:xfrm>
            <a:custGeom>
              <a:avLst/>
              <a:gdLst/>
              <a:ahLst/>
              <a:cxnLst/>
              <a:rect l="l" t="t" r="r" b="b"/>
              <a:pathLst>
                <a:path w="246888" h="472313">
                  <a:moveTo>
                    <a:pt x="1905" y="0"/>
                  </a:moveTo>
                  <a:cubicBezTo>
                    <a:pt x="68961" y="10668"/>
                    <a:pt x="159639" y="74295"/>
                    <a:pt x="202057" y="175260"/>
                  </a:cubicBezTo>
                  <a:cubicBezTo>
                    <a:pt x="230886" y="242951"/>
                    <a:pt x="246888" y="349504"/>
                    <a:pt x="160274" y="472313"/>
                  </a:cubicBezTo>
                  <a:lnTo>
                    <a:pt x="150622" y="465201"/>
                  </a:lnTo>
                  <a:cubicBezTo>
                    <a:pt x="233934" y="347091"/>
                    <a:pt x="218567" y="244983"/>
                    <a:pt x="191135" y="179832"/>
                  </a:cubicBezTo>
                  <a:cubicBezTo>
                    <a:pt x="149987" y="82931"/>
                    <a:pt x="64008" y="21844"/>
                    <a:pt x="0" y="11938"/>
                  </a:cubicBezTo>
                  <a:lnTo>
                    <a:pt x="190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5" name="Group 75"/>
          <p:cNvGrpSpPr/>
          <p:nvPr/>
        </p:nvGrpSpPr>
        <p:grpSpPr>
          <a:xfrm rot="-5400000">
            <a:off x="12792208" y="2015195"/>
            <a:ext cx="144875" cy="191548"/>
            <a:chOff x="0" y="0"/>
            <a:chExt cx="193167" cy="255397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93167" cy="255397"/>
            </a:xfrm>
            <a:custGeom>
              <a:avLst/>
              <a:gdLst/>
              <a:ahLst/>
              <a:cxnLst/>
              <a:rect l="l" t="t" r="r" b="b"/>
              <a:pathLst>
                <a:path w="193167" h="255397">
                  <a:moveTo>
                    <a:pt x="254" y="0"/>
                  </a:moveTo>
                  <a:cubicBezTo>
                    <a:pt x="81280" y="2921"/>
                    <a:pt x="140716" y="38735"/>
                    <a:pt x="167894" y="101473"/>
                  </a:cubicBezTo>
                  <a:cubicBezTo>
                    <a:pt x="193167" y="159512"/>
                    <a:pt x="184531" y="227965"/>
                    <a:pt x="160909" y="255397"/>
                  </a:cubicBezTo>
                  <a:lnTo>
                    <a:pt x="151638" y="247396"/>
                  </a:lnTo>
                  <a:cubicBezTo>
                    <a:pt x="172847" y="223139"/>
                    <a:pt x="179832" y="159131"/>
                    <a:pt x="156972" y="105918"/>
                  </a:cubicBezTo>
                  <a:cubicBezTo>
                    <a:pt x="139065" y="65405"/>
                    <a:pt x="97282" y="15494"/>
                    <a:pt x="0" y="121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7" name="Group 77"/>
          <p:cNvGrpSpPr/>
          <p:nvPr/>
        </p:nvGrpSpPr>
        <p:grpSpPr>
          <a:xfrm rot="-5400000">
            <a:off x="12866552" y="1870362"/>
            <a:ext cx="161735" cy="236792"/>
            <a:chOff x="0" y="0"/>
            <a:chExt cx="215646" cy="315722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15646" cy="315722"/>
            </a:xfrm>
            <a:custGeom>
              <a:avLst/>
              <a:gdLst/>
              <a:ahLst/>
              <a:cxnLst/>
              <a:rect l="l" t="t" r="r" b="b"/>
              <a:pathLst>
                <a:path w="215646" h="315722">
                  <a:moveTo>
                    <a:pt x="4191" y="0"/>
                  </a:moveTo>
                  <a:cubicBezTo>
                    <a:pt x="102362" y="37211"/>
                    <a:pt x="164084" y="89535"/>
                    <a:pt x="187071" y="155829"/>
                  </a:cubicBezTo>
                  <a:cubicBezTo>
                    <a:pt x="215646" y="239014"/>
                    <a:pt x="172085" y="312674"/>
                    <a:pt x="170180" y="315722"/>
                  </a:cubicBezTo>
                  <a:lnTo>
                    <a:pt x="159893" y="309499"/>
                  </a:lnTo>
                  <a:cubicBezTo>
                    <a:pt x="160528" y="308864"/>
                    <a:pt x="202692" y="237490"/>
                    <a:pt x="175387" y="159512"/>
                  </a:cubicBezTo>
                  <a:cubicBezTo>
                    <a:pt x="153924" y="96901"/>
                    <a:pt x="94869" y="47244"/>
                    <a:pt x="0" y="11049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9" name="Group 79"/>
          <p:cNvGrpSpPr/>
          <p:nvPr/>
        </p:nvGrpSpPr>
        <p:grpSpPr>
          <a:xfrm rot="-5400000">
            <a:off x="12574231" y="2006983"/>
            <a:ext cx="267653" cy="244031"/>
            <a:chOff x="0" y="0"/>
            <a:chExt cx="356870" cy="325374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356870" cy="325374"/>
            </a:xfrm>
            <a:custGeom>
              <a:avLst/>
              <a:gdLst/>
              <a:ahLst/>
              <a:cxnLst/>
              <a:rect l="l" t="t" r="r" b="b"/>
              <a:pathLst>
                <a:path w="356870" h="325374">
                  <a:moveTo>
                    <a:pt x="135001" y="0"/>
                  </a:moveTo>
                  <a:cubicBezTo>
                    <a:pt x="193421" y="0"/>
                    <a:pt x="247015" y="25146"/>
                    <a:pt x="281813" y="63246"/>
                  </a:cubicBezTo>
                  <a:cubicBezTo>
                    <a:pt x="332613" y="118745"/>
                    <a:pt x="356870" y="220472"/>
                    <a:pt x="257937" y="325374"/>
                  </a:cubicBezTo>
                  <a:lnTo>
                    <a:pt x="249301" y="317119"/>
                  </a:lnTo>
                  <a:cubicBezTo>
                    <a:pt x="342519" y="218440"/>
                    <a:pt x="322580" y="125603"/>
                    <a:pt x="273050" y="71120"/>
                  </a:cubicBezTo>
                  <a:cubicBezTo>
                    <a:pt x="240411" y="35560"/>
                    <a:pt x="189865" y="11811"/>
                    <a:pt x="135001" y="11811"/>
                  </a:cubicBezTo>
                  <a:cubicBezTo>
                    <a:pt x="93218" y="11811"/>
                    <a:pt x="48895" y="25527"/>
                    <a:pt x="7620" y="58166"/>
                  </a:cubicBezTo>
                  <a:lnTo>
                    <a:pt x="0" y="48768"/>
                  </a:lnTo>
                  <a:cubicBezTo>
                    <a:pt x="43688" y="14351"/>
                    <a:pt x="90678" y="0"/>
                    <a:pt x="13500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1" name="Group 81"/>
          <p:cNvGrpSpPr/>
          <p:nvPr/>
        </p:nvGrpSpPr>
        <p:grpSpPr>
          <a:xfrm rot="-5400000">
            <a:off x="12899329" y="2331268"/>
            <a:ext cx="164973" cy="175832"/>
            <a:chOff x="0" y="0"/>
            <a:chExt cx="219964" cy="234442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219964" cy="234442"/>
            </a:xfrm>
            <a:custGeom>
              <a:avLst/>
              <a:gdLst/>
              <a:ahLst/>
              <a:cxnLst/>
              <a:rect l="l" t="t" r="r" b="b"/>
              <a:pathLst>
                <a:path w="219964" h="234442">
                  <a:moveTo>
                    <a:pt x="70485" y="0"/>
                  </a:moveTo>
                  <a:cubicBezTo>
                    <a:pt x="72517" y="0"/>
                    <a:pt x="74422" y="254"/>
                    <a:pt x="76200" y="508"/>
                  </a:cubicBezTo>
                  <a:cubicBezTo>
                    <a:pt x="109474" y="5842"/>
                    <a:pt x="128397" y="33020"/>
                    <a:pt x="120396" y="63881"/>
                  </a:cubicBezTo>
                  <a:cubicBezTo>
                    <a:pt x="119126" y="68453"/>
                    <a:pt x="117729" y="74168"/>
                    <a:pt x="121666" y="75819"/>
                  </a:cubicBezTo>
                  <a:cubicBezTo>
                    <a:pt x="123317" y="76454"/>
                    <a:pt x="125349" y="76454"/>
                    <a:pt x="127381" y="76454"/>
                  </a:cubicBezTo>
                  <a:cubicBezTo>
                    <a:pt x="134493" y="76454"/>
                    <a:pt x="141605" y="76200"/>
                    <a:pt x="148717" y="76200"/>
                  </a:cubicBezTo>
                  <a:cubicBezTo>
                    <a:pt x="167513" y="76200"/>
                    <a:pt x="185801" y="77470"/>
                    <a:pt x="199009" y="85471"/>
                  </a:cubicBezTo>
                  <a:cubicBezTo>
                    <a:pt x="217678" y="96012"/>
                    <a:pt x="219964" y="124968"/>
                    <a:pt x="195961" y="141224"/>
                  </a:cubicBezTo>
                  <a:cubicBezTo>
                    <a:pt x="185039" y="148463"/>
                    <a:pt x="172085" y="151511"/>
                    <a:pt x="159385" y="153797"/>
                  </a:cubicBezTo>
                  <a:cubicBezTo>
                    <a:pt x="182626" y="159131"/>
                    <a:pt x="199898" y="173101"/>
                    <a:pt x="207264" y="192024"/>
                  </a:cubicBezTo>
                  <a:cubicBezTo>
                    <a:pt x="209550" y="198247"/>
                    <a:pt x="210820" y="206248"/>
                    <a:pt x="206629" y="213868"/>
                  </a:cubicBezTo>
                  <a:cubicBezTo>
                    <a:pt x="200660" y="224536"/>
                    <a:pt x="186690" y="231775"/>
                    <a:pt x="174117" y="233807"/>
                  </a:cubicBezTo>
                  <a:cubicBezTo>
                    <a:pt x="170815" y="234315"/>
                    <a:pt x="167513" y="234442"/>
                    <a:pt x="164338" y="234442"/>
                  </a:cubicBezTo>
                  <a:cubicBezTo>
                    <a:pt x="155575" y="234442"/>
                    <a:pt x="147447" y="232791"/>
                    <a:pt x="139573" y="230759"/>
                  </a:cubicBezTo>
                  <a:cubicBezTo>
                    <a:pt x="94107" y="220218"/>
                    <a:pt x="0" y="182372"/>
                    <a:pt x="0" y="182372"/>
                  </a:cubicBezTo>
                  <a:cubicBezTo>
                    <a:pt x="0" y="182372"/>
                    <a:pt x="33528" y="74422"/>
                    <a:pt x="45720" y="24765"/>
                  </a:cubicBezTo>
                  <a:cubicBezTo>
                    <a:pt x="47752" y="16129"/>
                    <a:pt x="51689" y="5461"/>
                    <a:pt x="61976" y="1524"/>
                  </a:cubicBezTo>
                  <a:cubicBezTo>
                    <a:pt x="64897" y="381"/>
                    <a:pt x="67691" y="0"/>
                    <a:pt x="7048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83" name="Group 83"/>
          <p:cNvGrpSpPr/>
          <p:nvPr/>
        </p:nvGrpSpPr>
        <p:grpSpPr>
          <a:xfrm rot="-5400000">
            <a:off x="12530547" y="2883864"/>
            <a:ext cx="1200341" cy="291179"/>
            <a:chOff x="0" y="0"/>
            <a:chExt cx="1600454" cy="388239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600454" cy="388239"/>
            </a:xfrm>
            <a:custGeom>
              <a:avLst/>
              <a:gdLst/>
              <a:ahLst/>
              <a:cxnLst/>
              <a:rect l="l" t="t" r="r" b="b"/>
              <a:pathLst>
                <a:path w="1600454" h="388239">
                  <a:moveTo>
                    <a:pt x="1587500" y="0"/>
                  </a:moveTo>
                  <a:lnTo>
                    <a:pt x="1600454" y="20193"/>
                  </a:lnTo>
                  <a:cubicBezTo>
                    <a:pt x="1044448" y="364871"/>
                    <a:pt x="253492" y="388239"/>
                    <a:pt x="49403" y="388239"/>
                  </a:cubicBezTo>
                  <a:cubicBezTo>
                    <a:pt x="18669" y="388239"/>
                    <a:pt x="1270" y="387604"/>
                    <a:pt x="0" y="387604"/>
                  </a:cubicBezTo>
                  <a:lnTo>
                    <a:pt x="635" y="363728"/>
                  </a:lnTo>
                  <a:cubicBezTo>
                    <a:pt x="1905" y="363728"/>
                    <a:pt x="19177" y="364236"/>
                    <a:pt x="49657" y="364236"/>
                  </a:cubicBezTo>
                  <a:cubicBezTo>
                    <a:pt x="252222" y="364363"/>
                    <a:pt x="1037209" y="341249"/>
                    <a:pt x="158750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85" name="Group 85"/>
          <p:cNvGrpSpPr/>
          <p:nvPr/>
        </p:nvGrpSpPr>
        <p:grpSpPr>
          <a:xfrm rot="-5400000">
            <a:off x="12851241" y="2558131"/>
            <a:ext cx="206407" cy="330422"/>
            <a:chOff x="0" y="0"/>
            <a:chExt cx="275209" cy="440563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275209" cy="440563"/>
            </a:xfrm>
            <a:custGeom>
              <a:avLst/>
              <a:gdLst/>
              <a:ahLst/>
              <a:cxnLst/>
              <a:rect l="l" t="t" r="r" b="b"/>
              <a:pathLst>
                <a:path w="275209" h="440563">
                  <a:moveTo>
                    <a:pt x="230759" y="0"/>
                  </a:moveTo>
                  <a:cubicBezTo>
                    <a:pt x="258318" y="82677"/>
                    <a:pt x="275209" y="221107"/>
                    <a:pt x="270256" y="288036"/>
                  </a:cubicBezTo>
                  <a:cubicBezTo>
                    <a:pt x="264668" y="367919"/>
                    <a:pt x="214376" y="440563"/>
                    <a:pt x="152146" y="440563"/>
                  </a:cubicBezTo>
                  <a:cubicBezTo>
                    <a:pt x="140462" y="440563"/>
                    <a:pt x="128397" y="438023"/>
                    <a:pt x="116078" y="432562"/>
                  </a:cubicBezTo>
                  <a:cubicBezTo>
                    <a:pt x="0" y="360172"/>
                    <a:pt x="82169" y="115824"/>
                    <a:pt x="23075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87" name="Group 87"/>
          <p:cNvGrpSpPr/>
          <p:nvPr/>
        </p:nvGrpSpPr>
        <p:grpSpPr>
          <a:xfrm rot="-5400000">
            <a:off x="13065275" y="2488469"/>
            <a:ext cx="312134" cy="220504"/>
            <a:chOff x="0" y="0"/>
            <a:chExt cx="416179" cy="294005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416179" cy="294005"/>
            </a:xfrm>
            <a:custGeom>
              <a:avLst/>
              <a:gdLst/>
              <a:ahLst/>
              <a:cxnLst/>
              <a:rect l="l" t="t" r="r" b="b"/>
              <a:pathLst>
                <a:path w="416179" h="294005">
                  <a:moveTo>
                    <a:pt x="126619" y="0"/>
                  </a:moveTo>
                  <a:cubicBezTo>
                    <a:pt x="236855" y="0"/>
                    <a:pt x="376047" y="143129"/>
                    <a:pt x="416179" y="294005"/>
                  </a:cubicBezTo>
                  <a:cubicBezTo>
                    <a:pt x="329311" y="287020"/>
                    <a:pt x="195199" y="248539"/>
                    <a:pt x="135382" y="218059"/>
                  </a:cubicBezTo>
                  <a:cubicBezTo>
                    <a:pt x="50673" y="174498"/>
                    <a:pt x="0" y="77597"/>
                    <a:pt x="62992" y="19558"/>
                  </a:cubicBezTo>
                  <a:cubicBezTo>
                    <a:pt x="82169" y="6096"/>
                    <a:pt x="103759" y="0"/>
                    <a:pt x="12661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89" name="Group 89"/>
          <p:cNvGrpSpPr/>
          <p:nvPr/>
        </p:nvGrpSpPr>
        <p:grpSpPr>
          <a:xfrm rot="-5400000">
            <a:off x="13484845" y="2272459"/>
            <a:ext cx="503492" cy="502634"/>
            <a:chOff x="0" y="0"/>
            <a:chExt cx="671322" cy="670179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671322" cy="670179"/>
            </a:xfrm>
            <a:custGeom>
              <a:avLst/>
              <a:gdLst/>
              <a:ahLst/>
              <a:cxnLst/>
              <a:rect l="l" t="t" r="r" b="b"/>
              <a:pathLst>
                <a:path w="671322" h="670179">
                  <a:moveTo>
                    <a:pt x="464058" y="0"/>
                  </a:moveTo>
                  <a:cubicBezTo>
                    <a:pt x="511175" y="0"/>
                    <a:pt x="559054" y="17272"/>
                    <a:pt x="597662" y="54102"/>
                  </a:cubicBezTo>
                  <a:cubicBezTo>
                    <a:pt x="655447" y="109601"/>
                    <a:pt x="671322" y="198247"/>
                    <a:pt x="637413" y="270891"/>
                  </a:cubicBezTo>
                  <a:cubicBezTo>
                    <a:pt x="604012" y="342265"/>
                    <a:pt x="535305" y="381127"/>
                    <a:pt x="464820" y="381127"/>
                  </a:cubicBezTo>
                  <a:cubicBezTo>
                    <a:pt x="456311" y="381127"/>
                    <a:pt x="447802" y="380492"/>
                    <a:pt x="439293" y="379349"/>
                  </a:cubicBezTo>
                  <a:cubicBezTo>
                    <a:pt x="480695" y="447421"/>
                    <a:pt x="478409" y="537972"/>
                    <a:pt x="420624" y="604774"/>
                  </a:cubicBezTo>
                  <a:cubicBezTo>
                    <a:pt x="384048" y="647065"/>
                    <a:pt x="330708" y="670179"/>
                    <a:pt x="276479" y="670179"/>
                  </a:cubicBezTo>
                  <a:cubicBezTo>
                    <a:pt x="252857" y="670179"/>
                    <a:pt x="229108" y="665861"/>
                    <a:pt x="206629" y="656590"/>
                  </a:cubicBezTo>
                  <a:cubicBezTo>
                    <a:pt x="143256" y="631063"/>
                    <a:pt x="102743" y="577977"/>
                    <a:pt x="90424" y="518922"/>
                  </a:cubicBezTo>
                  <a:lnTo>
                    <a:pt x="0" y="94742"/>
                  </a:lnTo>
                  <a:lnTo>
                    <a:pt x="424434" y="4064"/>
                  </a:lnTo>
                  <a:cubicBezTo>
                    <a:pt x="437388" y="1397"/>
                    <a:pt x="450723" y="0"/>
                    <a:pt x="464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1" name="Group 91"/>
          <p:cNvGrpSpPr/>
          <p:nvPr/>
        </p:nvGrpSpPr>
        <p:grpSpPr>
          <a:xfrm rot="5400000">
            <a:off x="13531844" y="2658985"/>
            <a:ext cx="123825" cy="130302"/>
            <a:chOff x="0" y="0"/>
            <a:chExt cx="165100" cy="173736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165100" cy="173736"/>
            </a:xfrm>
            <a:custGeom>
              <a:avLst/>
              <a:gdLst/>
              <a:ahLst/>
              <a:cxnLst/>
              <a:rect l="l" t="t" r="r" b="b"/>
              <a:pathLst>
                <a:path w="165100" h="173736">
                  <a:moveTo>
                    <a:pt x="124841" y="0"/>
                  </a:moveTo>
                  <a:cubicBezTo>
                    <a:pt x="129159" y="0"/>
                    <a:pt x="133477" y="381"/>
                    <a:pt x="138049" y="1651"/>
                  </a:cubicBezTo>
                  <a:cubicBezTo>
                    <a:pt x="147701" y="3937"/>
                    <a:pt x="157988" y="11049"/>
                    <a:pt x="161671" y="19304"/>
                  </a:cubicBezTo>
                  <a:cubicBezTo>
                    <a:pt x="164211" y="25527"/>
                    <a:pt x="162687" y="31496"/>
                    <a:pt x="160274" y="36195"/>
                  </a:cubicBezTo>
                  <a:cubicBezTo>
                    <a:pt x="153416" y="50419"/>
                    <a:pt x="139065" y="59690"/>
                    <a:pt x="120904" y="62103"/>
                  </a:cubicBezTo>
                  <a:cubicBezTo>
                    <a:pt x="130175" y="64770"/>
                    <a:pt x="140081" y="68072"/>
                    <a:pt x="148082" y="74803"/>
                  </a:cubicBezTo>
                  <a:cubicBezTo>
                    <a:pt x="165100" y="89027"/>
                    <a:pt x="161036" y="110998"/>
                    <a:pt x="146050" y="117856"/>
                  </a:cubicBezTo>
                  <a:cubicBezTo>
                    <a:pt x="139446" y="120777"/>
                    <a:pt x="131699" y="121793"/>
                    <a:pt x="123317" y="121793"/>
                  </a:cubicBezTo>
                  <a:cubicBezTo>
                    <a:pt x="112776" y="121793"/>
                    <a:pt x="101219" y="120142"/>
                    <a:pt x="90297" y="118872"/>
                  </a:cubicBezTo>
                  <a:cubicBezTo>
                    <a:pt x="89535" y="118872"/>
                    <a:pt x="88646" y="118745"/>
                    <a:pt x="88011" y="118745"/>
                  </a:cubicBezTo>
                  <a:cubicBezTo>
                    <a:pt x="87376" y="118745"/>
                    <a:pt x="86741" y="118872"/>
                    <a:pt x="85979" y="119126"/>
                  </a:cubicBezTo>
                  <a:cubicBezTo>
                    <a:pt x="82550" y="120142"/>
                    <a:pt x="83312" y="124460"/>
                    <a:pt x="83693" y="128143"/>
                  </a:cubicBezTo>
                  <a:cubicBezTo>
                    <a:pt x="87630" y="152781"/>
                    <a:pt x="70993" y="172339"/>
                    <a:pt x="45212" y="173609"/>
                  </a:cubicBezTo>
                  <a:cubicBezTo>
                    <a:pt x="44577" y="173736"/>
                    <a:pt x="43688" y="173736"/>
                    <a:pt x="42926" y="173736"/>
                  </a:cubicBezTo>
                  <a:cubicBezTo>
                    <a:pt x="40132" y="173736"/>
                    <a:pt x="37084" y="173228"/>
                    <a:pt x="34290" y="171958"/>
                  </a:cubicBezTo>
                  <a:cubicBezTo>
                    <a:pt x="26670" y="168021"/>
                    <a:pt x="24384" y="159385"/>
                    <a:pt x="23368" y="152781"/>
                  </a:cubicBezTo>
                  <a:cubicBezTo>
                    <a:pt x="17907" y="113538"/>
                    <a:pt x="0" y="27813"/>
                    <a:pt x="0" y="27813"/>
                  </a:cubicBezTo>
                  <a:cubicBezTo>
                    <a:pt x="0" y="27813"/>
                    <a:pt x="75311" y="5969"/>
                    <a:pt x="111125" y="1143"/>
                  </a:cubicBezTo>
                  <a:cubicBezTo>
                    <a:pt x="115697" y="508"/>
                    <a:pt x="120142" y="0"/>
                    <a:pt x="12484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3" name="Group 93"/>
          <p:cNvGrpSpPr/>
          <p:nvPr/>
        </p:nvGrpSpPr>
        <p:grpSpPr>
          <a:xfrm rot="5400000">
            <a:off x="12980110" y="3024825"/>
            <a:ext cx="904685" cy="317278"/>
            <a:chOff x="0" y="0"/>
            <a:chExt cx="1206246" cy="423037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1206246" cy="423037"/>
            </a:xfrm>
            <a:custGeom>
              <a:avLst/>
              <a:gdLst/>
              <a:ahLst/>
              <a:cxnLst/>
              <a:rect l="l" t="t" r="r" b="b"/>
              <a:pathLst>
                <a:path w="1206246" h="423037">
                  <a:moveTo>
                    <a:pt x="1270" y="0"/>
                  </a:moveTo>
                  <a:cubicBezTo>
                    <a:pt x="8636" y="635"/>
                    <a:pt x="743331" y="50165"/>
                    <a:pt x="1206246" y="403860"/>
                  </a:cubicBezTo>
                  <a:lnTo>
                    <a:pt x="1191641" y="423037"/>
                  </a:lnTo>
                  <a:cubicBezTo>
                    <a:pt x="734695" y="73660"/>
                    <a:pt x="7239" y="24511"/>
                    <a:pt x="0" y="23876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5" name="Group 95"/>
          <p:cNvGrpSpPr/>
          <p:nvPr/>
        </p:nvGrpSpPr>
        <p:grpSpPr>
          <a:xfrm rot="5400000">
            <a:off x="13517784" y="2827600"/>
            <a:ext cx="153067" cy="258890"/>
            <a:chOff x="0" y="0"/>
            <a:chExt cx="204089" cy="345186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204089" cy="345186"/>
            </a:xfrm>
            <a:custGeom>
              <a:avLst/>
              <a:gdLst/>
              <a:ahLst/>
              <a:cxnLst/>
              <a:rect l="l" t="t" r="r" b="b"/>
              <a:pathLst>
                <a:path w="204089" h="345186">
                  <a:moveTo>
                    <a:pt x="117094" y="0"/>
                  </a:moveTo>
                  <a:cubicBezTo>
                    <a:pt x="168021" y="0"/>
                    <a:pt x="204089" y="61976"/>
                    <a:pt x="202438" y="126365"/>
                  </a:cubicBezTo>
                  <a:cubicBezTo>
                    <a:pt x="201041" y="178435"/>
                    <a:pt x="177800" y="283718"/>
                    <a:pt x="150241" y="345186"/>
                  </a:cubicBezTo>
                  <a:cubicBezTo>
                    <a:pt x="44704" y="244729"/>
                    <a:pt x="0" y="50673"/>
                    <a:pt x="94869" y="3810"/>
                  </a:cubicBezTo>
                  <a:cubicBezTo>
                    <a:pt x="102489" y="1270"/>
                    <a:pt x="109855" y="0"/>
                    <a:pt x="11709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7" name="Group 97"/>
          <p:cNvGrpSpPr/>
          <p:nvPr/>
        </p:nvGrpSpPr>
        <p:grpSpPr>
          <a:xfrm rot="5400000">
            <a:off x="13273169" y="2766978"/>
            <a:ext cx="252317" cy="153734"/>
            <a:chOff x="0" y="0"/>
            <a:chExt cx="336423" cy="204978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336423" cy="204978"/>
            </a:xfrm>
            <a:custGeom>
              <a:avLst/>
              <a:gdLst/>
              <a:ahLst/>
              <a:cxnLst/>
              <a:rect l="l" t="t" r="r" b="b"/>
              <a:pathLst>
                <a:path w="336423" h="204978">
                  <a:moveTo>
                    <a:pt x="329692" y="0"/>
                  </a:moveTo>
                  <a:cubicBezTo>
                    <a:pt x="331978" y="0"/>
                    <a:pt x="334264" y="0"/>
                    <a:pt x="336423" y="127"/>
                  </a:cubicBezTo>
                  <a:cubicBezTo>
                    <a:pt x="295783" y="108712"/>
                    <a:pt x="185293" y="204978"/>
                    <a:pt x="101600" y="204978"/>
                  </a:cubicBezTo>
                  <a:cubicBezTo>
                    <a:pt x="80137" y="204978"/>
                    <a:pt x="60452" y="198628"/>
                    <a:pt x="44196" y="184531"/>
                  </a:cubicBezTo>
                  <a:cubicBezTo>
                    <a:pt x="0" y="135128"/>
                    <a:pt x="46482" y="64389"/>
                    <a:pt x="114808" y="37465"/>
                  </a:cubicBezTo>
                  <a:cubicBezTo>
                    <a:pt x="161290" y="18923"/>
                    <a:pt x="262255" y="0"/>
                    <a:pt x="329692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9" name="Group 99"/>
          <p:cNvGrpSpPr/>
          <p:nvPr/>
        </p:nvGrpSpPr>
        <p:grpSpPr>
          <a:xfrm rot="5400000">
            <a:off x="13399407" y="2443757"/>
            <a:ext cx="378143" cy="134588"/>
            <a:chOff x="0" y="0"/>
            <a:chExt cx="504190" cy="179451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504190" cy="179451"/>
            </a:xfrm>
            <a:custGeom>
              <a:avLst/>
              <a:gdLst/>
              <a:ahLst/>
              <a:cxnLst/>
              <a:rect l="l" t="t" r="r" b="b"/>
              <a:pathLst>
                <a:path w="504190" h="179451">
                  <a:moveTo>
                    <a:pt x="493776" y="0"/>
                  </a:moveTo>
                  <a:lnTo>
                    <a:pt x="504190" y="6223"/>
                  </a:lnTo>
                  <a:cubicBezTo>
                    <a:pt x="419862" y="140970"/>
                    <a:pt x="315722" y="179451"/>
                    <a:pt x="221615" y="179451"/>
                  </a:cubicBezTo>
                  <a:cubicBezTo>
                    <a:pt x="131191" y="179451"/>
                    <a:pt x="50038" y="143764"/>
                    <a:pt x="5334" y="124079"/>
                  </a:cubicBezTo>
                  <a:lnTo>
                    <a:pt x="0" y="121793"/>
                  </a:lnTo>
                  <a:lnTo>
                    <a:pt x="5080" y="110871"/>
                  </a:lnTo>
                  <a:lnTo>
                    <a:pt x="10414" y="113157"/>
                  </a:lnTo>
                  <a:cubicBezTo>
                    <a:pt x="53848" y="132207"/>
                    <a:pt x="132969" y="166878"/>
                    <a:pt x="220853" y="166878"/>
                  </a:cubicBezTo>
                  <a:cubicBezTo>
                    <a:pt x="311912" y="166878"/>
                    <a:pt x="412623" y="129794"/>
                    <a:pt x="49377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1" name="Group 101"/>
          <p:cNvGrpSpPr/>
          <p:nvPr/>
        </p:nvGrpSpPr>
        <p:grpSpPr>
          <a:xfrm rot="5400000">
            <a:off x="13695475" y="2486317"/>
            <a:ext cx="162592" cy="265081"/>
            <a:chOff x="0" y="0"/>
            <a:chExt cx="216789" cy="353441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216789" cy="353441"/>
            </a:xfrm>
            <a:custGeom>
              <a:avLst/>
              <a:gdLst/>
              <a:ahLst/>
              <a:cxnLst/>
              <a:rect l="l" t="t" r="r" b="b"/>
              <a:pathLst>
                <a:path w="216789" h="353441">
                  <a:moveTo>
                    <a:pt x="159385" y="0"/>
                  </a:moveTo>
                  <a:cubicBezTo>
                    <a:pt x="216789" y="101473"/>
                    <a:pt x="196215" y="182880"/>
                    <a:pt x="168910" y="233045"/>
                  </a:cubicBezTo>
                  <a:cubicBezTo>
                    <a:pt x="128524" y="307975"/>
                    <a:pt x="53467" y="350266"/>
                    <a:pt x="762" y="353441"/>
                  </a:cubicBezTo>
                  <a:lnTo>
                    <a:pt x="0" y="341249"/>
                  </a:lnTo>
                  <a:cubicBezTo>
                    <a:pt x="49403" y="338582"/>
                    <a:pt x="119888" y="298450"/>
                    <a:pt x="158369" y="227457"/>
                  </a:cubicBezTo>
                  <a:cubicBezTo>
                    <a:pt x="184277" y="179705"/>
                    <a:pt x="203835" y="102616"/>
                    <a:pt x="148971" y="5969"/>
                  </a:cubicBezTo>
                  <a:lnTo>
                    <a:pt x="15938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3" name="Group 103"/>
          <p:cNvGrpSpPr/>
          <p:nvPr/>
        </p:nvGrpSpPr>
        <p:grpSpPr>
          <a:xfrm rot="5400000">
            <a:off x="13645718" y="2429726"/>
            <a:ext cx="121253" cy="140303"/>
            <a:chOff x="0" y="0"/>
            <a:chExt cx="161671" cy="187071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161671" cy="187071"/>
            </a:xfrm>
            <a:custGeom>
              <a:avLst/>
              <a:gdLst/>
              <a:ahLst/>
              <a:cxnLst/>
              <a:rect l="l" t="t" r="r" b="b"/>
              <a:pathLst>
                <a:path w="161671" h="187071">
                  <a:moveTo>
                    <a:pt x="143764" y="127"/>
                  </a:moveTo>
                  <a:cubicBezTo>
                    <a:pt x="160274" y="23368"/>
                    <a:pt x="161671" y="77470"/>
                    <a:pt x="137795" y="120523"/>
                  </a:cubicBezTo>
                  <a:cubicBezTo>
                    <a:pt x="113665" y="163576"/>
                    <a:pt x="69723" y="187071"/>
                    <a:pt x="13462" y="187071"/>
                  </a:cubicBezTo>
                  <a:cubicBezTo>
                    <a:pt x="9144" y="187071"/>
                    <a:pt x="4572" y="186944"/>
                    <a:pt x="0" y="186690"/>
                  </a:cubicBezTo>
                  <a:lnTo>
                    <a:pt x="635" y="174752"/>
                  </a:lnTo>
                  <a:cubicBezTo>
                    <a:pt x="5207" y="175006"/>
                    <a:pt x="9652" y="175133"/>
                    <a:pt x="13716" y="175133"/>
                  </a:cubicBezTo>
                  <a:cubicBezTo>
                    <a:pt x="79248" y="175133"/>
                    <a:pt x="111506" y="142621"/>
                    <a:pt x="127127" y="114554"/>
                  </a:cubicBezTo>
                  <a:cubicBezTo>
                    <a:pt x="150749" y="72390"/>
                    <a:pt x="146050" y="24257"/>
                    <a:pt x="133858" y="6985"/>
                  </a:cubicBezTo>
                  <a:lnTo>
                    <a:pt x="14376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5" name="Group 105"/>
          <p:cNvGrpSpPr/>
          <p:nvPr/>
        </p:nvGrpSpPr>
        <p:grpSpPr>
          <a:xfrm rot="5400000">
            <a:off x="13582201" y="2311729"/>
            <a:ext cx="138875" cy="174308"/>
            <a:chOff x="0" y="0"/>
            <a:chExt cx="185166" cy="23241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185166" cy="232410"/>
            </a:xfrm>
            <a:custGeom>
              <a:avLst/>
              <a:gdLst/>
              <a:ahLst/>
              <a:cxnLst/>
              <a:rect l="l" t="t" r="r" b="b"/>
              <a:pathLst>
                <a:path w="185166" h="232410">
                  <a:moveTo>
                    <a:pt x="155702" y="0"/>
                  </a:moveTo>
                  <a:cubicBezTo>
                    <a:pt x="156845" y="2413"/>
                    <a:pt x="185166" y="63119"/>
                    <a:pt x="156337" y="125476"/>
                  </a:cubicBezTo>
                  <a:cubicBezTo>
                    <a:pt x="133731" y="175006"/>
                    <a:pt x="82042" y="210820"/>
                    <a:pt x="3048" y="232410"/>
                  </a:cubicBezTo>
                  <a:lnTo>
                    <a:pt x="0" y="220726"/>
                  </a:lnTo>
                  <a:cubicBezTo>
                    <a:pt x="75184" y="200152"/>
                    <a:pt x="124079" y="166624"/>
                    <a:pt x="145288" y="120523"/>
                  </a:cubicBezTo>
                  <a:cubicBezTo>
                    <a:pt x="171958" y="63119"/>
                    <a:pt x="145034" y="5715"/>
                    <a:pt x="144653" y="5080"/>
                  </a:cubicBezTo>
                  <a:lnTo>
                    <a:pt x="155702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7" name="Group 107"/>
          <p:cNvGrpSpPr/>
          <p:nvPr/>
        </p:nvGrpSpPr>
        <p:grpSpPr>
          <a:xfrm rot="5400000">
            <a:off x="13718662" y="2433419"/>
            <a:ext cx="217551" cy="182975"/>
            <a:chOff x="0" y="0"/>
            <a:chExt cx="290068" cy="243967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290068" cy="243967"/>
            </a:xfrm>
            <a:custGeom>
              <a:avLst/>
              <a:gdLst/>
              <a:ahLst/>
              <a:cxnLst/>
              <a:rect l="l" t="t" r="r" b="b"/>
              <a:pathLst>
                <a:path w="290068" h="243967">
                  <a:moveTo>
                    <a:pt x="221361" y="0"/>
                  </a:moveTo>
                  <a:cubicBezTo>
                    <a:pt x="290068" y="88646"/>
                    <a:pt x="263398" y="165989"/>
                    <a:pt x="219710" y="205359"/>
                  </a:cubicBezTo>
                  <a:cubicBezTo>
                    <a:pt x="193294" y="229108"/>
                    <a:pt x="155956" y="243967"/>
                    <a:pt x="116205" y="243967"/>
                  </a:cubicBezTo>
                  <a:cubicBezTo>
                    <a:pt x="77216" y="243967"/>
                    <a:pt x="35814" y="229616"/>
                    <a:pt x="0" y="195072"/>
                  </a:cubicBezTo>
                  <a:lnTo>
                    <a:pt x="8255" y="186563"/>
                  </a:lnTo>
                  <a:cubicBezTo>
                    <a:pt x="41656" y="218694"/>
                    <a:pt x="80264" y="232029"/>
                    <a:pt x="116332" y="232029"/>
                  </a:cubicBezTo>
                  <a:cubicBezTo>
                    <a:pt x="153035" y="232029"/>
                    <a:pt x="187325" y="218313"/>
                    <a:pt x="211709" y="196469"/>
                  </a:cubicBezTo>
                  <a:cubicBezTo>
                    <a:pt x="253492" y="159004"/>
                    <a:pt x="275463" y="89535"/>
                    <a:pt x="211963" y="7239"/>
                  </a:cubicBezTo>
                  <a:lnTo>
                    <a:pt x="22136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109" name="TextBox 109"/>
          <p:cNvSpPr txBox="1"/>
          <p:nvPr/>
        </p:nvSpPr>
        <p:spPr>
          <a:xfrm>
            <a:off x="8184753" y="4955666"/>
            <a:ext cx="9787863" cy="22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26159" lvl="2" indent="-542053" algn="just">
              <a:lnSpc>
                <a:spcPts val="4518"/>
              </a:lnSpc>
              <a:buFont typeface="Arial"/>
              <a:buChar char="⚬"/>
            </a:pPr>
            <a:r>
              <a:rPr lang="en-US" sz="3766">
                <a:solidFill>
                  <a:srgbClr val="20124D"/>
                </a:solidFill>
                <a:latin typeface="Roboto Condensed"/>
              </a:rPr>
              <a:t>Lengthy set up process</a:t>
            </a:r>
          </a:p>
          <a:p>
            <a:pPr marL="1626159" lvl="2" indent="-542053" algn="just">
              <a:lnSpc>
                <a:spcPts val="4518"/>
              </a:lnSpc>
              <a:buFont typeface="Arial"/>
              <a:buChar char="⚬"/>
            </a:pPr>
            <a:r>
              <a:rPr lang="en-US" sz="3766">
                <a:solidFill>
                  <a:srgbClr val="20124D"/>
                </a:solidFill>
                <a:latin typeface="Roboto Condensed"/>
              </a:rPr>
              <a:t>Require users to pay for continued use</a:t>
            </a:r>
          </a:p>
          <a:p>
            <a:pPr marL="1626159" lvl="2" indent="-542053" algn="just">
              <a:lnSpc>
                <a:spcPts val="4518"/>
              </a:lnSpc>
              <a:buFont typeface="Arial"/>
              <a:buChar char="⚬"/>
            </a:pPr>
            <a:r>
              <a:rPr lang="en-US" sz="3766">
                <a:solidFill>
                  <a:srgbClr val="20124D"/>
                </a:solidFill>
                <a:latin typeface="Roboto Condensed"/>
              </a:rPr>
              <a:t>Complicated and cluttered systems</a:t>
            </a:r>
          </a:p>
          <a:p>
            <a:pPr marL="1626159" lvl="2" indent="-542053" algn="just">
              <a:lnSpc>
                <a:spcPts val="4518"/>
              </a:lnSpc>
              <a:buFont typeface="Arial"/>
              <a:buChar char="⚬"/>
            </a:pPr>
            <a:r>
              <a:rPr lang="en-US" sz="3766">
                <a:solidFill>
                  <a:srgbClr val="20124D"/>
                </a:solidFill>
                <a:latin typeface="Roboto Condensed"/>
              </a:rPr>
              <a:t>Gamification of the art of love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316348">
            <a:off x="1206361" y="59857"/>
            <a:ext cx="6343810" cy="6398568"/>
            <a:chOff x="0" y="0"/>
            <a:chExt cx="8458414" cy="8531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8454" cy="8531352"/>
            </a:xfrm>
            <a:custGeom>
              <a:avLst/>
              <a:gdLst/>
              <a:ahLst/>
              <a:cxnLst/>
              <a:rect l="l" t="t" r="r" b="b"/>
              <a:pathLst>
                <a:path w="8458454" h="8531352">
                  <a:moveTo>
                    <a:pt x="3976497" y="0"/>
                  </a:moveTo>
                  <a:cubicBezTo>
                    <a:pt x="4779010" y="0"/>
                    <a:pt x="5658993" y="318516"/>
                    <a:pt x="6352667" y="792099"/>
                  </a:cubicBezTo>
                  <a:cubicBezTo>
                    <a:pt x="8000873" y="1919224"/>
                    <a:pt x="8458454" y="4217035"/>
                    <a:pt x="7368286" y="5922899"/>
                  </a:cubicBezTo>
                  <a:cubicBezTo>
                    <a:pt x="6527546" y="7242048"/>
                    <a:pt x="4559681" y="8531352"/>
                    <a:pt x="2946654" y="8531352"/>
                  </a:cubicBezTo>
                  <a:cubicBezTo>
                    <a:pt x="2471801" y="8531352"/>
                    <a:pt x="2027301" y="8417814"/>
                    <a:pt x="1651254" y="8160766"/>
                  </a:cubicBezTo>
                  <a:cubicBezTo>
                    <a:pt x="0" y="7033768"/>
                    <a:pt x="1617599" y="4298061"/>
                    <a:pt x="1774317" y="2259584"/>
                  </a:cubicBezTo>
                  <a:cubicBezTo>
                    <a:pt x="1902079" y="608076"/>
                    <a:pt x="2866009" y="0"/>
                    <a:pt x="3976497" y="0"/>
                  </a:cubicBezTo>
                  <a:close/>
                </a:path>
              </a:pathLst>
            </a:custGeom>
            <a:solidFill>
              <a:srgbClr val="E06C81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31425" y="3139425"/>
            <a:ext cx="7959150" cy="19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7190" y="5990088"/>
            <a:ext cx="7561753" cy="160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20124D"/>
                </a:solidFill>
                <a:latin typeface="Roboto Condensed"/>
              </a:rPr>
              <a:t>BEAT is designed with the user experience as our top priority while keeping the popular features of our competitors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91550" y="7652240"/>
            <a:ext cx="7098601" cy="632460"/>
            <a:chOff x="0" y="0"/>
            <a:chExt cx="9464802" cy="8432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64802" cy="843280"/>
            </a:xfrm>
            <a:custGeom>
              <a:avLst/>
              <a:gdLst/>
              <a:ahLst/>
              <a:cxnLst/>
              <a:rect l="l" t="t" r="r" b="b"/>
              <a:pathLst>
                <a:path w="9464802" h="843280">
                  <a:moveTo>
                    <a:pt x="0" y="421640"/>
                  </a:moveTo>
                  <a:cubicBezTo>
                    <a:pt x="0" y="188722"/>
                    <a:pt x="2118741" y="0"/>
                    <a:pt x="4732401" y="0"/>
                  </a:cubicBezTo>
                  <a:cubicBezTo>
                    <a:pt x="7346061" y="0"/>
                    <a:pt x="9464802" y="188722"/>
                    <a:pt x="9464802" y="421640"/>
                  </a:cubicBezTo>
                  <a:cubicBezTo>
                    <a:pt x="9464802" y="654558"/>
                    <a:pt x="7346061" y="843280"/>
                    <a:pt x="4732401" y="843280"/>
                  </a:cubicBezTo>
                  <a:cubicBezTo>
                    <a:pt x="2118741" y="843280"/>
                    <a:pt x="0" y="654431"/>
                    <a:pt x="0" y="42164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424274" y="3569441"/>
            <a:ext cx="4665821" cy="4519231"/>
            <a:chOff x="0" y="0"/>
            <a:chExt cx="6221095" cy="60256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21095" cy="6025642"/>
            </a:xfrm>
            <a:custGeom>
              <a:avLst/>
              <a:gdLst/>
              <a:ahLst/>
              <a:cxnLst/>
              <a:rect l="l" t="t" r="r" b="b"/>
              <a:pathLst>
                <a:path w="6221095" h="6025642">
                  <a:moveTo>
                    <a:pt x="3160903" y="0"/>
                  </a:moveTo>
                  <a:cubicBezTo>
                    <a:pt x="3068447" y="0"/>
                    <a:pt x="2978023" y="7112"/>
                    <a:pt x="2890774" y="21844"/>
                  </a:cubicBezTo>
                  <a:cubicBezTo>
                    <a:pt x="2136648" y="150241"/>
                    <a:pt x="1522349" y="1046226"/>
                    <a:pt x="1522349" y="1046226"/>
                  </a:cubicBezTo>
                  <a:cubicBezTo>
                    <a:pt x="0" y="2886964"/>
                    <a:pt x="883666" y="5846699"/>
                    <a:pt x="983996" y="5864606"/>
                  </a:cubicBezTo>
                  <a:cubicBezTo>
                    <a:pt x="1076452" y="5880481"/>
                    <a:pt x="4048379" y="6025642"/>
                    <a:pt x="4861814" y="6025642"/>
                  </a:cubicBezTo>
                  <a:cubicBezTo>
                    <a:pt x="4932807" y="6025642"/>
                    <a:pt x="4987290" y="6024626"/>
                    <a:pt x="5022088" y="6022213"/>
                  </a:cubicBezTo>
                  <a:cubicBezTo>
                    <a:pt x="5454523" y="5993003"/>
                    <a:pt x="5765292" y="5855589"/>
                    <a:pt x="5993257" y="5080635"/>
                  </a:cubicBezTo>
                  <a:cubicBezTo>
                    <a:pt x="6221095" y="4305427"/>
                    <a:pt x="5097272" y="1853819"/>
                    <a:pt x="4880864" y="1095121"/>
                  </a:cubicBezTo>
                  <a:cubicBezTo>
                    <a:pt x="4688967" y="423926"/>
                    <a:pt x="3869817" y="0"/>
                    <a:pt x="3160903" y="0"/>
                  </a:cubicBezTo>
                  <a:close/>
                </a:path>
              </a:pathLst>
            </a:custGeom>
            <a:solidFill>
              <a:srgbClr val="F56D64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56225">
            <a:off x="13698074" y="4453275"/>
            <a:ext cx="316611" cy="175736"/>
            <a:chOff x="0" y="0"/>
            <a:chExt cx="422148" cy="234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148" cy="234315"/>
            </a:xfrm>
            <a:custGeom>
              <a:avLst/>
              <a:gdLst/>
              <a:ahLst/>
              <a:cxnLst/>
              <a:rect l="l" t="t" r="r" b="b"/>
              <a:pathLst>
                <a:path w="422148" h="234315">
                  <a:moveTo>
                    <a:pt x="231394" y="0"/>
                  </a:moveTo>
                  <a:cubicBezTo>
                    <a:pt x="222377" y="0"/>
                    <a:pt x="212979" y="0"/>
                    <a:pt x="203454" y="762"/>
                  </a:cubicBezTo>
                  <a:cubicBezTo>
                    <a:pt x="89281" y="8255"/>
                    <a:pt x="0" y="67437"/>
                    <a:pt x="4953" y="131445"/>
                  </a:cubicBezTo>
                  <a:cubicBezTo>
                    <a:pt x="9906" y="191389"/>
                    <a:pt x="90170" y="234315"/>
                    <a:pt x="191897" y="234315"/>
                  </a:cubicBezTo>
                  <a:cubicBezTo>
                    <a:pt x="200914" y="234315"/>
                    <a:pt x="210312" y="233934"/>
                    <a:pt x="219837" y="233172"/>
                  </a:cubicBezTo>
                  <a:cubicBezTo>
                    <a:pt x="334391" y="225679"/>
                    <a:pt x="422148" y="166878"/>
                    <a:pt x="417322" y="102489"/>
                  </a:cubicBezTo>
                  <a:cubicBezTo>
                    <a:pt x="413766" y="42926"/>
                    <a:pt x="331978" y="0"/>
                    <a:pt x="23139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733305" y="6069630"/>
            <a:ext cx="2631567" cy="2024063"/>
            <a:chOff x="0" y="0"/>
            <a:chExt cx="3508756" cy="26987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08756" cy="2698750"/>
            </a:xfrm>
            <a:custGeom>
              <a:avLst/>
              <a:gdLst/>
              <a:ahLst/>
              <a:cxnLst/>
              <a:rect l="l" t="t" r="r" b="b"/>
              <a:pathLst>
                <a:path w="3508756" h="2698750">
                  <a:moveTo>
                    <a:pt x="1315212" y="0"/>
                  </a:moveTo>
                  <a:cubicBezTo>
                    <a:pt x="739648" y="0"/>
                    <a:pt x="277495" y="500253"/>
                    <a:pt x="277495" y="500253"/>
                  </a:cubicBezTo>
                  <a:cubicBezTo>
                    <a:pt x="0" y="1514094"/>
                    <a:pt x="572008" y="2531110"/>
                    <a:pt x="572008" y="2531110"/>
                  </a:cubicBezTo>
                  <a:lnTo>
                    <a:pt x="3240151" y="2698750"/>
                  </a:lnTo>
                  <a:lnTo>
                    <a:pt x="3508756" y="2128139"/>
                  </a:lnTo>
                  <a:cubicBezTo>
                    <a:pt x="3508756" y="2128139"/>
                    <a:pt x="3412236" y="2022221"/>
                    <a:pt x="3166999" y="1845564"/>
                  </a:cubicBezTo>
                  <a:cubicBezTo>
                    <a:pt x="2922270" y="1668526"/>
                    <a:pt x="2747518" y="823087"/>
                    <a:pt x="1927606" y="212725"/>
                  </a:cubicBezTo>
                  <a:cubicBezTo>
                    <a:pt x="1719580" y="57785"/>
                    <a:pt x="1510919" y="0"/>
                    <a:pt x="1315212" y="0"/>
                  </a:cubicBezTo>
                  <a:close/>
                </a:path>
              </a:pathLst>
            </a:custGeom>
            <a:solidFill>
              <a:srgbClr val="CC473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834989" y="7389857"/>
            <a:ext cx="543306" cy="703802"/>
            <a:chOff x="0" y="0"/>
            <a:chExt cx="724408" cy="9384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4408" cy="938403"/>
            </a:xfrm>
            <a:custGeom>
              <a:avLst/>
              <a:gdLst/>
              <a:ahLst/>
              <a:cxnLst/>
              <a:rect l="l" t="t" r="r" b="b"/>
              <a:pathLst>
                <a:path w="724408" h="938403">
                  <a:moveTo>
                    <a:pt x="270129" y="0"/>
                  </a:moveTo>
                  <a:lnTo>
                    <a:pt x="0" y="915035"/>
                  </a:lnTo>
                  <a:lnTo>
                    <a:pt x="437896" y="938403"/>
                  </a:lnTo>
                  <a:lnTo>
                    <a:pt x="724408" y="344424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3043032" y="4260529"/>
            <a:ext cx="662083" cy="593122"/>
            <a:chOff x="0" y="0"/>
            <a:chExt cx="882777" cy="7908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82777" cy="790829"/>
            </a:xfrm>
            <a:custGeom>
              <a:avLst/>
              <a:gdLst/>
              <a:ahLst/>
              <a:cxnLst/>
              <a:rect l="l" t="t" r="r" b="b"/>
              <a:pathLst>
                <a:path w="882777" h="790829">
                  <a:moveTo>
                    <a:pt x="442976" y="0"/>
                  </a:moveTo>
                  <a:cubicBezTo>
                    <a:pt x="157099" y="0"/>
                    <a:pt x="0" y="212979"/>
                    <a:pt x="20574" y="463804"/>
                  </a:cubicBezTo>
                  <a:cubicBezTo>
                    <a:pt x="39878" y="703326"/>
                    <a:pt x="280670" y="790829"/>
                    <a:pt x="472694" y="790829"/>
                  </a:cubicBezTo>
                  <a:cubicBezTo>
                    <a:pt x="499110" y="790829"/>
                    <a:pt x="524510" y="789305"/>
                    <a:pt x="548386" y="786130"/>
                  </a:cubicBezTo>
                  <a:cubicBezTo>
                    <a:pt x="745998" y="760603"/>
                    <a:pt x="871728" y="656082"/>
                    <a:pt x="882777" y="530733"/>
                  </a:cubicBezTo>
                  <a:cubicBezTo>
                    <a:pt x="882777" y="530733"/>
                    <a:pt x="855853" y="46228"/>
                    <a:pt x="520573" y="5080"/>
                  </a:cubicBezTo>
                  <a:cubicBezTo>
                    <a:pt x="493776" y="1651"/>
                    <a:pt x="467868" y="0"/>
                    <a:pt x="442976" y="0"/>
                  </a:cubicBezTo>
                  <a:close/>
                </a:path>
              </a:pathLst>
            </a:custGeom>
            <a:solidFill>
              <a:srgbClr val="F5928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267810" y="4425424"/>
            <a:ext cx="115633" cy="241078"/>
            <a:chOff x="0" y="0"/>
            <a:chExt cx="154178" cy="3214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4178" cy="321437"/>
            </a:xfrm>
            <a:custGeom>
              <a:avLst/>
              <a:gdLst/>
              <a:ahLst/>
              <a:cxnLst/>
              <a:rect l="l" t="t" r="r" b="b"/>
              <a:pathLst>
                <a:path w="154178" h="321437">
                  <a:moveTo>
                    <a:pt x="121920" y="0"/>
                  </a:moveTo>
                  <a:lnTo>
                    <a:pt x="0" y="295529"/>
                  </a:lnTo>
                  <a:lnTo>
                    <a:pt x="46228" y="321437"/>
                  </a:lnTo>
                  <a:lnTo>
                    <a:pt x="154178" y="10541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469616" y="4452677"/>
            <a:ext cx="57912" cy="233553"/>
            <a:chOff x="0" y="0"/>
            <a:chExt cx="77216" cy="3114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7216" cy="311404"/>
            </a:xfrm>
            <a:custGeom>
              <a:avLst/>
              <a:gdLst/>
              <a:ahLst/>
              <a:cxnLst/>
              <a:rect l="l" t="t" r="r" b="b"/>
              <a:pathLst>
                <a:path w="77216" h="311404">
                  <a:moveTo>
                    <a:pt x="44831" y="0"/>
                  </a:moveTo>
                  <a:lnTo>
                    <a:pt x="0" y="307975"/>
                  </a:lnTo>
                  <a:lnTo>
                    <a:pt x="68326" y="311404"/>
                  </a:lnTo>
                  <a:lnTo>
                    <a:pt x="77216" y="13462"/>
                  </a:lnTo>
                  <a:lnTo>
                    <a:pt x="44831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701036" y="3088868"/>
            <a:ext cx="550545" cy="493395"/>
            <a:chOff x="0" y="0"/>
            <a:chExt cx="734060" cy="657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34060" cy="657860"/>
            </a:xfrm>
            <a:custGeom>
              <a:avLst/>
              <a:gdLst/>
              <a:ahLst/>
              <a:cxnLst/>
              <a:rect l="l" t="t" r="r" b="b"/>
              <a:pathLst>
                <a:path w="734060" h="657860">
                  <a:moveTo>
                    <a:pt x="589534" y="0"/>
                  </a:moveTo>
                  <a:cubicBezTo>
                    <a:pt x="502285" y="0"/>
                    <a:pt x="377698" y="66548"/>
                    <a:pt x="318262" y="195199"/>
                  </a:cubicBezTo>
                  <a:cubicBezTo>
                    <a:pt x="195961" y="461772"/>
                    <a:pt x="0" y="657860"/>
                    <a:pt x="0" y="657860"/>
                  </a:cubicBezTo>
                  <a:lnTo>
                    <a:pt x="133858" y="654812"/>
                  </a:lnTo>
                  <a:cubicBezTo>
                    <a:pt x="133858" y="654812"/>
                    <a:pt x="393065" y="537845"/>
                    <a:pt x="617855" y="233299"/>
                  </a:cubicBezTo>
                  <a:cubicBezTo>
                    <a:pt x="734060" y="75946"/>
                    <a:pt x="683006" y="0"/>
                    <a:pt x="589534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772957" y="3479604"/>
            <a:ext cx="224695" cy="705612"/>
            <a:chOff x="0" y="0"/>
            <a:chExt cx="299593" cy="9408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9593" cy="940816"/>
            </a:xfrm>
            <a:custGeom>
              <a:avLst/>
              <a:gdLst/>
              <a:ahLst/>
              <a:cxnLst/>
              <a:rect l="l" t="t" r="r" b="b"/>
              <a:pathLst>
                <a:path w="299593" h="940816">
                  <a:moveTo>
                    <a:pt x="251333" y="0"/>
                  </a:moveTo>
                  <a:cubicBezTo>
                    <a:pt x="251333" y="0"/>
                    <a:pt x="0" y="59309"/>
                    <a:pt x="64643" y="316484"/>
                  </a:cubicBezTo>
                  <a:cubicBezTo>
                    <a:pt x="129286" y="573659"/>
                    <a:pt x="164084" y="768604"/>
                    <a:pt x="164084" y="768604"/>
                  </a:cubicBezTo>
                  <a:lnTo>
                    <a:pt x="299593" y="940816"/>
                  </a:lnTo>
                  <a:lnTo>
                    <a:pt x="251333" y="0"/>
                  </a:ln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917107" y="4712345"/>
            <a:ext cx="259556" cy="281845"/>
            <a:chOff x="0" y="0"/>
            <a:chExt cx="346075" cy="37579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46075" cy="375793"/>
            </a:xfrm>
            <a:custGeom>
              <a:avLst/>
              <a:gdLst/>
              <a:ahLst/>
              <a:cxnLst/>
              <a:rect l="l" t="t" r="r" b="b"/>
              <a:pathLst>
                <a:path w="346075" h="375793">
                  <a:moveTo>
                    <a:pt x="123190" y="0"/>
                  </a:moveTo>
                  <a:cubicBezTo>
                    <a:pt x="123190" y="0"/>
                    <a:pt x="0" y="226822"/>
                    <a:pt x="88392" y="332867"/>
                  </a:cubicBezTo>
                  <a:cubicBezTo>
                    <a:pt x="115189" y="364744"/>
                    <a:pt x="149098" y="375793"/>
                    <a:pt x="183515" y="375793"/>
                  </a:cubicBezTo>
                  <a:cubicBezTo>
                    <a:pt x="263398" y="375793"/>
                    <a:pt x="346075" y="315849"/>
                    <a:pt x="346075" y="315849"/>
                  </a:cubicBezTo>
                  <a:cubicBezTo>
                    <a:pt x="346075" y="315849"/>
                    <a:pt x="322199" y="326136"/>
                    <a:pt x="264922" y="326136"/>
                  </a:cubicBezTo>
                  <a:cubicBezTo>
                    <a:pt x="244602" y="326136"/>
                    <a:pt x="219964" y="324866"/>
                    <a:pt x="190754" y="321437"/>
                  </a:cubicBezTo>
                  <a:cubicBezTo>
                    <a:pt x="79121" y="307975"/>
                    <a:pt x="123190" y="0"/>
                    <a:pt x="123190" y="0"/>
                  </a:cubicBez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429362" y="7422718"/>
            <a:ext cx="423101" cy="666464"/>
            <a:chOff x="0" y="0"/>
            <a:chExt cx="564134" cy="8886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64134" cy="888619"/>
            </a:xfrm>
            <a:custGeom>
              <a:avLst/>
              <a:gdLst/>
              <a:ahLst/>
              <a:cxnLst/>
              <a:rect l="l" t="t" r="r" b="b"/>
              <a:pathLst>
                <a:path w="564134" h="888619">
                  <a:moveTo>
                    <a:pt x="252222" y="0"/>
                  </a:moveTo>
                  <a:lnTo>
                    <a:pt x="0" y="170561"/>
                  </a:lnTo>
                  <a:lnTo>
                    <a:pt x="107442" y="886587"/>
                  </a:lnTo>
                  <a:lnTo>
                    <a:pt x="564134" y="888619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97334" y="5456167"/>
            <a:ext cx="1484662" cy="1086898"/>
            <a:chOff x="0" y="0"/>
            <a:chExt cx="1979549" cy="14491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79549" cy="1449197"/>
            </a:xfrm>
            <a:custGeom>
              <a:avLst/>
              <a:gdLst/>
              <a:ahLst/>
              <a:cxnLst/>
              <a:rect l="l" t="t" r="r" b="b"/>
              <a:pathLst>
                <a:path w="1979549" h="1449197">
                  <a:moveTo>
                    <a:pt x="178181" y="0"/>
                  </a:moveTo>
                  <a:cubicBezTo>
                    <a:pt x="0" y="349631"/>
                    <a:pt x="224409" y="1148080"/>
                    <a:pt x="765175" y="1352550"/>
                  </a:cubicBezTo>
                  <a:cubicBezTo>
                    <a:pt x="958850" y="1425702"/>
                    <a:pt x="1151509" y="1449197"/>
                    <a:pt x="1319022" y="1449197"/>
                  </a:cubicBezTo>
                  <a:cubicBezTo>
                    <a:pt x="1620012" y="1449197"/>
                    <a:pt x="1840103" y="1373505"/>
                    <a:pt x="1840103" y="1373505"/>
                  </a:cubicBezTo>
                  <a:lnTo>
                    <a:pt x="1979549" y="1167511"/>
                  </a:lnTo>
                  <a:cubicBezTo>
                    <a:pt x="1979549" y="1167511"/>
                    <a:pt x="1616329" y="1161034"/>
                    <a:pt x="989457" y="857631"/>
                  </a:cubicBezTo>
                  <a:cubicBezTo>
                    <a:pt x="362712" y="554101"/>
                    <a:pt x="178181" y="0"/>
                    <a:pt x="178181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164519" y="4980318"/>
            <a:ext cx="1549527" cy="1505998"/>
            <a:chOff x="0" y="0"/>
            <a:chExt cx="2066036" cy="200799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066036" cy="2007997"/>
            </a:xfrm>
            <a:custGeom>
              <a:avLst/>
              <a:gdLst/>
              <a:ahLst/>
              <a:cxnLst/>
              <a:rect l="l" t="t" r="r" b="b"/>
              <a:pathLst>
                <a:path w="2066036" h="2007997">
                  <a:moveTo>
                    <a:pt x="746887" y="0"/>
                  </a:moveTo>
                  <a:cubicBezTo>
                    <a:pt x="581914" y="0"/>
                    <a:pt x="344297" y="93853"/>
                    <a:pt x="196977" y="328930"/>
                  </a:cubicBezTo>
                  <a:cubicBezTo>
                    <a:pt x="0" y="643382"/>
                    <a:pt x="28956" y="1347851"/>
                    <a:pt x="503936" y="1655318"/>
                  </a:cubicBezTo>
                  <a:cubicBezTo>
                    <a:pt x="978535" y="1962785"/>
                    <a:pt x="1750568" y="2007997"/>
                    <a:pt x="1750568" y="2007997"/>
                  </a:cubicBezTo>
                  <a:lnTo>
                    <a:pt x="2066036" y="1533398"/>
                  </a:lnTo>
                  <a:lnTo>
                    <a:pt x="1824355" y="1308608"/>
                  </a:lnTo>
                  <a:cubicBezTo>
                    <a:pt x="1582420" y="1083056"/>
                    <a:pt x="883158" y="30353"/>
                    <a:pt x="883158" y="30353"/>
                  </a:cubicBezTo>
                  <a:cubicBezTo>
                    <a:pt x="850138" y="10795"/>
                    <a:pt x="802640" y="0"/>
                    <a:pt x="746887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3160025" y="5900469"/>
            <a:ext cx="553974" cy="585788"/>
            <a:chOff x="0" y="0"/>
            <a:chExt cx="738632" cy="7810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38632" cy="781050"/>
            </a:xfrm>
            <a:custGeom>
              <a:avLst/>
              <a:gdLst/>
              <a:ahLst/>
              <a:cxnLst/>
              <a:rect l="l" t="t" r="r" b="b"/>
              <a:pathLst>
                <a:path w="738632" h="781050">
                  <a:moveTo>
                    <a:pt x="445770" y="0"/>
                  </a:moveTo>
                  <a:lnTo>
                    <a:pt x="0" y="720979"/>
                  </a:lnTo>
                  <a:cubicBezTo>
                    <a:pt x="0" y="720979"/>
                    <a:pt x="289560" y="774700"/>
                    <a:pt x="423164" y="781050"/>
                  </a:cubicBezTo>
                  <a:lnTo>
                    <a:pt x="738632" y="306451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2967462" y="4344808"/>
            <a:ext cx="790670" cy="560546"/>
            <a:chOff x="0" y="0"/>
            <a:chExt cx="1054227" cy="74739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54227" cy="747395"/>
            </a:xfrm>
            <a:custGeom>
              <a:avLst/>
              <a:gdLst/>
              <a:ahLst/>
              <a:cxnLst/>
              <a:rect l="l" t="t" r="r" b="b"/>
              <a:pathLst>
                <a:path w="1054227" h="747395">
                  <a:moveTo>
                    <a:pt x="238125" y="0"/>
                  </a:moveTo>
                  <a:cubicBezTo>
                    <a:pt x="204343" y="12446"/>
                    <a:pt x="115316" y="70231"/>
                    <a:pt x="57658" y="250317"/>
                  </a:cubicBezTo>
                  <a:cubicBezTo>
                    <a:pt x="0" y="430911"/>
                    <a:pt x="93980" y="601980"/>
                    <a:pt x="336804" y="707517"/>
                  </a:cubicBezTo>
                  <a:cubicBezTo>
                    <a:pt x="401066" y="735584"/>
                    <a:pt x="467741" y="747395"/>
                    <a:pt x="532892" y="747395"/>
                  </a:cubicBezTo>
                  <a:cubicBezTo>
                    <a:pt x="713994" y="747395"/>
                    <a:pt x="882777" y="655447"/>
                    <a:pt x="955294" y="563245"/>
                  </a:cubicBezTo>
                  <a:cubicBezTo>
                    <a:pt x="1054227" y="438404"/>
                    <a:pt x="969645" y="358775"/>
                    <a:pt x="969645" y="358775"/>
                  </a:cubicBezTo>
                  <a:cubicBezTo>
                    <a:pt x="962787" y="513080"/>
                    <a:pt x="830326" y="594614"/>
                    <a:pt x="700532" y="631063"/>
                  </a:cubicBezTo>
                  <a:cubicBezTo>
                    <a:pt x="660400" y="642112"/>
                    <a:pt x="603885" y="650875"/>
                    <a:pt x="542036" y="650875"/>
                  </a:cubicBezTo>
                  <a:cubicBezTo>
                    <a:pt x="402717" y="650875"/>
                    <a:pt x="237363" y="606552"/>
                    <a:pt x="175514" y="443103"/>
                  </a:cubicBezTo>
                  <a:cubicBezTo>
                    <a:pt x="86614" y="207137"/>
                    <a:pt x="238125" y="0"/>
                    <a:pt x="23812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801389" y="3125567"/>
            <a:ext cx="446627" cy="454438"/>
            <a:chOff x="0" y="0"/>
            <a:chExt cx="595503" cy="60591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95503" cy="605917"/>
            </a:xfrm>
            <a:custGeom>
              <a:avLst/>
              <a:gdLst/>
              <a:ahLst/>
              <a:cxnLst/>
              <a:rect l="l" t="t" r="r" b="b"/>
              <a:pathLst>
                <a:path w="595503" h="605917">
                  <a:moveTo>
                    <a:pt x="544703" y="0"/>
                  </a:moveTo>
                  <a:cubicBezTo>
                    <a:pt x="544703" y="0"/>
                    <a:pt x="121793" y="160655"/>
                    <a:pt x="0" y="605917"/>
                  </a:cubicBezTo>
                  <a:cubicBezTo>
                    <a:pt x="0" y="605917"/>
                    <a:pt x="199898" y="513842"/>
                    <a:pt x="398018" y="299466"/>
                  </a:cubicBezTo>
                  <a:cubicBezTo>
                    <a:pt x="595503" y="84455"/>
                    <a:pt x="544703" y="0"/>
                    <a:pt x="544703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3800988" y="3518021"/>
            <a:ext cx="124587" cy="583978"/>
            <a:chOff x="0" y="0"/>
            <a:chExt cx="166116" cy="77863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66116" cy="778637"/>
            </a:xfrm>
            <a:custGeom>
              <a:avLst/>
              <a:gdLst/>
              <a:ahLst/>
              <a:cxnLst/>
              <a:rect l="l" t="t" r="r" b="b"/>
              <a:pathLst>
                <a:path w="166116" h="778637">
                  <a:moveTo>
                    <a:pt x="99949" y="0"/>
                  </a:moveTo>
                  <a:cubicBezTo>
                    <a:pt x="14859" y="59309"/>
                    <a:pt x="0" y="188468"/>
                    <a:pt x="14859" y="251206"/>
                  </a:cubicBezTo>
                  <a:cubicBezTo>
                    <a:pt x="29972" y="313944"/>
                    <a:pt x="126746" y="717423"/>
                    <a:pt x="126746" y="717423"/>
                  </a:cubicBezTo>
                  <a:lnTo>
                    <a:pt x="166116" y="778637"/>
                  </a:lnTo>
                  <a:lnTo>
                    <a:pt x="99949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2" name="Group 42"/>
          <p:cNvGrpSpPr/>
          <p:nvPr/>
        </p:nvGrpSpPr>
        <p:grpSpPr>
          <a:xfrm rot="-10104949">
            <a:off x="13555030" y="4166110"/>
            <a:ext cx="236030" cy="118967"/>
            <a:chOff x="0" y="0"/>
            <a:chExt cx="314706" cy="15862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14706" cy="158623"/>
            </a:xfrm>
            <a:custGeom>
              <a:avLst/>
              <a:gdLst/>
              <a:ahLst/>
              <a:cxnLst/>
              <a:rect l="l" t="t" r="r" b="b"/>
              <a:pathLst>
                <a:path w="314706" h="158623">
                  <a:moveTo>
                    <a:pt x="0" y="0"/>
                  </a:moveTo>
                  <a:cubicBezTo>
                    <a:pt x="5207" y="35179"/>
                    <a:pt x="18796" y="68199"/>
                    <a:pt x="41021" y="98425"/>
                  </a:cubicBezTo>
                  <a:cubicBezTo>
                    <a:pt x="61976" y="127762"/>
                    <a:pt x="95885" y="153797"/>
                    <a:pt x="136144" y="158242"/>
                  </a:cubicBezTo>
                  <a:cubicBezTo>
                    <a:pt x="140081" y="158496"/>
                    <a:pt x="143891" y="158623"/>
                    <a:pt x="147574" y="158623"/>
                  </a:cubicBezTo>
                  <a:cubicBezTo>
                    <a:pt x="184150" y="158623"/>
                    <a:pt x="216662" y="143256"/>
                    <a:pt x="243459" y="124206"/>
                  </a:cubicBezTo>
                  <a:cubicBezTo>
                    <a:pt x="257937" y="112776"/>
                    <a:pt x="270891" y="100457"/>
                    <a:pt x="283210" y="87503"/>
                  </a:cubicBezTo>
                  <a:cubicBezTo>
                    <a:pt x="293751" y="73279"/>
                    <a:pt x="305435" y="59436"/>
                    <a:pt x="314706" y="44323"/>
                  </a:cubicBezTo>
                  <a:cubicBezTo>
                    <a:pt x="299593" y="54229"/>
                    <a:pt x="286004" y="64643"/>
                    <a:pt x="272161" y="75184"/>
                  </a:cubicBezTo>
                  <a:cubicBezTo>
                    <a:pt x="257937" y="84455"/>
                    <a:pt x="243459" y="92456"/>
                    <a:pt x="228981" y="101727"/>
                  </a:cubicBezTo>
                  <a:cubicBezTo>
                    <a:pt x="203454" y="114427"/>
                    <a:pt x="178054" y="124206"/>
                    <a:pt x="152273" y="124206"/>
                  </a:cubicBezTo>
                  <a:cubicBezTo>
                    <a:pt x="148336" y="124206"/>
                    <a:pt x="144526" y="123952"/>
                    <a:pt x="140335" y="123317"/>
                  </a:cubicBezTo>
                  <a:cubicBezTo>
                    <a:pt x="110998" y="121666"/>
                    <a:pt x="84201" y="103632"/>
                    <a:pt x="61341" y="81153"/>
                  </a:cubicBezTo>
                  <a:cubicBezTo>
                    <a:pt x="38227" y="57404"/>
                    <a:pt x="18161" y="29337"/>
                    <a:pt x="0" y="0"/>
                  </a:cubicBezTo>
                  <a:close/>
                </a:path>
              </a:pathLst>
            </a:custGeom>
            <a:solidFill>
              <a:srgbClr val="5C2F2F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104949">
            <a:off x="13152133" y="4020818"/>
            <a:ext cx="224790" cy="111823"/>
            <a:chOff x="0" y="0"/>
            <a:chExt cx="299720" cy="14909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99720" cy="149098"/>
            </a:xfrm>
            <a:custGeom>
              <a:avLst/>
              <a:gdLst/>
              <a:ahLst/>
              <a:cxnLst/>
              <a:rect l="l" t="t" r="r" b="b"/>
              <a:pathLst>
                <a:path w="299720" h="149098">
                  <a:moveTo>
                    <a:pt x="0" y="0"/>
                  </a:moveTo>
                  <a:cubicBezTo>
                    <a:pt x="13843" y="33020"/>
                    <a:pt x="33909" y="63246"/>
                    <a:pt x="58547" y="89281"/>
                  </a:cubicBezTo>
                  <a:cubicBezTo>
                    <a:pt x="82931" y="116078"/>
                    <a:pt x="113157" y="140462"/>
                    <a:pt x="154940" y="148463"/>
                  </a:cubicBezTo>
                  <a:cubicBezTo>
                    <a:pt x="159004" y="148844"/>
                    <a:pt x="163195" y="149098"/>
                    <a:pt x="167005" y="149098"/>
                  </a:cubicBezTo>
                  <a:cubicBezTo>
                    <a:pt x="206121" y="149098"/>
                    <a:pt x="237871" y="127000"/>
                    <a:pt x="260096" y="100965"/>
                  </a:cubicBezTo>
                  <a:cubicBezTo>
                    <a:pt x="283845" y="71247"/>
                    <a:pt x="296926" y="36068"/>
                    <a:pt x="299720" y="0"/>
                  </a:cubicBezTo>
                  <a:cubicBezTo>
                    <a:pt x="283337" y="31750"/>
                    <a:pt x="263906" y="60452"/>
                    <a:pt x="240030" y="82296"/>
                  </a:cubicBezTo>
                  <a:cubicBezTo>
                    <a:pt x="228600" y="92837"/>
                    <a:pt x="215392" y="101473"/>
                    <a:pt x="201168" y="107315"/>
                  </a:cubicBezTo>
                  <a:cubicBezTo>
                    <a:pt x="190373" y="111633"/>
                    <a:pt x="180467" y="115062"/>
                    <a:pt x="170307" y="115062"/>
                  </a:cubicBezTo>
                  <a:cubicBezTo>
                    <a:pt x="167005" y="115062"/>
                    <a:pt x="163576" y="114681"/>
                    <a:pt x="160147" y="113792"/>
                  </a:cubicBezTo>
                  <a:cubicBezTo>
                    <a:pt x="132080" y="110109"/>
                    <a:pt x="103124" y="90932"/>
                    <a:pt x="77216" y="69977"/>
                  </a:cubicBezTo>
                  <a:cubicBezTo>
                    <a:pt x="50546" y="49022"/>
                    <a:pt x="25273" y="24384"/>
                    <a:pt x="0" y="0"/>
                  </a:cubicBezTo>
                  <a:close/>
                </a:path>
              </a:pathLst>
            </a:custGeom>
            <a:solidFill>
              <a:srgbClr val="5C2F2F"/>
            </a:solidFill>
          </p:spPr>
        </p:sp>
      </p:grpSp>
      <p:grpSp>
        <p:nvGrpSpPr>
          <p:cNvPr id="46" name="Group 46"/>
          <p:cNvGrpSpPr/>
          <p:nvPr/>
        </p:nvGrpSpPr>
        <p:grpSpPr>
          <a:xfrm rot="1377749">
            <a:off x="12648009" y="4136810"/>
            <a:ext cx="320040" cy="177737"/>
            <a:chOff x="0" y="0"/>
            <a:chExt cx="426720" cy="23698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26720" cy="236982"/>
            </a:xfrm>
            <a:custGeom>
              <a:avLst/>
              <a:gdLst/>
              <a:ahLst/>
              <a:cxnLst/>
              <a:rect l="l" t="t" r="r" b="b"/>
              <a:pathLst>
                <a:path w="426720" h="236982">
                  <a:moveTo>
                    <a:pt x="234061" y="0"/>
                  </a:moveTo>
                  <a:cubicBezTo>
                    <a:pt x="224917" y="0"/>
                    <a:pt x="215392" y="0"/>
                    <a:pt x="205867" y="762"/>
                  </a:cubicBezTo>
                  <a:cubicBezTo>
                    <a:pt x="90297" y="8382"/>
                    <a:pt x="0" y="68199"/>
                    <a:pt x="4953" y="132969"/>
                  </a:cubicBezTo>
                  <a:cubicBezTo>
                    <a:pt x="9906" y="193548"/>
                    <a:pt x="91059" y="236982"/>
                    <a:pt x="193929" y="236982"/>
                  </a:cubicBezTo>
                  <a:cubicBezTo>
                    <a:pt x="203073" y="236982"/>
                    <a:pt x="212598" y="236601"/>
                    <a:pt x="222123" y="235839"/>
                  </a:cubicBezTo>
                  <a:cubicBezTo>
                    <a:pt x="337947" y="228219"/>
                    <a:pt x="426720" y="168783"/>
                    <a:pt x="421767" y="103632"/>
                  </a:cubicBezTo>
                  <a:cubicBezTo>
                    <a:pt x="418465" y="43434"/>
                    <a:pt x="335788" y="0"/>
                    <a:pt x="234061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210225">
            <a:off x="10306775" y="6696001"/>
            <a:ext cx="639413" cy="771334"/>
            <a:chOff x="0" y="0"/>
            <a:chExt cx="852551" cy="102844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52551" cy="1028446"/>
            </a:xfrm>
            <a:custGeom>
              <a:avLst/>
              <a:gdLst/>
              <a:ahLst/>
              <a:cxnLst/>
              <a:rect l="l" t="t" r="r" b="b"/>
              <a:pathLst>
                <a:path w="852551" h="1028446">
                  <a:moveTo>
                    <a:pt x="368300" y="0"/>
                  </a:moveTo>
                  <a:cubicBezTo>
                    <a:pt x="341884" y="0"/>
                    <a:pt x="315341" y="5080"/>
                    <a:pt x="290703" y="13970"/>
                  </a:cubicBezTo>
                  <a:cubicBezTo>
                    <a:pt x="250317" y="28448"/>
                    <a:pt x="214249" y="49657"/>
                    <a:pt x="181610" y="76962"/>
                  </a:cubicBezTo>
                  <a:cubicBezTo>
                    <a:pt x="115951" y="129794"/>
                    <a:pt x="69977" y="203581"/>
                    <a:pt x="41021" y="281178"/>
                  </a:cubicBezTo>
                  <a:cubicBezTo>
                    <a:pt x="12700" y="359537"/>
                    <a:pt x="0" y="442722"/>
                    <a:pt x="0" y="525907"/>
                  </a:cubicBezTo>
                  <a:cubicBezTo>
                    <a:pt x="762" y="608584"/>
                    <a:pt x="12700" y="691769"/>
                    <a:pt x="40005" y="770128"/>
                  </a:cubicBezTo>
                  <a:cubicBezTo>
                    <a:pt x="66929" y="848614"/>
                    <a:pt x="109855" y="925068"/>
                    <a:pt x="178054" y="977773"/>
                  </a:cubicBezTo>
                  <a:cubicBezTo>
                    <a:pt x="212471" y="1003681"/>
                    <a:pt x="254508" y="1021207"/>
                    <a:pt x="296926" y="1024763"/>
                  </a:cubicBezTo>
                  <a:lnTo>
                    <a:pt x="328168" y="1028319"/>
                  </a:lnTo>
                  <a:cubicBezTo>
                    <a:pt x="330200" y="1028319"/>
                    <a:pt x="332105" y="1028446"/>
                    <a:pt x="334137" y="1028446"/>
                  </a:cubicBezTo>
                  <a:cubicBezTo>
                    <a:pt x="342773" y="1028446"/>
                    <a:pt x="351282" y="1027557"/>
                    <a:pt x="360172" y="1027049"/>
                  </a:cubicBezTo>
                  <a:cubicBezTo>
                    <a:pt x="361823" y="1027049"/>
                    <a:pt x="363474" y="1027049"/>
                    <a:pt x="364998" y="1027049"/>
                  </a:cubicBezTo>
                  <a:cubicBezTo>
                    <a:pt x="384937" y="1027049"/>
                    <a:pt x="403860" y="1020191"/>
                    <a:pt x="423418" y="1016254"/>
                  </a:cubicBezTo>
                  <a:cubicBezTo>
                    <a:pt x="464439" y="1000506"/>
                    <a:pt x="499872" y="973582"/>
                    <a:pt x="525272" y="938530"/>
                  </a:cubicBezTo>
                  <a:cubicBezTo>
                    <a:pt x="551815" y="904875"/>
                    <a:pt x="566928" y="864235"/>
                    <a:pt x="578231" y="823849"/>
                  </a:cubicBezTo>
                  <a:cubicBezTo>
                    <a:pt x="599440" y="743712"/>
                    <a:pt x="602488" y="657987"/>
                    <a:pt x="588518" y="577342"/>
                  </a:cubicBezTo>
                  <a:cubicBezTo>
                    <a:pt x="576580" y="495935"/>
                    <a:pt x="562610" y="415163"/>
                    <a:pt x="533654" y="337312"/>
                  </a:cubicBezTo>
                  <a:cubicBezTo>
                    <a:pt x="525907" y="318008"/>
                    <a:pt x="517398" y="298577"/>
                    <a:pt x="505841" y="280543"/>
                  </a:cubicBezTo>
                  <a:cubicBezTo>
                    <a:pt x="494411" y="263017"/>
                    <a:pt x="479425" y="244856"/>
                    <a:pt x="456438" y="237109"/>
                  </a:cubicBezTo>
                  <a:cubicBezTo>
                    <a:pt x="451358" y="235712"/>
                    <a:pt x="446278" y="234950"/>
                    <a:pt x="441452" y="234950"/>
                  </a:cubicBezTo>
                  <a:cubicBezTo>
                    <a:pt x="423037" y="234950"/>
                    <a:pt x="405511" y="244221"/>
                    <a:pt x="393192" y="254635"/>
                  </a:cubicBezTo>
                  <a:cubicBezTo>
                    <a:pt x="376936" y="268605"/>
                    <a:pt x="362458" y="284099"/>
                    <a:pt x="351536" y="301625"/>
                  </a:cubicBezTo>
                  <a:cubicBezTo>
                    <a:pt x="326263" y="334772"/>
                    <a:pt x="309372" y="372872"/>
                    <a:pt x="294259" y="411353"/>
                  </a:cubicBezTo>
                  <a:cubicBezTo>
                    <a:pt x="280289" y="449834"/>
                    <a:pt x="271526" y="490347"/>
                    <a:pt x="265811" y="530733"/>
                  </a:cubicBezTo>
                  <a:cubicBezTo>
                    <a:pt x="256286" y="612140"/>
                    <a:pt x="259334" y="694817"/>
                    <a:pt x="276606" y="774319"/>
                  </a:cubicBezTo>
                  <a:cubicBezTo>
                    <a:pt x="262128" y="694055"/>
                    <a:pt x="261620" y="612140"/>
                    <a:pt x="273050" y="532003"/>
                  </a:cubicBezTo>
                  <a:cubicBezTo>
                    <a:pt x="279781" y="492252"/>
                    <a:pt x="290068" y="453009"/>
                    <a:pt x="304546" y="415036"/>
                  </a:cubicBezTo>
                  <a:cubicBezTo>
                    <a:pt x="320294" y="378079"/>
                    <a:pt x="337693" y="341376"/>
                    <a:pt x="362458" y="310007"/>
                  </a:cubicBezTo>
                  <a:cubicBezTo>
                    <a:pt x="373888" y="293370"/>
                    <a:pt x="387731" y="278892"/>
                    <a:pt x="402209" y="266573"/>
                  </a:cubicBezTo>
                  <a:cubicBezTo>
                    <a:pt x="414020" y="257683"/>
                    <a:pt x="427482" y="251079"/>
                    <a:pt x="440563" y="251079"/>
                  </a:cubicBezTo>
                  <a:cubicBezTo>
                    <a:pt x="444373" y="251079"/>
                    <a:pt x="447929" y="251587"/>
                    <a:pt x="451612" y="252857"/>
                  </a:cubicBezTo>
                  <a:cubicBezTo>
                    <a:pt x="468122" y="258318"/>
                    <a:pt x="481330" y="273304"/>
                    <a:pt x="491363" y="289814"/>
                  </a:cubicBezTo>
                  <a:cubicBezTo>
                    <a:pt x="501650" y="306451"/>
                    <a:pt x="509397" y="324485"/>
                    <a:pt x="516128" y="343408"/>
                  </a:cubicBezTo>
                  <a:cubicBezTo>
                    <a:pt x="543306" y="419354"/>
                    <a:pt x="555879" y="499618"/>
                    <a:pt x="566166" y="579755"/>
                  </a:cubicBezTo>
                  <a:cubicBezTo>
                    <a:pt x="572135" y="620776"/>
                    <a:pt x="575183" y="659384"/>
                    <a:pt x="572135" y="699897"/>
                  </a:cubicBezTo>
                  <a:cubicBezTo>
                    <a:pt x="570357" y="739648"/>
                    <a:pt x="564388" y="779526"/>
                    <a:pt x="554101" y="817245"/>
                  </a:cubicBezTo>
                  <a:cubicBezTo>
                    <a:pt x="543306" y="855345"/>
                    <a:pt x="528828" y="892683"/>
                    <a:pt x="504698" y="923544"/>
                  </a:cubicBezTo>
                  <a:cubicBezTo>
                    <a:pt x="481711" y="954151"/>
                    <a:pt x="450469" y="977773"/>
                    <a:pt x="414782" y="990981"/>
                  </a:cubicBezTo>
                  <a:cubicBezTo>
                    <a:pt x="397383" y="994283"/>
                    <a:pt x="380619" y="1000760"/>
                    <a:pt x="362458" y="1000760"/>
                  </a:cubicBezTo>
                  <a:cubicBezTo>
                    <a:pt x="361061" y="1000760"/>
                    <a:pt x="359537" y="1000760"/>
                    <a:pt x="358140" y="1000633"/>
                  </a:cubicBezTo>
                  <a:cubicBezTo>
                    <a:pt x="348361" y="1001141"/>
                    <a:pt x="338836" y="1001903"/>
                    <a:pt x="329184" y="1001903"/>
                  </a:cubicBezTo>
                  <a:lnTo>
                    <a:pt x="300228" y="998347"/>
                  </a:lnTo>
                  <a:cubicBezTo>
                    <a:pt x="260985" y="994791"/>
                    <a:pt x="225298" y="979043"/>
                    <a:pt x="194564" y="955675"/>
                  </a:cubicBezTo>
                  <a:cubicBezTo>
                    <a:pt x="133096" y="908685"/>
                    <a:pt x="92075" y="836168"/>
                    <a:pt x="66675" y="761365"/>
                  </a:cubicBezTo>
                  <a:cubicBezTo>
                    <a:pt x="40513" y="685800"/>
                    <a:pt x="28448" y="605536"/>
                    <a:pt x="27686" y="525399"/>
                  </a:cubicBezTo>
                  <a:cubicBezTo>
                    <a:pt x="27178" y="445770"/>
                    <a:pt x="39243" y="365633"/>
                    <a:pt x="65786" y="290322"/>
                  </a:cubicBezTo>
                  <a:cubicBezTo>
                    <a:pt x="92837" y="215900"/>
                    <a:pt x="135636" y="146177"/>
                    <a:pt x="197104" y="96012"/>
                  </a:cubicBezTo>
                  <a:cubicBezTo>
                    <a:pt x="227330" y="70739"/>
                    <a:pt x="262255" y="50038"/>
                    <a:pt x="298450" y="36830"/>
                  </a:cubicBezTo>
                  <a:cubicBezTo>
                    <a:pt x="321818" y="27940"/>
                    <a:pt x="346583" y="23114"/>
                    <a:pt x="371221" y="23114"/>
                  </a:cubicBezTo>
                  <a:cubicBezTo>
                    <a:pt x="384937" y="23114"/>
                    <a:pt x="398526" y="24511"/>
                    <a:pt x="411861" y="27813"/>
                  </a:cubicBezTo>
                  <a:cubicBezTo>
                    <a:pt x="449961" y="36830"/>
                    <a:pt x="484251" y="58039"/>
                    <a:pt x="513842" y="83312"/>
                  </a:cubicBezTo>
                  <a:cubicBezTo>
                    <a:pt x="544068" y="109347"/>
                    <a:pt x="570992" y="139319"/>
                    <a:pt x="594106" y="172466"/>
                  </a:cubicBezTo>
                  <a:cubicBezTo>
                    <a:pt x="640461" y="237617"/>
                    <a:pt x="676529" y="311404"/>
                    <a:pt x="708406" y="385318"/>
                  </a:cubicBezTo>
                  <a:cubicBezTo>
                    <a:pt x="772414" y="534924"/>
                    <a:pt x="817880" y="692404"/>
                    <a:pt x="852551" y="851027"/>
                  </a:cubicBezTo>
                  <a:cubicBezTo>
                    <a:pt x="838835" y="770763"/>
                    <a:pt x="820039" y="691134"/>
                    <a:pt x="798322" y="612648"/>
                  </a:cubicBezTo>
                  <a:cubicBezTo>
                    <a:pt x="777367" y="533781"/>
                    <a:pt x="751967" y="456057"/>
                    <a:pt x="721868" y="380111"/>
                  </a:cubicBezTo>
                  <a:cubicBezTo>
                    <a:pt x="691134" y="304673"/>
                    <a:pt x="655701" y="229870"/>
                    <a:pt x="608584" y="161671"/>
                  </a:cubicBezTo>
                  <a:cubicBezTo>
                    <a:pt x="585470" y="128016"/>
                    <a:pt x="558546" y="96012"/>
                    <a:pt x="527050" y="68199"/>
                  </a:cubicBezTo>
                  <a:cubicBezTo>
                    <a:pt x="496316" y="40513"/>
                    <a:pt x="459613" y="17018"/>
                    <a:pt x="417322" y="6223"/>
                  </a:cubicBezTo>
                  <a:cubicBezTo>
                    <a:pt x="401320" y="2032"/>
                    <a:pt x="384937" y="0"/>
                    <a:pt x="368300" y="0"/>
                  </a:cubicBezTo>
                  <a:close/>
                </a:path>
              </a:pathLst>
            </a:custGeom>
            <a:solidFill>
              <a:srgbClr val="823B3B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3420441" y="4600288"/>
            <a:ext cx="3234214" cy="3495199"/>
            <a:chOff x="0" y="0"/>
            <a:chExt cx="4312285" cy="466026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312285" cy="4660265"/>
            </a:xfrm>
            <a:custGeom>
              <a:avLst/>
              <a:gdLst/>
              <a:ahLst/>
              <a:cxnLst/>
              <a:rect l="l" t="t" r="r" b="b"/>
              <a:pathLst>
                <a:path w="4312285" h="4660265">
                  <a:moveTo>
                    <a:pt x="1853184" y="0"/>
                  </a:moveTo>
                  <a:cubicBezTo>
                    <a:pt x="1520190" y="0"/>
                    <a:pt x="1220597" y="83820"/>
                    <a:pt x="1015365" y="249047"/>
                  </a:cubicBezTo>
                  <a:cubicBezTo>
                    <a:pt x="255778" y="861314"/>
                    <a:pt x="0" y="2511552"/>
                    <a:pt x="220472" y="3536315"/>
                  </a:cubicBezTo>
                  <a:cubicBezTo>
                    <a:pt x="441325" y="4560697"/>
                    <a:pt x="544703" y="4660265"/>
                    <a:pt x="544703" y="4660265"/>
                  </a:cubicBezTo>
                  <a:lnTo>
                    <a:pt x="3928745" y="4567682"/>
                  </a:lnTo>
                  <a:cubicBezTo>
                    <a:pt x="3928745" y="4567682"/>
                    <a:pt x="4312285" y="3626739"/>
                    <a:pt x="4072382" y="1884680"/>
                  </a:cubicBezTo>
                  <a:cubicBezTo>
                    <a:pt x="3897376" y="612775"/>
                    <a:pt x="2753614" y="0"/>
                    <a:pt x="1853184" y="0"/>
                  </a:cubicBezTo>
                  <a:close/>
                </a:path>
              </a:pathLst>
            </a:custGeom>
            <a:solidFill>
              <a:srgbClr val="F5584C"/>
            </a:solidFill>
          </p:spPr>
        </p:sp>
      </p:grpSp>
      <p:grpSp>
        <p:nvGrpSpPr>
          <p:cNvPr id="52" name="Group 52"/>
          <p:cNvGrpSpPr/>
          <p:nvPr/>
        </p:nvGrpSpPr>
        <p:grpSpPr>
          <a:xfrm rot="891694">
            <a:off x="13921879" y="5159669"/>
            <a:ext cx="320040" cy="177737"/>
            <a:chOff x="0" y="0"/>
            <a:chExt cx="426720" cy="23698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26720" cy="236982"/>
            </a:xfrm>
            <a:custGeom>
              <a:avLst/>
              <a:gdLst/>
              <a:ahLst/>
              <a:cxnLst/>
              <a:rect l="l" t="t" r="r" b="b"/>
              <a:pathLst>
                <a:path w="426720" h="236982">
                  <a:moveTo>
                    <a:pt x="233934" y="0"/>
                  </a:moveTo>
                  <a:cubicBezTo>
                    <a:pt x="224790" y="0"/>
                    <a:pt x="215265" y="0"/>
                    <a:pt x="205740" y="762"/>
                  </a:cubicBezTo>
                  <a:cubicBezTo>
                    <a:pt x="90297" y="8382"/>
                    <a:pt x="0" y="68199"/>
                    <a:pt x="4953" y="132969"/>
                  </a:cubicBezTo>
                  <a:cubicBezTo>
                    <a:pt x="9906" y="193548"/>
                    <a:pt x="91059" y="236982"/>
                    <a:pt x="193929" y="236982"/>
                  </a:cubicBezTo>
                  <a:cubicBezTo>
                    <a:pt x="203073" y="236982"/>
                    <a:pt x="212598" y="236601"/>
                    <a:pt x="222123" y="235839"/>
                  </a:cubicBezTo>
                  <a:cubicBezTo>
                    <a:pt x="337947" y="228219"/>
                    <a:pt x="426720" y="168783"/>
                    <a:pt x="421767" y="103632"/>
                  </a:cubicBezTo>
                  <a:cubicBezTo>
                    <a:pt x="418465" y="43434"/>
                    <a:pt x="335788" y="0"/>
                    <a:pt x="23393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4426990" y="6697183"/>
            <a:ext cx="2097405" cy="1391888"/>
            <a:chOff x="0" y="0"/>
            <a:chExt cx="2796540" cy="185585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796540" cy="1855851"/>
            </a:xfrm>
            <a:custGeom>
              <a:avLst/>
              <a:gdLst/>
              <a:ahLst/>
              <a:cxnLst/>
              <a:rect l="l" t="t" r="r" b="b"/>
              <a:pathLst>
                <a:path w="2796540" h="1855851">
                  <a:moveTo>
                    <a:pt x="1658239" y="127"/>
                  </a:moveTo>
                  <a:cubicBezTo>
                    <a:pt x="1580515" y="127"/>
                    <a:pt x="1498473" y="7874"/>
                    <a:pt x="1412367" y="24638"/>
                  </a:cubicBezTo>
                  <a:cubicBezTo>
                    <a:pt x="470662" y="208788"/>
                    <a:pt x="0" y="1551432"/>
                    <a:pt x="0" y="1551432"/>
                  </a:cubicBezTo>
                  <a:lnTo>
                    <a:pt x="147320" y="1855851"/>
                  </a:lnTo>
                  <a:lnTo>
                    <a:pt x="2598547" y="1771777"/>
                  </a:lnTo>
                  <a:cubicBezTo>
                    <a:pt x="2598547" y="1771777"/>
                    <a:pt x="2771140" y="996188"/>
                    <a:pt x="2796540" y="754380"/>
                  </a:cubicBezTo>
                  <a:cubicBezTo>
                    <a:pt x="2796540" y="754380"/>
                    <a:pt x="2431415" y="0"/>
                    <a:pt x="1658366" y="0"/>
                  </a:cubicBezTo>
                  <a:close/>
                </a:path>
              </a:pathLst>
            </a:custGeom>
            <a:solidFill>
              <a:srgbClr val="DB4F44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4423232" y="7333179"/>
            <a:ext cx="598456" cy="761810"/>
            <a:chOff x="0" y="0"/>
            <a:chExt cx="797941" cy="101574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97941" cy="1015746"/>
            </a:xfrm>
            <a:custGeom>
              <a:avLst/>
              <a:gdLst/>
              <a:ahLst/>
              <a:cxnLst/>
              <a:rect l="l" t="t" r="r" b="b"/>
              <a:pathLst>
                <a:path w="797941" h="1015746">
                  <a:moveTo>
                    <a:pt x="352298" y="0"/>
                  </a:moveTo>
                  <a:lnTo>
                    <a:pt x="0" y="672592"/>
                  </a:lnTo>
                  <a:lnTo>
                    <a:pt x="134874" y="1015746"/>
                  </a:lnTo>
                  <a:lnTo>
                    <a:pt x="797941" y="986028"/>
                  </a:lnTo>
                  <a:lnTo>
                    <a:pt x="352298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3476702" y="6395197"/>
            <a:ext cx="1224534" cy="731520"/>
            <a:chOff x="0" y="0"/>
            <a:chExt cx="1632712" cy="97536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632712" cy="975360"/>
            </a:xfrm>
            <a:custGeom>
              <a:avLst/>
              <a:gdLst/>
              <a:ahLst/>
              <a:cxnLst/>
              <a:rect l="l" t="t" r="r" b="b"/>
              <a:pathLst>
                <a:path w="1632712" h="975360">
                  <a:moveTo>
                    <a:pt x="84201" y="0"/>
                  </a:moveTo>
                  <a:lnTo>
                    <a:pt x="0" y="217424"/>
                  </a:lnTo>
                  <a:cubicBezTo>
                    <a:pt x="0" y="217424"/>
                    <a:pt x="176149" y="845185"/>
                    <a:pt x="870585" y="962660"/>
                  </a:cubicBezTo>
                  <a:cubicBezTo>
                    <a:pt x="922782" y="971423"/>
                    <a:pt x="971550" y="975360"/>
                    <a:pt x="1016889" y="975360"/>
                  </a:cubicBezTo>
                  <a:cubicBezTo>
                    <a:pt x="1575308" y="975360"/>
                    <a:pt x="1632712" y="359664"/>
                    <a:pt x="1632712" y="359664"/>
                  </a:cubicBezTo>
                  <a:cubicBezTo>
                    <a:pt x="1632712" y="359664"/>
                    <a:pt x="1490980" y="399288"/>
                    <a:pt x="1147318" y="399288"/>
                  </a:cubicBezTo>
                  <a:cubicBezTo>
                    <a:pt x="1073150" y="399288"/>
                    <a:pt x="989584" y="397383"/>
                    <a:pt x="895858" y="392938"/>
                  </a:cubicBezTo>
                  <a:cubicBezTo>
                    <a:pt x="368681" y="368046"/>
                    <a:pt x="84201" y="0"/>
                    <a:pt x="84201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3477452" y="6139190"/>
            <a:ext cx="1280922" cy="862298"/>
            <a:chOff x="0" y="0"/>
            <a:chExt cx="1707896" cy="1149731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707896" cy="1149731"/>
            </a:xfrm>
            <a:custGeom>
              <a:avLst/>
              <a:gdLst/>
              <a:ahLst/>
              <a:cxnLst/>
              <a:rect l="l" t="t" r="r" b="b"/>
              <a:pathLst>
                <a:path w="1707896" h="1149731">
                  <a:moveTo>
                    <a:pt x="315468" y="0"/>
                  </a:moveTo>
                  <a:lnTo>
                    <a:pt x="0" y="474599"/>
                  </a:lnTo>
                  <a:cubicBezTo>
                    <a:pt x="190500" y="773557"/>
                    <a:pt x="618490" y="985520"/>
                    <a:pt x="975106" y="1117854"/>
                  </a:cubicBezTo>
                  <a:cubicBezTo>
                    <a:pt x="1033526" y="1139571"/>
                    <a:pt x="1092962" y="1149731"/>
                    <a:pt x="1151128" y="1149731"/>
                  </a:cubicBezTo>
                  <a:cubicBezTo>
                    <a:pt x="1386332" y="1149731"/>
                    <a:pt x="1602232" y="983107"/>
                    <a:pt x="1649603" y="736219"/>
                  </a:cubicBezTo>
                  <a:cubicBezTo>
                    <a:pt x="1707896" y="431800"/>
                    <a:pt x="1482471" y="147320"/>
                    <a:pt x="1173099" y="132842"/>
                  </a:cubicBezTo>
                  <a:cubicBezTo>
                    <a:pt x="718947" y="111887"/>
                    <a:pt x="315468" y="0"/>
                    <a:pt x="315468" y="0"/>
                  </a:cubicBezTo>
                  <a:close/>
                </a:path>
              </a:pathLst>
            </a:custGeom>
            <a:solidFill>
              <a:srgbClr val="DB4F44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3403950" y="6094782"/>
            <a:ext cx="543211" cy="659035"/>
            <a:chOff x="0" y="0"/>
            <a:chExt cx="724281" cy="87871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724281" cy="878713"/>
            </a:xfrm>
            <a:custGeom>
              <a:avLst/>
              <a:gdLst/>
              <a:ahLst/>
              <a:cxnLst/>
              <a:rect l="l" t="t" r="r" b="b"/>
              <a:pathLst>
                <a:path w="724281" h="878713">
                  <a:moveTo>
                    <a:pt x="382143" y="0"/>
                  </a:moveTo>
                  <a:lnTo>
                    <a:pt x="0" y="519557"/>
                  </a:lnTo>
                  <a:lnTo>
                    <a:pt x="439039" y="878713"/>
                  </a:lnTo>
                  <a:lnTo>
                    <a:pt x="724281" y="117856"/>
                  </a:lnTo>
                  <a:lnTo>
                    <a:pt x="415544" y="11557"/>
                  </a:lnTo>
                  <a:lnTo>
                    <a:pt x="382143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4103577" y="5159407"/>
            <a:ext cx="677609" cy="547592"/>
            <a:chOff x="0" y="0"/>
            <a:chExt cx="903478" cy="730123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903478" cy="730123"/>
            </a:xfrm>
            <a:custGeom>
              <a:avLst/>
              <a:gdLst/>
              <a:ahLst/>
              <a:cxnLst/>
              <a:rect l="l" t="t" r="r" b="b"/>
              <a:pathLst>
                <a:path w="903478" h="730123">
                  <a:moveTo>
                    <a:pt x="447040" y="0"/>
                  </a:moveTo>
                  <a:cubicBezTo>
                    <a:pt x="430149" y="0"/>
                    <a:pt x="412750" y="1016"/>
                    <a:pt x="394462" y="3175"/>
                  </a:cubicBezTo>
                  <a:cubicBezTo>
                    <a:pt x="40386" y="45974"/>
                    <a:pt x="0" y="352806"/>
                    <a:pt x="48260" y="509651"/>
                  </a:cubicBezTo>
                  <a:cubicBezTo>
                    <a:pt x="87630" y="639064"/>
                    <a:pt x="243459" y="730123"/>
                    <a:pt x="416433" y="730123"/>
                  </a:cubicBezTo>
                  <a:cubicBezTo>
                    <a:pt x="452755" y="730123"/>
                    <a:pt x="489966" y="726059"/>
                    <a:pt x="526923" y="717550"/>
                  </a:cubicBezTo>
                  <a:cubicBezTo>
                    <a:pt x="739775" y="667893"/>
                    <a:pt x="903478" y="559943"/>
                    <a:pt x="879094" y="356997"/>
                  </a:cubicBezTo>
                  <a:cubicBezTo>
                    <a:pt x="879094" y="356997"/>
                    <a:pt x="761238" y="0"/>
                    <a:pt x="447040" y="0"/>
                  </a:cubicBezTo>
                  <a:close/>
                </a:path>
              </a:pathLst>
            </a:custGeom>
            <a:solidFill>
              <a:srgbClr val="F56D64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4766544" y="4084280"/>
            <a:ext cx="568643" cy="606838"/>
            <a:chOff x="0" y="0"/>
            <a:chExt cx="758190" cy="809117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758190" cy="809117"/>
            </a:xfrm>
            <a:custGeom>
              <a:avLst/>
              <a:gdLst/>
              <a:ahLst/>
              <a:cxnLst/>
              <a:rect l="l" t="t" r="r" b="b"/>
              <a:pathLst>
                <a:path w="758190" h="809117">
                  <a:moveTo>
                    <a:pt x="157607" y="0"/>
                  </a:moveTo>
                  <a:cubicBezTo>
                    <a:pt x="135382" y="0"/>
                    <a:pt x="102743" y="14351"/>
                    <a:pt x="66802" y="76835"/>
                  </a:cubicBezTo>
                  <a:cubicBezTo>
                    <a:pt x="0" y="191643"/>
                    <a:pt x="90805" y="447421"/>
                    <a:pt x="223012" y="544830"/>
                  </a:cubicBezTo>
                  <a:cubicBezTo>
                    <a:pt x="355219" y="642874"/>
                    <a:pt x="599948" y="780161"/>
                    <a:pt x="599948" y="780161"/>
                  </a:cubicBezTo>
                  <a:cubicBezTo>
                    <a:pt x="621665" y="804291"/>
                    <a:pt x="675132" y="809117"/>
                    <a:pt x="713740" y="809117"/>
                  </a:cubicBezTo>
                  <a:cubicBezTo>
                    <a:pt x="739013" y="809117"/>
                    <a:pt x="758190" y="807085"/>
                    <a:pt x="758190" y="807085"/>
                  </a:cubicBezTo>
                  <a:lnTo>
                    <a:pt x="187579" y="10160"/>
                  </a:lnTo>
                  <a:cubicBezTo>
                    <a:pt x="187579" y="10160"/>
                    <a:pt x="176149" y="0"/>
                    <a:pt x="157480" y="0"/>
                  </a:cubicBezTo>
                  <a:close/>
                </a:path>
              </a:pathLst>
            </a:custGeom>
            <a:solidFill>
              <a:srgbClr val="F5463B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4230135" y="4308846"/>
            <a:ext cx="267367" cy="352425"/>
            <a:chOff x="0" y="0"/>
            <a:chExt cx="356489" cy="4699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356489" cy="469900"/>
            </a:xfrm>
            <a:custGeom>
              <a:avLst/>
              <a:gdLst/>
              <a:ahLst/>
              <a:cxnLst/>
              <a:rect l="l" t="t" r="r" b="b"/>
              <a:pathLst>
                <a:path w="356489" h="469900">
                  <a:moveTo>
                    <a:pt x="82042" y="0"/>
                  </a:moveTo>
                  <a:cubicBezTo>
                    <a:pt x="79121" y="0"/>
                    <a:pt x="76454" y="635"/>
                    <a:pt x="74041" y="1778"/>
                  </a:cubicBezTo>
                  <a:cubicBezTo>
                    <a:pt x="0" y="36449"/>
                    <a:pt x="52578" y="366395"/>
                    <a:pt x="111379" y="407162"/>
                  </a:cubicBezTo>
                  <a:cubicBezTo>
                    <a:pt x="170561" y="448437"/>
                    <a:pt x="298831" y="469900"/>
                    <a:pt x="298831" y="469900"/>
                  </a:cubicBezTo>
                  <a:lnTo>
                    <a:pt x="356489" y="457454"/>
                  </a:lnTo>
                  <a:cubicBezTo>
                    <a:pt x="356489" y="457454"/>
                    <a:pt x="162052" y="0"/>
                    <a:pt x="82042" y="0"/>
                  </a:cubicBezTo>
                  <a:close/>
                </a:path>
              </a:pathLst>
            </a:custGeom>
            <a:solidFill>
              <a:srgbClr val="F5463B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4361000" y="5619180"/>
            <a:ext cx="484727" cy="331184"/>
            <a:chOff x="0" y="0"/>
            <a:chExt cx="646303" cy="441579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46303" cy="441579"/>
            </a:xfrm>
            <a:custGeom>
              <a:avLst/>
              <a:gdLst/>
              <a:ahLst/>
              <a:cxnLst/>
              <a:rect l="l" t="t" r="r" b="b"/>
              <a:pathLst>
                <a:path w="646303" h="441579">
                  <a:moveTo>
                    <a:pt x="646303" y="0"/>
                  </a:moveTo>
                  <a:cubicBezTo>
                    <a:pt x="646303" y="127"/>
                    <a:pt x="514858" y="240411"/>
                    <a:pt x="321437" y="343408"/>
                  </a:cubicBezTo>
                  <a:cubicBezTo>
                    <a:pt x="283083" y="363855"/>
                    <a:pt x="247269" y="371983"/>
                    <a:pt x="214503" y="371983"/>
                  </a:cubicBezTo>
                  <a:cubicBezTo>
                    <a:pt x="82296" y="371983"/>
                    <a:pt x="0" y="237490"/>
                    <a:pt x="0" y="237490"/>
                  </a:cubicBezTo>
                  <a:cubicBezTo>
                    <a:pt x="8001" y="295529"/>
                    <a:pt x="110490" y="431419"/>
                    <a:pt x="320294" y="441198"/>
                  </a:cubicBezTo>
                  <a:cubicBezTo>
                    <a:pt x="322707" y="441325"/>
                    <a:pt x="325120" y="441452"/>
                    <a:pt x="327533" y="441452"/>
                  </a:cubicBezTo>
                  <a:cubicBezTo>
                    <a:pt x="533019" y="441579"/>
                    <a:pt x="646303" y="127"/>
                    <a:pt x="646303" y="0"/>
                  </a:cubicBez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4159933" y="5177119"/>
            <a:ext cx="720471" cy="573596"/>
            <a:chOff x="0" y="0"/>
            <a:chExt cx="960628" cy="764794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960628" cy="764794"/>
            </a:xfrm>
            <a:custGeom>
              <a:avLst/>
              <a:gdLst/>
              <a:ahLst/>
              <a:cxnLst/>
              <a:rect l="l" t="t" r="r" b="b"/>
              <a:pathLst>
                <a:path w="960628" h="764794">
                  <a:moveTo>
                    <a:pt x="519811" y="0"/>
                  </a:moveTo>
                  <a:cubicBezTo>
                    <a:pt x="519811" y="0"/>
                    <a:pt x="790448" y="148336"/>
                    <a:pt x="790448" y="361061"/>
                  </a:cubicBezTo>
                  <a:cubicBezTo>
                    <a:pt x="790448" y="544957"/>
                    <a:pt x="548005" y="694055"/>
                    <a:pt x="363347" y="694055"/>
                  </a:cubicBezTo>
                  <a:cubicBezTo>
                    <a:pt x="334264" y="694055"/>
                    <a:pt x="306578" y="690372"/>
                    <a:pt x="281432" y="682498"/>
                  </a:cubicBezTo>
                  <a:cubicBezTo>
                    <a:pt x="97536" y="624713"/>
                    <a:pt x="0" y="541782"/>
                    <a:pt x="0" y="541782"/>
                  </a:cubicBezTo>
                  <a:cubicBezTo>
                    <a:pt x="0" y="541782"/>
                    <a:pt x="57658" y="725805"/>
                    <a:pt x="310515" y="758190"/>
                  </a:cubicBezTo>
                  <a:cubicBezTo>
                    <a:pt x="344043" y="762508"/>
                    <a:pt x="376936" y="764794"/>
                    <a:pt x="408940" y="764794"/>
                  </a:cubicBezTo>
                  <a:cubicBezTo>
                    <a:pt x="618490" y="764794"/>
                    <a:pt x="792099" y="671322"/>
                    <a:pt x="870077" y="480568"/>
                  </a:cubicBezTo>
                  <a:cubicBezTo>
                    <a:pt x="960628" y="260096"/>
                    <a:pt x="624967" y="7366"/>
                    <a:pt x="519811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4766222" y="4113895"/>
            <a:ext cx="498920" cy="560642"/>
            <a:chOff x="0" y="0"/>
            <a:chExt cx="665226" cy="747522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65226" cy="747522"/>
            </a:xfrm>
            <a:custGeom>
              <a:avLst/>
              <a:gdLst/>
              <a:ahLst/>
              <a:cxnLst/>
              <a:rect l="l" t="t" r="r" b="b"/>
              <a:pathLst>
                <a:path w="665226" h="747522">
                  <a:moveTo>
                    <a:pt x="84074" y="0"/>
                  </a:moveTo>
                  <a:cubicBezTo>
                    <a:pt x="0" y="111379"/>
                    <a:pt x="59690" y="298958"/>
                    <a:pt x="135890" y="420751"/>
                  </a:cubicBezTo>
                  <a:cubicBezTo>
                    <a:pt x="212090" y="543306"/>
                    <a:pt x="573151" y="738759"/>
                    <a:pt x="583692" y="744220"/>
                  </a:cubicBezTo>
                  <a:cubicBezTo>
                    <a:pt x="588899" y="746760"/>
                    <a:pt x="607695" y="747522"/>
                    <a:pt x="626110" y="747522"/>
                  </a:cubicBezTo>
                  <a:cubicBezTo>
                    <a:pt x="646049" y="747522"/>
                    <a:pt x="665226" y="746633"/>
                    <a:pt x="665226" y="746633"/>
                  </a:cubicBezTo>
                  <a:cubicBezTo>
                    <a:pt x="665226" y="746633"/>
                    <a:pt x="391033" y="494538"/>
                    <a:pt x="206375" y="347853"/>
                  </a:cubicBezTo>
                  <a:cubicBezTo>
                    <a:pt x="21844" y="200914"/>
                    <a:pt x="84074" y="0"/>
                    <a:pt x="84074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4230457" y="4323647"/>
            <a:ext cx="246602" cy="340328"/>
            <a:chOff x="0" y="0"/>
            <a:chExt cx="328803" cy="453771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328803" cy="453771"/>
            </a:xfrm>
            <a:custGeom>
              <a:avLst/>
              <a:gdLst/>
              <a:ahLst/>
              <a:cxnLst/>
              <a:rect l="l" t="t" r="r" b="b"/>
              <a:pathLst>
                <a:path w="328803" h="453771">
                  <a:moveTo>
                    <a:pt x="59690" y="0"/>
                  </a:moveTo>
                  <a:cubicBezTo>
                    <a:pt x="0" y="65151"/>
                    <a:pt x="49276" y="266065"/>
                    <a:pt x="86995" y="364109"/>
                  </a:cubicBezTo>
                  <a:cubicBezTo>
                    <a:pt x="118237" y="444373"/>
                    <a:pt x="218059" y="451485"/>
                    <a:pt x="252095" y="451485"/>
                  </a:cubicBezTo>
                  <a:cubicBezTo>
                    <a:pt x="259334" y="451485"/>
                    <a:pt x="263652" y="451231"/>
                    <a:pt x="263652" y="451231"/>
                  </a:cubicBezTo>
                  <a:lnTo>
                    <a:pt x="328803" y="453771"/>
                  </a:lnTo>
                  <a:cubicBezTo>
                    <a:pt x="328803" y="453771"/>
                    <a:pt x="247396" y="375031"/>
                    <a:pt x="149733" y="280162"/>
                  </a:cubicBezTo>
                  <a:cubicBezTo>
                    <a:pt x="51689" y="185039"/>
                    <a:pt x="51689" y="13716"/>
                    <a:pt x="51689" y="13716"/>
                  </a:cubicBezTo>
                  <a:lnTo>
                    <a:pt x="59690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4449961" y="5302724"/>
            <a:ext cx="115633" cy="241078"/>
            <a:chOff x="0" y="0"/>
            <a:chExt cx="154178" cy="32143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54178" cy="321437"/>
            </a:xfrm>
            <a:custGeom>
              <a:avLst/>
              <a:gdLst/>
              <a:ahLst/>
              <a:cxnLst/>
              <a:rect l="l" t="t" r="r" b="b"/>
              <a:pathLst>
                <a:path w="154178" h="321437">
                  <a:moveTo>
                    <a:pt x="32258" y="0"/>
                  </a:moveTo>
                  <a:lnTo>
                    <a:pt x="154178" y="295529"/>
                  </a:lnTo>
                  <a:lnTo>
                    <a:pt x="107950" y="321437"/>
                  </a:lnTo>
                  <a:lnTo>
                    <a:pt x="0" y="10541"/>
                  </a:lnTo>
                  <a:lnTo>
                    <a:pt x="32258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4305905" y="5329977"/>
            <a:ext cx="57912" cy="233553"/>
            <a:chOff x="0" y="0"/>
            <a:chExt cx="77216" cy="311404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77216" cy="311404"/>
            </a:xfrm>
            <a:custGeom>
              <a:avLst/>
              <a:gdLst/>
              <a:ahLst/>
              <a:cxnLst/>
              <a:rect l="l" t="t" r="r" b="b"/>
              <a:pathLst>
                <a:path w="77216" h="311404">
                  <a:moveTo>
                    <a:pt x="32385" y="0"/>
                  </a:moveTo>
                  <a:lnTo>
                    <a:pt x="77216" y="307975"/>
                  </a:lnTo>
                  <a:lnTo>
                    <a:pt x="8890" y="311404"/>
                  </a:lnTo>
                  <a:lnTo>
                    <a:pt x="0" y="13462"/>
                  </a:lnTo>
                  <a:lnTo>
                    <a:pt x="32385" y="0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6479947" y="7001711"/>
            <a:ext cx="598360" cy="517112"/>
            <a:chOff x="0" y="0"/>
            <a:chExt cx="797814" cy="689483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797814" cy="689483"/>
            </a:xfrm>
            <a:custGeom>
              <a:avLst/>
              <a:gdLst/>
              <a:ahLst/>
              <a:cxnLst/>
              <a:rect l="l" t="t" r="r" b="b"/>
              <a:pathLst>
                <a:path w="797814" h="689483">
                  <a:moveTo>
                    <a:pt x="484251" y="0"/>
                  </a:moveTo>
                  <a:cubicBezTo>
                    <a:pt x="463169" y="0"/>
                    <a:pt x="442087" y="3556"/>
                    <a:pt x="422275" y="9652"/>
                  </a:cubicBezTo>
                  <a:cubicBezTo>
                    <a:pt x="395859" y="18415"/>
                    <a:pt x="371602" y="33020"/>
                    <a:pt x="348615" y="48006"/>
                  </a:cubicBezTo>
                  <a:cubicBezTo>
                    <a:pt x="259080" y="113792"/>
                    <a:pt x="196342" y="204343"/>
                    <a:pt x="140335" y="296164"/>
                  </a:cubicBezTo>
                  <a:cubicBezTo>
                    <a:pt x="85979" y="389382"/>
                    <a:pt x="38354" y="486283"/>
                    <a:pt x="0" y="586740"/>
                  </a:cubicBezTo>
                  <a:cubicBezTo>
                    <a:pt x="43561" y="488442"/>
                    <a:pt x="92583" y="393065"/>
                    <a:pt x="150749" y="302387"/>
                  </a:cubicBezTo>
                  <a:cubicBezTo>
                    <a:pt x="208280" y="212725"/>
                    <a:pt x="273050" y="123952"/>
                    <a:pt x="359537" y="64008"/>
                  </a:cubicBezTo>
                  <a:cubicBezTo>
                    <a:pt x="381254" y="49403"/>
                    <a:pt x="403987" y="36957"/>
                    <a:pt x="428879" y="29337"/>
                  </a:cubicBezTo>
                  <a:cubicBezTo>
                    <a:pt x="446405" y="24003"/>
                    <a:pt x="464566" y="21209"/>
                    <a:pt x="482600" y="21209"/>
                  </a:cubicBezTo>
                  <a:cubicBezTo>
                    <a:pt x="489585" y="21209"/>
                    <a:pt x="496570" y="21717"/>
                    <a:pt x="503428" y="22479"/>
                  </a:cubicBezTo>
                  <a:cubicBezTo>
                    <a:pt x="528320" y="26670"/>
                    <a:pt x="552704" y="36449"/>
                    <a:pt x="575564" y="48387"/>
                  </a:cubicBezTo>
                  <a:cubicBezTo>
                    <a:pt x="597916" y="61341"/>
                    <a:pt x="617982" y="77851"/>
                    <a:pt x="636651" y="95504"/>
                  </a:cubicBezTo>
                  <a:cubicBezTo>
                    <a:pt x="673481" y="132842"/>
                    <a:pt x="702564" y="177419"/>
                    <a:pt x="723646" y="225552"/>
                  </a:cubicBezTo>
                  <a:cubicBezTo>
                    <a:pt x="745998" y="273304"/>
                    <a:pt x="759587" y="324485"/>
                    <a:pt x="766699" y="376428"/>
                  </a:cubicBezTo>
                  <a:cubicBezTo>
                    <a:pt x="772922" y="428625"/>
                    <a:pt x="772033" y="481457"/>
                    <a:pt x="757428" y="531241"/>
                  </a:cubicBezTo>
                  <a:cubicBezTo>
                    <a:pt x="742950" y="580009"/>
                    <a:pt x="712978" y="626237"/>
                    <a:pt x="666877" y="647319"/>
                  </a:cubicBezTo>
                  <a:cubicBezTo>
                    <a:pt x="637032" y="663067"/>
                    <a:pt x="603377" y="667004"/>
                    <a:pt x="568706" y="667004"/>
                  </a:cubicBezTo>
                  <a:cubicBezTo>
                    <a:pt x="551053" y="667004"/>
                    <a:pt x="533019" y="665861"/>
                    <a:pt x="515112" y="664845"/>
                  </a:cubicBezTo>
                  <a:cubicBezTo>
                    <a:pt x="462788" y="660781"/>
                    <a:pt x="410845" y="646811"/>
                    <a:pt x="365506" y="621919"/>
                  </a:cubicBezTo>
                  <a:cubicBezTo>
                    <a:pt x="353568" y="616585"/>
                    <a:pt x="343535" y="607949"/>
                    <a:pt x="332740" y="600583"/>
                  </a:cubicBezTo>
                  <a:cubicBezTo>
                    <a:pt x="322453" y="593217"/>
                    <a:pt x="313690" y="583438"/>
                    <a:pt x="304292" y="574675"/>
                  </a:cubicBezTo>
                  <a:cubicBezTo>
                    <a:pt x="288290" y="555117"/>
                    <a:pt x="272796" y="533400"/>
                    <a:pt x="266954" y="508508"/>
                  </a:cubicBezTo>
                  <a:cubicBezTo>
                    <a:pt x="261620" y="496570"/>
                    <a:pt x="262255" y="483489"/>
                    <a:pt x="260223" y="470535"/>
                  </a:cubicBezTo>
                  <a:cubicBezTo>
                    <a:pt x="262255" y="458089"/>
                    <a:pt x="261112" y="445262"/>
                    <a:pt x="265811" y="432816"/>
                  </a:cubicBezTo>
                  <a:cubicBezTo>
                    <a:pt x="271526" y="407924"/>
                    <a:pt x="287147" y="386207"/>
                    <a:pt x="304673" y="367538"/>
                  </a:cubicBezTo>
                  <a:cubicBezTo>
                    <a:pt x="315087" y="359156"/>
                    <a:pt x="323342" y="349377"/>
                    <a:pt x="335280" y="342646"/>
                  </a:cubicBezTo>
                  <a:lnTo>
                    <a:pt x="351790" y="331597"/>
                  </a:lnTo>
                  <a:lnTo>
                    <a:pt x="369443" y="323469"/>
                  </a:lnTo>
                  <a:cubicBezTo>
                    <a:pt x="385318" y="316484"/>
                    <a:pt x="402590" y="312166"/>
                    <a:pt x="419608" y="312166"/>
                  </a:cubicBezTo>
                  <a:cubicBezTo>
                    <a:pt x="428117" y="312166"/>
                    <a:pt x="436753" y="313309"/>
                    <a:pt x="444881" y="315595"/>
                  </a:cubicBezTo>
                  <a:cubicBezTo>
                    <a:pt x="470408" y="322326"/>
                    <a:pt x="491617" y="339979"/>
                    <a:pt x="507873" y="361315"/>
                  </a:cubicBezTo>
                  <a:cubicBezTo>
                    <a:pt x="522732" y="382651"/>
                    <a:pt x="535813" y="407416"/>
                    <a:pt x="538353" y="434340"/>
                  </a:cubicBezTo>
                  <a:cubicBezTo>
                    <a:pt x="536829" y="407416"/>
                    <a:pt x="525272" y="382016"/>
                    <a:pt x="511048" y="359156"/>
                  </a:cubicBezTo>
                  <a:cubicBezTo>
                    <a:pt x="495554" y="336931"/>
                    <a:pt x="473583" y="317881"/>
                    <a:pt x="447167" y="308991"/>
                  </a:cubicBezTo>
                  <a:cubicBezTo>
                    <a:pt x="437261" y="305943"/>
                    <a:pt x="426974" y="304546"/>
                    <a:pt x="416687" y="304546"/>
                  </a:cubicBezTo>
                  <a:cubicBezTo>
                    <a:pt x="399288" y="304546"/>
                    <a:pt x="381889" y="308610"/>
                    <a:pt x="365887" y="314833"/>
                  </a:cubicBezTo>
                  <a:lnTo>
                    <a:pt x="346583" y="323088"/>
                  </a:lnTo>
                  <a:lnTo>
                    <a:pt x="329057" y="334010"/>
                  </a:lnTo>
                  <a:cubicBezTo>
                    <a:pt x="317119" y="340233"/>
                    <a:pt x="307340" y="350520"/>
                    <a:pt x="296418" y="358902"/>
                  </a:cubicBezTo>
                  <a:cubicBezTo>
                    <a:pt x="276733" y="378587"/>
                    <a:pt x="259588" y="401955"/>
                    <a:pt x="252349" y="429387"/>
                  </a:cubicBezTo>
                  <a:cubicBezTo>
                    <a:pt x="247269" y="442341"/>
                    <a:pt x="247269" y="456692"/>
                    <a:pt x="245618" y="470662"/>
                  </a:cubicBezTo>
                  <a:cubicBezTo>
                    <a:pt x="247142" y="484632"/>
                    <a:pt x="246761" y="499237"/>
                    <a:pt x="251333" y="512572"/>
                  </a:cubicBezTo>
                  <a:cubicBezTo>
                    <a:pt x="257556" y="540512"/>
                    <a:pt x="274066" y="564515"/>
                    <a:pt x="290703" y="586232"/>
                  </a:cubicBezTo>
                  <a:cubicBezTo>
                    <a:pt x="301117" y="596011"/>
                    <a:pt x="310388" y="606933"/>
                    <a:pt x="321310" y="615188"/>
                  </a:cubicBezTo>
                  <a:cubicBezTo>
                    <a:pt x="332613" y="623062"/>
                    <a:pt x="343027" y="632841"/>
                    <a:pt x="355473" y="638683"/>
                  </a:cubicBezTo>
                  <a:cubicBezTo>
                    <a:pt x="403606" y="666623"/>
                    <a:pt x="458089" y="682244"/>
                    <a:pt x="512826" y="686181"/>
                  </a:cubicBezTo>
                  <a:cubicBezTo>
                    <a:pt x="526542" y="688340"/>
                    <a:pt x="540385" y="688340"/>
                    <a:pt x="553847" y="688848"/>
                  </a:cubicBezTo>
                  <a:lnTo>
                    <a:pt x="568325" y="688848"/>
                  </a:lnTo>
                  <a:cubicBezTo>
                    <a:pt x="573405" y="689102"/>
                    <a:pt x="578612" y="689483"/>
                    <a:pt x="583692" y="689483"/>
                  </a:cubicBezTo>
                  <a:cubicBezTo>
                    <a:pt x="587629" y="689483"/>
                    <a:pt x="591439" y="689356"/>
                    <a:pt x="595376" y="688848"/>
                  </a:cubicBezTo>
                  <a:cubicBezTo>
                    <a:pt x="623316" y="687705"/>
                    <a:pt x="651256" y="679958"/>
                    <a:pt x="677164" y="667512"/>
                  </a:cubicBezTo>
                  <a:cubicBezTo>
                    <a:pt x="729996" y="643128"/>
                    <a:pt x="764286" y="591312"/>
                    <a:pt x="780288" y="538099"/>
                  </a:cubicBezTo>
                  <a:cubicBezTo>
                    <a:pt x="796290" y="484124"/>
                    <a:pt x="797814" y="428244"/>
                    <a:pt x="791210" y="373380"/>
                  </a:cubicBezTo>
                  <a:cubicBezTo>
                    <a:pt x="783844" y="318897"/>
                    <a:pt x="768985" y="265557"/>
                    <a:pt x="745744" y="215773"/>
                  </a:cubicBezTo>
                  <a:cubicBezTo>
                    <a:pt x="722884" y="165608"/>
                    <a:pt x="692277" y="118745"/>
                    <a:pt x="653034" y="79502"/>
                  </a:cubicBezTo>
                  <a:cubicBezTo>
                    <a:pt x="612902" y="41148"/>
                    <a:pt x="563753" y="10795"/>
                    <a:pt x="506603" y="1270"/>
                  </a:cubicBezTo>
                  <a:cubicBezTo>
                    <a:pt x="499110" y="381"/>
                    <a:pt x="491744" y="0"/>
                    <a:pt x="48425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84" name="Group 84"/>
          <p:cNvGrpSpPr/>
          <p:nvPr/>
        </p:nvGrpSpPr>
        <p:grpSpPr>
          <a:xfrm rot="-7969988">
            <a:off x="14109821" y="4992957"/>
            <a:ext cx="257747" cy="109252"/>
            <a:chOff x="0" y="0"/>
            <a:chExt cx="343662" cy="145669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343662" cy="145669"/>
            </a:xfrm>
            <a:custGeom>
              <a:avLst/>
              <a:gdLst/>
              <a:ahLst/>
              <a:cxnLst/>
              <a:rect l="l" t="t" r="r" b="b"/>
              <a:pathLst>
                <a:path w="343662" h="145669">
                  <a:moveTo>
                    <a:pt x="343662" y="381"/>
                  </a:moveTo>
                  <a:cubicBezTo>
                    <a:pt x="321183" y="24257"/>
                    <a:pt x="302387" y="46736"/>
                    <a:pt x="277622" y="64389"/>
                  </a:cubicBezTo>
                  <a:cubicBezTo>
                    <a:pt x="253746" y="82677"/>
                    <a:pt x="226568" y="96393"/>
                    <a:pt x="196977" y="104521"/>
                  </a:cubicBezTo>
                  <a:cubicBezTo>
                    <a:pt x="162179" y="114681"/>
                    <a:pt x="125095" y="118618"/>
                    <a:pt x="86233" y="118618"/>
                  </a:cubicBezTo>
                  <a:cubicBezTo>
                    <a:pt x="58039" y="118618"/>
                    <a:pt x="29210" y="116586"/>
                    <a:pt x="0" y="113284"/>
                  </a:cubicBezTo>
                  <a:cubicBezTo>
                    <a:pt x="29591" y="129794"/>
                    <a:pt x="64262" y="139192"/>
                    <a:pt x="100584" y="143891"/>
                  </a:cubicBezTo>
                  <a:cubicBezTo>
                    <a:pt x="111252" y="145161"/>
                    <a:pt x="121793" y="145669"/>
                    <a:pt x="132969" y="145669"/>
                  </a:cubicBezTo>
                  <a:cubicBezTo>
                    <a:pt x="158369" y="145669"/>
                    <a:pt x="184912" y="142240"/>
                    <a:pt x="210058" y="135001"/>
                  </a:cubicBezTo>
                  <a:cubicBezTo>
                    <a:pt x="228346" y="130302"/>
                    <a:pt x="243967" y="122174"/>
                    <a:pt x="260477" y="113919"/>
                  </a:cubicBezTo>
                  <a:cubicBezTo>
                    <a:pt x="274320" y="103759"/>
                    <a:pt x="290068" y="94107"/>
                    <a:pt x="299974" y="81153"/>
                  </a:cubicBezTo>
                  <a:cubicBezTo>
                    <a:pt x="323723" y="57912"/>
                    <a:pt x="336042" y="28575"/>
                    <a:pt x="343662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86" name="Group 86"/>
          <p:cNvGrpSpPr/>
          <p:nvPr/>
        </p:nvGrpSpPr>
        <p:grpSpPr>
          <a:xfrm rot="-7332448">
            <a:off x="14287772" y="5001319"/>
            <a:ext cx="41244" cy="49435"/>
            <a:chOff x="0" y="0"/>
            <a:chExt cx="54992" cy="65913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54991" cy="65913"/>
            </a:xfrm>
            <a:custGeom>
              <a:avLst/>
              <a:gdLst/>
              <a:ahLst/>
              <a:cxnLst/>
              <a:rect l="l" t="t" r="r" b="b"/>
              <a:pathLst>
                <a:path w="54991" h="65913">
                  <a:moveTo>
                    <a:pt x="45593" y="0"/>
                  </a:moveTo>
                  <a:lnTo>
                    <a:pt x="0" y="4699"/>
                  </a:lnTo>
                  <a:lnTo>
                    <a:pt x="10287" y="65913"/>
                  </a:lnTo>
                  <a:lnTo>
                    <a:pt x="54991" y="61214"/>
                  </a:lnTo>
                  <a:lnTo>
                    <a:pt x="45593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88" name="Group 88"/>
          <p:cNvGrpSpPr/>
          <p:nvPr/>
        </p:nvGrpSpPr>
        <p:grpSpPr>
          <a:xfrm rot="-9751138">
            <a:off x="14181407" y="4945151"/>
            <a:ext cx="41243" cy="49435"/>
            <a:chOff x="0" y="0"/>
            <a:chExt cx="54990" cy="65913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54991" cy="65913"/>
            </a:xfrm>
            <a:custGeom>
              <a:avLst/>
              <a:gdLst/>
              <a:ahLst/>
              <a:cxnLst/>
              <a:rect l="l" t="t" r="r" b="b"/>
              <a:pathLst>
                <a:path w="54991" h="65913">
                  <a:moveTo>
                    <a:pt x="45593" y="0"/>
                  </a:moveTo>
                  <a:lnTo>
                    <a:pt x="0" y="4699"/>
                  </a:lnTo>
                  <a:lnTo>
                    <a:pt x="10287" y="65913"/>
                  </a:lnTo>
                  <a:lnTo>
                    <a:pt x="54991" y="61214"/>
                  </a:lnTo>
                  <a:lnTo>
                    <a:pt x="45593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90" name="Group 90"/>
          <p:cNvGrpSpPr/>
          <p:nvPr/>
        </p:nvGrpSpPr>
        <p:grpSpPr>
          <a:xfrm rot="7855010">
            <a:off x="14536871" y="4991876"/>
            <a:ext cx="257842" cy="108966"/>
            <a:chOff x="0" y="0"/>
            <a:chExt cx="343789" cy="145288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343789" cy="145288"/>
            </a:xfrm>
            <a:custGeom>
              <a:avLst/>
              <a:gdLst/>
              <a:ahLst/>
              <a:cxnLst/>
              <a:rect l="l" t="t" r="r" b="b"/>
              <a:pathLst>
                <a:path w="343789" h="145288">
                  <a:moveTo>
                    <a:pt x="0" y="0"/>
                  </a:moveTo>
                  <a:cubicBezTo>
                    <a:pt x="22479" y="23876"/>
                    <a:pt x="41275" y="46355"/>
                    <a:pt x="66040" y="63881"/>
                  </a:cubicBezTo>
                  <a:cubicBezTo>
                    <a:pt x="89916" y="82296"/>
                    <a:pt x="117094" y="96012"/>
                    <a:pt x="146812" y="104140"/>
                  </a:cubicBezTo>
                  <a:cubicBezTo>
                    <a:pt x="181610" y="114300"/>
                    <a:pt x="218694" y="118237"/>
                    <a:pt x="257556" y="118237"/>
                  </a:cubicBezTo>
                  <a:cubicBezTo>
                    <a:pt x="285750" y="118237"/>
                    <a:pt x="314579" y="116205"/>
                    <a:pt x="343789" y="112903"/>
                  </a:cubicBezTo>
                  <a:cubicBezTo>
                    <a:pt x="314198" y="129413"/>
                    <a:pt x="279527" y="138811"/>
                    <a:pt x="243205" y="143510"/>
                  </a:cubicBezTo>
                  <a:cubicBezTo>
                    <a:pt x="232537" y="144780"/>
                    <a:pt x="221996" y="145288"/>
                    <a:pt x="210820" y="145288"/>
                  </a:cubicBezTo>
                  <a:cubicBezTo>
                    <a:pt x="185420" y="145288"/>
                    <a:pt x="158877" y="141859"/>
                    <a:pt x="133731" y="134620"/>
                  </a:cubicBezTo>
                  <a:cubicBezTo>
                    <a:pt x="115443" y="129921"/>
                    <a:pt x="99822" y="121793"/>
                    <a:pt x="83312" y="113538"/>
                  </a:cubicBezTo>
                  <a:cubicBezTo>
                    <a:pt x="69469" y="103378"/>
                    <a:pt x="53721" y="93726"/>
                    <a:pt x="43815" y="80772"/>
                  </a:cubicBezTo>
                  <a:cubicBezTo>
                    <a:pt x="20066" y="57785"/>
                    <a:pt x="7620" y="28575"/>
                    <a:pt x="0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92" name="Group 92"/>
          <p:cNvGrpSpPr/>
          <p:nvPr/>
        </p:nvGrpSpPr>
        <p:grpSpPr>
          <a:xfrm rot="7217469">
            <a:off x="14574901" y="5002527"/>
            <a:ext cx="41243" cy="49435"/>
            <a:chOff x="0" y="0"/>
            <a:chExt cx="54991" cy="6591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54991" cy="65913"/>
            </a:xfrm>
            <a:custGeom>
              <a:avLst/>
              <a:gdLst/>
              <a:ahLst/>
              <a:cxnLst/>
              <a:rect l="l" t="t" r="r" b="b"/>
              <a:pathLst>
                <a:path w="54991" h="65913">
                  <a:moveTo>
                    <a:pt x="9398" y="0"/>
                  </a:moveTo>
                  <a:lnTo>
                    <a:pt x="54991" y="4699"/>
                  </a:lnTo>
                  <a:lnTo>
                    <a:pt x="44704" y="65913"/>
                  </a:lnTo>
                  <a:lnTo>
                    <a:pt x="0" y="61214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94" name="Group 94"/>
          <p:cNvGrpSpPr/>
          <p:nvPr/>
        </p:nvGrpSpPr>
        <p:grpSpPr>
          <a:xfrm rot="9636160">
            <a:off x="14679331" y="4942831"/>
            <a:ext cx="41243" cy="49435"/>
            <a:chOff x="0" y="0"/>
            <a:chExt cx="54991" cy="65913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54991" cy="65913"/>
            </a:xfrm>
            <a:custGeom>
              <a:avLst/>
              <a:gdLst/>
              <a:ahLst/>
              <a:cxnLst/>
              <a:rect l="l" t="t" r="r" b="b"/>
              <a:pathLst>
                <a:path w="54991" h="65913">
                  <a:moveTo>
                    <a:pt x="9398" y="0"/>
                  </a:moveTo>
                  <a:lnTo>
                    <a:pt x="54991" y="4699"/>
                  </a:lnTo>
                  <a:lnTo>
                    <a:pt x="44704" y="65913"/>
                  </a:lnTo>
                  <a:lnTo>
                    <a:pt x="0" y="61214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96" name="Group 96"/>
          <p:cNvGrpSpPr/>
          <p:nvPr/>
        </p:nvGrpSpPr>
        <p:grpSpPr>
          <a:xfrm rot="-967387">
            <a:off x="14785022" y="5066340"/>
            <a:ext cx="320040" cy="177737"/>
            <a:chOff x="0" y="0"/>
            <a:chExt cx="426720" cy="23698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426720" cy="236982"/>
            </a:xfrm>
            <a:custGeom>
              <a:avLst/>
              <a:gdLst/>
              <a:ahLst/>
              <a:cxnLst/>
              <a:rect l="l" t="t" r="r" b="b"/>
              <a:pathLst>
                <a:path w="426720" h="236982">
                  <a:moveTo>
                    <a:pt x="233934" y="0"/>
                  </a:moveTo>
                  <a:cubicBezTo>
                    <a:pt x="224790" y="0"/>
                    <a:pt x="215265" y="0"/>
                    <a:pt x="205740" y="762"/>
                  </a:cubicBezTo>
                  <a:cubicBezTo>
                    <a:pt x="90297" y="8382"/>
                    <a:pt x="0" y="68199"/>
                    <a:pt x="4953" y="132969"/>
                  </a:cubicBezTo>
                  <a:cubicBezTo>
                    <a:pt x="9906" y="193548"/>
                    <a:pt x="91059" y="236982"/>
                    <a:pt x="193929" y="236982"/>
                  </a:cubicBezTo>
                  <a:cubicBezTo>
                    <a:pt x="203073" y="236982"/>
                    <a:pt x="212598" y="236601"/>
                    <a:pt x="222123" y="235839"/>
                  </a:cubicBezTo>
                  <a:cubicBezTo>
                    <a:pt x="337947" y="228219"/>
                    <a:pt x="426720" y="168783"/>
                    <a:pt x="421767" y="103632"/>
                  </a:cubicBezTo>
                  <a:cubicBezTo>
                    <a:pt x="418465" y="43434"/>
                    <a:pt x="335788" y="0"/>
                    <a:pt x="23393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98" name="Group 98"/>
          <p:cNvGrpSpPr/>
          <p:nvPr/>
        </p:nvGrpSpPr>
        <p:grpSpPr>
          <a:xfrm rot="-5400000">
            <a:off x="13225460" y="5249764"/>
            <a:ext cx="396145" cy="401193"/>
            <a:chOff x="0" y="0"/>
            <a:chExt cx="528193" cy="534924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528193" cy="534924"/>
            </a:xfrm>
            <a:custGeom>
              <a:avLst/>
              <a:gdLst/>
              <a:ahLst/>
              <a:cxnLst/>
              <a:rect l="l" t="t" r="r" b="b"/>
              <a:pathLst>
                <a:path w="528193" h="534924">
                  <a:moveTo>
                    <a:pt x="243713" y="0"/>
                  </a:moveTo>
                  <a:cubicBezTo>
                    <a:pt x="290957" y="0"/>
                    <a:pt x="337058" y="22987"/>
                    <a:pt x="364871" y="62357"/>
                  </a:cubicBezTo>
                  <a:cubicBezTo>
                    <a:pt x="404622" y="118491"/>
                    <a:pt x="399415" y="188722"/>
                    <a:pt x="362077" y="238252"/>
                  </a:cubicBezTo>
                  <a:cubicBezTo>
                    <a:pt x="363728" y="238252"/>
                    <a:pt x="365252" y="238252"/>
                    <a:pt x="366903" y="238252"/>
                  </a:cubicBezTo>
                  <a:cubicBezTo>
                    <a:pt x="427101" y="238252"/>
                    <a:pt x="485140" y="274320"/>
                    <a:pt x="507492" y="337566"/>
                  </a:cubicBezTo>
                  <a:cubicBezTo>
                    <a:pt x="528193" y="396240"/>
                    <a:pt x="509016" y="463931"/>
                    <a:pt x="459994" y="502285"/>
                  </a:cubicBezTo>
                  <a:cubicBezTo>
                    <a:pt x="431673" y="524510"/>
                    <a:pt x="399161" y="534924"/>
                    <a:pt x="367157" y="534924"/>
                  </a:cubicBezTo>
                  <a:cubicBezTo>
                    <a:pt x="351790" y="534924"/>
                    <a:pt x="336550" y="532511"/>
                    <a:pt x="321945" y="527812"/>
                  </a:cubicBezTo>
                  <a:lnTo>
                    <a:pt x="0" y="425704"/>
                  </a:lnTo>
                  <a:lnTo>
                    <a:pt x="102489" y="103759"/>
                  </a:lnTo>
                  <a:cubicBezTo>
                    <a:pt x="116713" y="59309"/>
                    <a:pt x="151892" y="21082"/>
                    <a:pt x="202946" y="5842"/>
                  </a:cubicBezTo>
                  <a:cubicBezTo>
                    <a:pt x="216281" y="1905"/>
                    <a:pt x="229997" y="0"/>
                    <a:pt x="2437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0" name="Group 100"/>
          <p:cNvGrpSpPr/>
          <p:nvPr/>
        </p:nvGrpSpPr>
        <p:grpSpPr>
          <a:xfrm rot="-5400000">
            <a:off x="13400603" y="5383030"/>
            <a:ext cx="285083" cy="119634"/>
            <a:chOff x="0" y="0"/>
            <a:chExt cx="380111" cy="159512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380111" cy="159512"/>
            </a:xfrm>
            <a:custGeom>
              <a:avLst/>
              <a:gdLst/>
              <a:ahLst/>
              <a:cxnLst/>
              <a:rect l="l" t="t" r="r" b="b"/>
              <a:pathLst>
                <a:path w="380111" h="159512">
                  <a:moveTo>
                    <a:pt x="147574" y="0"/>
                  </a:moveTo>
                  <a:cubicBezTo>
                    <a:pt x="227457" y="0"/>
                    <a:pt x="318389" y="31750"/>
                    <a:pt x="380111" y="156337"/>
                  </a:cubicBezTo>
                  <a:lnTo>
                    <a:pt x="373761" y="159512"/>
                  </a:lnTo>
                  <a:cubicBezTo>
                    <a:pt x="313690" y="38354"/>
                    <a:pt x="225044" y="7366"/>
                    <a:pt x="147066" y="7366"/>
                  </a:cubicBezTo>
                  <a:cubicBezTo>
                    <a:pt x="89154" y="7366"/>
                    <a:pt x="36957" y="24384"/>
                    <a:pt x="6350" y="34417"/>
                  </a:cubicBezTo>
                  <a:lnTo>
                    <a:pt x="2159" y="35814"/>
                  </a:lnTo>
                  <a:lnTo>
                    <a:pt x="0" y="28956"/>
                  </a:lnTo>
                  <a:lnTo>
                    <a:pt x="4191" y="27559"/>
                  </a:lnTo>
                  <a:cubicBezTo>
                    <a:pt x="35433" y="17399"/>
                    <a:pt x="88519" y="0"/>
                    <a:pt x="14757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2" name="Group 102"/>
          <p:cNvGrpSpPr/>
          <p:nvPr/>
        </p:nvGrpSpPr>
        <p:grpSpPr>
          <a:xfrm rot="-5400000">
            <a:off x="13326079" y="5401531"/>
            <a:ext cx="111537" cy="213074"/>
            <a:chOff x="0" y="0"/>
            <a:chExt cx="148717" cy="284099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148717" cy="284099"/>
            </a:xfrm>
            <a:custGeom>
              <a:avLst/>
              <a:gdLst/>
              <a:ahLst/>
              <a:cxnLst/>
              <a:rect l="l" t="t" r="r" b="b"/>
              <a:pathLst>
                <a:path w="148717" h="284099">
                  <a:moveTo>
                    <a:pt x="1270" y="0"/>
                  </a:moveTo>
                  <a:cubicBezTo>
                    <a:pt x="41529" y="6350"/>
                    <a:pt x="96139" y="44704"/>
                    <a:pt x="121666" y="105410"/>
                  </a:cubicBezTo>
                  <a:cubicBezTo>
                    <a:pt x="139065" y="146177"/>
                    <a:pt x="148717" y="210185"/>
                    <a:pt x="96520" y="284099"/>
                  </a:cubicBezTo>
                  <a:lnTo>
                    <a:pt x="90678" y="279908"/>
                  </a:lnTo>
                  <a:cubicBezTo>
                    <a:pt x="140843" y="208915"/>
                    <a:pt x="131572" y="147320"/>
                    <a:pt x="115062" y="108204"/>
                  </a:cubicBezTo>
                  <a:cubicBezTo>
                    <a:pt x="90297" y="49911"/>
                    <a:pt x="38608" y="13208"/>
                    <a:pt x="0" y="7239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4" name="Group 104"/>
          <p:cNvGrpSpPr/>
          <p:nvPr/>
        </p:nvGrpSpPr>
        <p:grpSpPr>
          <a:xfrm rot="-5400000">
            <a:off x="13403050" y="5364183"/>
            <a:ext cx="87154" cy="115348"/>
            <a:chOff x="0" y="0"/>
            <a:chExt cx="116206" cy="153797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16205" cy="153797"/>
            </a:xfrm>
            <a:custGeom>
              <a:avLst/>
              <a:gdLst/>
              <a:ahLst/>
              <a:cxnLst/>
              <a:rect l="l" t="t" r="r" b="b"/>
              <a:pathLst>
                <a:path w="116205" h="153797">
                  <a:moveTo>
                    <a:pt x="127" y="0"/>
                  </a:moveTo>
                  <a:cubicBezTo>
                    <a:pt x="48895" y="1905"/>
                    <a:pt x="84709" y="23368"/>
                    <a:pt x="100965" y="61087"/>
                  </a:cubicBezTo>
                  <a:cubicBezTo>
                    <a:pt x="116205" y="96012"/>
                    <a:pt x="110998" y="137160"/>
                    <a:pt x="96774" y="153797"/>
                  </a:cubicBezTo>
                  <a:lnTo>
                    <a:pt x="91186" y="148971"/>
                  </a:lnTo>
                  <a:cubicBezTo>
                    <a:pt x="103886" y="134366"/>
                    <a:pt x="108077" y="95885"/>
                    <a:pt x="94361" y="63881"/>
                  </a:cubicBezTo>
                  <a:cubicBezTo>
                    <a:pt x="83693" y="39370"/>
                    <a:pt x="58547" y="9398"/>
                    <a:pt x="0" y="7366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6" name="Group 106"/>
          <p:cNvGrpSpPr/>
          <p:nvPr/>
        </p:nvGrpSpPr>
        <p:grpSpPr>
          <a:xfrm rot="-5400000">
            <a:off x="13447730" y="5277159"/>
            <a:ext cx="97346" cy="142398"/>
            <a:chOff x="0" y="0"/>
            <a:chExt cx="129794" cy="189864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129794" cy="189865"/>
            </a:xfrm>
            <a:custGeom>
              <a:avLst/>
              <a:gdLst/>
              <a:ahLst/>
              <a:cxnLst/>
              <a:rect l="l" t="t" r="r" b="b"/>
              <a:pathLst>
                <a:path w="129794" h="189865">
                  <a:moveTo>
                    <a:pt x="2667" y="0"/>
                  </a:moveTo>
                  <a:cubicBezTo>
                    <a:pt x="61722" y="22352"/>
                    <a:pt x="98806" y="53848"/>
                    <a:pt x="112649" y="93726"/>
                  </a:cubicBezTo>
                  <a:cubicBezTo>
                    <a:pt x="129794" y="143764"/>
                    <a:pt x="103632" y="188087"/>
                    <a:pt x="102489" y="189865"/>
                  </a:cubicBezTo>
                  <a:lnTo>
                    <a:pt x="96266" y="186055"/>
                  </a:lnTo>
                  <a:cubicBezTo>
                    <a:pt x="96647" y="185674"/>
                    <a:pt x="122047" y="142748"/>
                    <a:pt x="105664" y="95758"/>
                  </a:cubicBezTo>
                  <a:cubicBezTo>
                    <a:pt x="92710" y="58293"/>
                    <a:pt x="57150" y="28448"/>
                    <a:pt x="0" y="6604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8" name="Group 108"/>
          <p:cNvGrpSpPr/>
          <p:nvPr/>
        </p:nvGrpSpPr>
        <p:grpSpPr>
          <a:xfrm rot="-5400000">
            <a:off x="13271853" y="5359246"/>
            <a:ext cx="161068" cy="146875"/>
            <a:chOff x="0" y="0"/>
            <a:chExt cx="214757" cy="195834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214757" cy="195834"/>
            </a:xfrm>
            <a:custGeom>
              <a:avLst/>
              <a:gdLst/>
              <a:ahLst/>
              <a:cxnLst/>
              <a:rect l="l" t="t" r="r" b="b"/>
              <a:pathLst>
                <a:path w="214757" h="195834">
                  <a:moveTo>
                    <a:pt x="81153" y="0"/>
                  </a:moveTo>
                  <a:cubicBezTo>
                    <a:pt x="116332" y="0"/>
                    <a:pt x="148590" y="15240"/>
                    <a:pt x="169545" y="38100"/>
                  </a:cubicBezTo>
                  <a:cubicBezTo>
                    <a:pt x="200025" y="71501"/>
                    <a:pt x="214757" y="132715"/>
                    <a:pt x="155194" y="195834"/>
                  </a:cubicBezTo>
                  <a:lnTo>
                    <a:pt x="149987" y="190881"/>
                  </a:lnTo>
                  <a:cubicBezTo>
                    <a:pt x="206121" y="131572"/>
                    <a:pt x="194183" y="75692"/>
                    <a:pt x="164338" y="42926"/>
                  </a:cubicBezTo>
                  <a:cubicBezTo>
                    <a:pt x="144653" y="21463"/>
                    <a:pt x="114300" y="7239"/>
                    <a:pt x="81153" y="7239"/>
                  </a:cubicBezTo>
                  <a:cubicBezTo>
                    <a:pt x="56007" y="7239"/>
                    <a:pt x="29337" y="15494"/>
                    <a:pt x="4572" y="35179"/>
                  </a:cubicBezTo>
                  <a:lnTo>
                    <a:pt x="0" y="29464"/>
                  </a:lnTo>
                  <a:cubicBezTo>
                    <a:pt x="26289" y="8763"/>
                    <a:pt x="54610" y="0"/>
                    <a:pt x="8115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0" name="Group 110"/>
          <p:cNvGrpSpPr/>
          <p:nvPr/>
        </p:nvGrpSpPr>
        <p:grpSpPr>
          <a:xfrm rot="-5400000">
            <a:off x="13467524" y="5554544"/>
            <a:ext cx="99155" cy="105727"/>
            <a:chOff x="0" y="0"/>
            <a:chExt cx="132206" cy="14097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32207" cy="140970"/>
            </a:xfrm>
            <a:custGeom>
              <a:avLst/>
              <a:gdLst/>
              <a:ahLst/>
              <a:cxnLst/>
              <a:rect l="l" t="t" r="r" b="b"/>
              <a:pathLst>
                <a:path w="132207" h="140970">
                  <a:moveTo>
                    <a:pt x="42418" y="0"/>
                  </a:moveTo>
                  <a:cubicBezTo>
                    <a:pt x="43561" y="0"/>
                    <a:pt x="44831" y="127"/>
                    <a:pt x="45847" y="254"/>
                  </a:cubicBezTo>
                  <a:cubicBezTo>
                    <a:pt x="65786" y="3429"/>
                    <a:pt x="77216" y="19812"/>
                    <a:pt x="72390" y="38354"/>
                  </a:cubicBezTo>
                  <a:cubicBezTo>
                    <a:pt x="71628" y="41148"/>
                    <a:pt x="70739" y="44577"/>
                    <a:pt x="73152" y="45593"/>
                  </a:cubicBezTo>
                  <a:cubicBezTo>
                    <a:pt x="74168" y="45974"/>
                    <a:pt x="75311" y="45974"/>
                    <a:pt x="76581" y="45974"/>
                  </a:cubicBezTo>
                  <a:cubicBezTo>
                    <a:pt x="80772" y="45974"/>
                    <a:pt x="85090" y="45847"/>
                    <a:pt x="89408" y="45847"/>
                  </a:cubicBezTo>
                  <a:cubicBezTo>
                    <a:pt x="100711" y="45847"/>
                    <a:pt x="111760" y="46609"/>
                    <a:pt x="119634" y="51435"/>
                  </a:cubicBezTo>
                  <a:cubicBezTo>
                    <a:pt x="130810" y="57785"/>
                    <a:pt x="132207" y="75184"/>
                    <a:pt x="117856" y="84963"/>
                  </a:cubicBezTo>
                  <a:cubicBezTo>
                    <a:pt x="111252" y="89281"/>
                    <a:pt x="103505" y="91186"/>
                    <a:pt x="95885" y="92456"/>
                  </a:cubicBezTo>
                  <a:cubicBezTo>
                    <a:pt x="109855" y="95631"/>
                    <a:pt x="120269" y="104013"/>
                    <a:pt x="124714" y="115443"/>
                  </a:cubicBezTo>
                  <a:cubicBezTo>
                    <a:pt x="126111" y="119253"/>
                    <a:pt x="126873" y="123952"/>
                    <a:pt x="124333" y="128651"/>
                  </a:cubicBezTo>
                  <a:cubicBezTo>
                    <a:pt x="120777" y="135001"/>
                    <a:pt x="112395" y="139446"/>
                    <a:pt x="104775" y="140589"/>
                  </a:cubicBezTo>
                  <a:cubicBezTo>
                    <a:pt x="102743" y="140843"/>
                    <a:pt x="100838" y="140970"/>
                    <a:pt x="98933" y="140970"/>
                  </a:cubicBezTo>
                  <a:cubicBezTo>
                    <a:pt x="93726" y="140970"/>
                    <a:pt x="88773" y="139954"/>
                    <a:pt x="84074" y="138811"/>
                  </a:cubicBezTo>
                  <a:cubicBezTo>
                    <a:pt x="56769" y="132461"/>
                    <a:pt x="0" y="109728"/>
                    <a:pt x="0" y="109728"/>
                  </a:cubicBezTo>
                  <a:cubicBezTo>
                    <a:pt x="0" y="109728"/>
                    <a:pt x="20193" y="44831"/>
                    <a:pt x="27559" y="14859"/>
                  </a:cubicBezTo>
                  <a:cubicBezTo>
                    <a:pt x="28702" y="9652"/>
                    <a:pt x="31115" y="3302"/>
                    <a:pt x="37338" y="889"/>
                  </a:cubicBezTo>
                  <a:cubicBezTo>
                    <a:pt x="39116" y="254"/>
                    <a:pt x="40767" y="0"/>
                    <a:pt x="4241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12" name="Group 112"/>
          <p:cNvGrpSpPr/>
          <p:nvPr/>
        </p:nvGrpSpPr>
        <p:grpSpPr>
          <a:xfrm rot="-5400000">
            <a:off x="13245666" y="5886872"/>
            <a:ext cx="722185" cy="175260"/>
            <a:chOff x="0" y="0"/>
            <a:chExt cx="962914" cy="23368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962914" cy="233680"/>
            </a:xfrm>
            <a:custGeom>
              <a:avLst/>
              <a:gdLst/>
              <a:ahLst/>
              <a:cxnLst/>
              <a:rect l="l" t="t" r="r" b="b"/>
              <a:pathLst>
                <a:path w="962914" h="233680">
                  <a:moveTo>
                    <a:pt x="955167" y="0"/>
                  </a:moveTo>
                  <a:lnTo>
                    <a:pt x="962914" y="12192"/>
                  </a:lnTo>
                  <a:cubicBezTo>
                    <a:pt x="628396" y="219583"/>
                    <a:pt x="152527" y="233680"/>
                    <a:pt x="29718" y="233680"/>
                  </a:cubicBezTo>
                  <a:cubicBezTo>
                    <a:pt x="11303" y="233680"/>
                    <a:pt x="762" y="233299"/>
                    <a:pt x="0" y="233299"/>
                  </a:cubicBezTo>
                  <a:lnTo>
                    <a:pt x="381" y="218948"/>
                  </a:lnTo>
                  <a:cubicBezTo>
                    <a:pt x="1143" y="218948"/>
                    <a:pt x="11557" y="219202"/>
                    <a:pt x="29845" y="219202"/>
                  </a:cubicBezTo>
                  <a:cubicBezTo>
                    <a:pt x="151638" y="219202"/>
                    <a:pt x="623951" y="205359"/>
                    <a:pt x="95504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14" name="Group 114"/>
          <p:cNvGrpSpPr/>
          <p:nvPr/>
        </p:nvGrpSpPr>
        <p:grpSpPr>
          <a:xfrm rot="-5400000">
            <a:off x="13438553" y="5690902"/>
            <a:ext cx="124206" cy="198787"/>
            <a:chOff x="0" y="0"/>
            <a:chExt cx="165608" cy="265049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65608" cy="265049"/>
            </a:xfrm>
            <a:custGeom>
              <a:avLst/>
              <a:gdLst/>
              <a:ahLst/>
              <a:cxnLst/>
              <a:rect l="l" t="t" r="r" b="b"/>
              <a:pathLst>
                <a:path w="165608" h="265049">
                  <a:moveTo>
                    <a:pt x="138811" y="0"/>
                  </a:moveTo>
                  <a:cubicBezTo>
                    <a:pt x="155448" y="49657"/>
                    <a:pt x="165608" y="132969"/>
                    <a:pt x="162560" y="173355"/>
                  </a:cubicBezTo>
                  <a:cubicBezTo>
                    <a:pt x="159258" y="221488"/>
                    <a:pt x="128905" y="265049"/>
                    <a:pt x="91440" y="265049"/>
                  </a:cubicBezTo>
                  <a:cubicBezTo>
                    <a:pt x="84455" y="265049"/>
                    <a:pt x="77089" y="263525"/>
                    <a:pt x="69723" y="260223"/>
                  </a:cubicBezTo>
                  <a:cubicBezTo>
                    <a:pt x="0" y="216662"/>
                    <a:pt x="49403" y="69723"/>
                    <a:pt x="13881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16" name="Group 116"/>
          <p:cNvGrpSpPr/>
          <p:nvPr/>
        </p:nvGrpSpPr>
        <p:grpSpPr>
          <a:xfrm rot="-5400000">
            <a:off x="13567285" y="5649022"/>
            <a:ext cx="187833" cy="132684"/>
            <a:chOff x="0" y="0"/>
            <a:chExt cx="250444" cy="176912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250444" cy="176911"/>
            </a:xfrm>
            <a:custGeom>
              <a:avLst/>
              <a:gdLst/>
              <a:ahLst/>
              <a:cxnLst/>
              <a:rect l="l" t="t" r="r" b="b"/>
              <a:pathLst>
                <a:path w="250444" h="176911">
                  <a:moveTo>
                    <a:pt x="76200" y="0"/>
                  </a:moveTo>
                  <a:cubicBezTo>
                    <a:pt x="142494" y="0"/>
                    <a:pt x="226314" y="86106"/>
                    <a:pt x="250444" y="176911"/>
                  </a:cubicBezTo>
                  <a:cubicBezTo>
                    <a:pt x="198120" y="172720"/>
                    <a:pt x="117475" y="149479"/>
                    <a:pt x="81534" y="131191"/>
                  </a:cubicBezTo>
                  <a:cubicBezTo>
                    <a:pt x="30607" y="105156"/>
                    <a:pt x="0" y="46736"/>
                    <a:pt x="37973" y="11811"/>
                  </a:cubicBezTo>
                  <a:cubicBezTo>
                    <a:pt x="49530" y="3683"/>
                    <a:pt x="62484" y="0"/>
                    <a:pt x="7620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18" name="Group 118"/>
          <p:cNvGrpSpPr/>
          <p:nvPr/>
        </p:nvGrpSpPr>
        <p:grpSpPr>
          <a:xfrm rot="-5400000">
            <a:off x="13820419" y="5518907"/>
            <a:ext cx="302895" cy="302610"/>
            <a:chOff x="0" y="0"/>
            <a:chExt cx="403860" cy="40348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403860" cy="403479"/>
            </a:xfrm>
            <a:custGeom>
              <a:avLst/>
              <a:gdLst/>
              <a:ahLst/>
              <a:cxnLst/>
              <a:rect l="l" t="t" r="r" b="b"/>
              <a:pathLst>
                <a:path w="403860" h="403479">
                  <a:moveTo>
                    <a:pt x="279273" y="0"/>
                  </a:moveTo>
                  <a:cubicBezTo>
                    <a:pt x="307594" y="0"/>
                    <a:pt x="336423" y="10414"/>
                    <a:pt x="359664" y="32639"/>
                  </a:cubicBezTo>
                  <a:cubicBezTo>
                    <a:pt x="394335" y="66040"/>
                    <a:pt x="403860" y="119380"/>
                    <a:pt x="383540" y="163068"/>
                  </a:cubicBezTo>
                  <a:cubicBezTo>
                    <a:pt x="363474" y="205994"/>
                    <a:pt x="322072" y="229489"/>
                    <a:pt x="279654" y="229489"/>
                  </a:cubicBezTo>
                  <a:cubicBezTo>
                    <a:pt x="274574" y="229489"/>
                    <a:pt x="269367" y="229108"/>
                    <a:pt x="264287" y="228473"/>
                  </a:cubicBezTo>
                  <a:cubicBezTo>
                    <a:pt x="289179" y="269494"/>
                    <a:pt x="287782" y="323977"/>
                    <a:pt x="253111" y="364109"/>
                  </a:cubicBezTo>
                  <a:cubicBezTo>
                    <a:pt x="231140" y="389509"/>
                    <a:pt x="199009" y="403479"/>
                    <a:pt x="166370" y="403479"/>
                  </a:cubicBezTo>
                  <a:cubicBezTo>
                    <a:pt x="152146" y="403479"/>
                    <a:pt x="137922" y="400812"/>
                    <a:pt x="124333" y="395224"/>
                  </a:cubicBezTo>
                  <a:cubicBezTo>
                    <a:pt x="86233" y="379857"/>
                    <a:pt x="61849" y="347853"/>
                    <a:pt x="54356" y="312420"/>
                  </a:cubicBezTo>
                  <a:lnTo>
                    <a:pt x="0" y="57023"/>
                  </a:lnTo>
                  <a:lnTo>
                    <a:pt x="255397" y="2540"/>
                  </a:lnTo>
                  <a:cubicBezTo>
                    <a:pt x="263144" y="889"/>
                    <a:pt x="271145" y="0"/>
                    <a:pt x="2792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0" name="Group 120"/>
          <p:cNvGrpSpPr/>
          <p:nvPr/>
        </p:nvGrpSpPr>
        <p:grpSpPr>
          <a:xfrm rot="5400000">
            <a:off x="13848708" y="5751587"/>
            <a:ext cx="74486" cy="78295"/>
            <a:chOff x="0" y="0"/>
            <a:chExt cx="99315" cy="104393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99314" cy="104394"/>
            </a:xfrm>
            <a:custGeom>
              <a:avLst/>
              <a:gdLst/>
              <a:ahLst/>
              <a:cxnLst/>
              <a:rect l="l" t="t" r="r" b="b"/>
              <a:pathLst>
                <a:path w="99314" h="104394">
                  <a:moveTo>
                    <a:pt x="75057" y="0"/>
                  </a:moveTo>
                  <a:cubicBezTo>
                    <a:pt x="77597" y="0"/>
                    <a:pt x="80264" y="254"/>
                    <a:pt x="83058" y="1016"/>
                  </a:cubicBezTo>
                  <a:cubicBezTo>
                    <a:pt x="88900" y="2413"/>
                    <a:pt x="94996" y="6604"/>
                    <a:pt x="97282" y="11557"/>
                  </a:cubicBezTo>
                  <a:cubicBezTo>
                    <a:pt x="98806" y="15367"/>
                    <a:pt x="97917" y="18923"/>
                    <a:pt x="96393" y="21717"/>
                  </a:cubicBezTo>
                  <a:cubicBezTo>
                    <a:pt x="92202" y="30226"/>
                    <a:pt x="83693" y="35814"/>
                    <a:pt x="72644" y="37338"/>
                  </a:cubicBezTo>
                  <a:cubicBezTo>
                    <a:pt x="78232" y="38989"/>
                    <a:pt x="84201" y="40894"/>
                    <a:pt x="89027" y="44958"/>
                  </a:cubicBezTo>
                  <a:cubicBezTo>
                    <a:pt x="99314" y="53467"/>
                    <a:pt x="96774" y="66675"/>
                    <a:pt x="87884" y="70866"/>
                  </a:cubicBezTo>
                  <a:cubicBezTo>
                    <a:pt x="83947" y="72644"/>
                    <a:pt x="79248" y="73152"/>
                    <a:pt x="74168" y="73152"/>
                  </a:cubicBezTo>
                  <a:cubicBezTo>
                    <a:pt x="67818" y="73152"/>
                    <a:pt x="60833" y="72136"/>
                    <a:pt x="54229" y="71374"/>
                  </a:cubicBezTo>
                  <a:cubicBezTo>
                    <a:pt x="53721" y="71374"/>
                    <a:pt x="53213" y="71374"/>
                    <a:pt x="52832" y="71374"/>
                  </a:cubicBezTo>
                  <a:cubicBezTo>
                    <a:pt x="52451" y="71374"/>
                    <a:pt x="52070" y="71374"/>
                    <a:pt x="51689" y="71628"/>
                  </a:cubicBezTo>
                  <a:cubicBezTo>
                    <a:pt x="49657" y="72263"/>
                    <a:pt x="50038" y="74803"/>
                    <a:pt x="50292" y="76962"/>
                  </a:cubicBezTo>
                  <a:cubicBezTo>
                    <a:pt x="52705" y="91694"/>
                    <a:pt x="42672" y="103505"/>
                    <a:pt x="27178" y="104394"/>
                  </a:cubicBezTo>
                  <a:cubicBezTo>
                    <a:pt x="26797" y="104394"/>
                    <a:pt x="26289" y="104394"/>
                    <a:pt x="25781" y="104394"/>
                  </a:cubicBezTo>
                  <a:cubicBezTo>
                    <a:pt x="24130" y="104394"/>
                    <a:pt x="22225" y="104140"/>
                    <a:pt x="20574" y="103378"/>
                  </a:cubicBezTo>
                  <a:cubicBezTo>
                    <a:pt x="16002" y="100965"/>
                    <a:pt x="14605" y="95885"/>
                    <a:pt x="13970" y="91821"/>
                  </a:cubicBezTo>
                  <a:cubicBezTo>
                    <a:pt x="10795" y="68326"/>
                    <a:pt x="0" y="16764"/>
                    <a:pt x="0" y="16764"/>
                  </a:cubicBezTo>
                  <a:cubicBezTo>
                    <a:pt x="0" y="16764"/>
                    <a:pt x="45339" y="3556"/>
                    <a:pt x="66929" y="635"/>
                  </a:cubicBezTo>
                  <a:cubicBezTo>
                    <a:pt x="69596" y="254"/>
                    <a:pt x="72263" y="0"/>
                    <a:pt x="75057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22" name="Group 122"/>
          <p:cNvGrpSpPr/>
          <p:nvPr/>
        </p:nvGrpSpPr>
        <p:grpSpPr>
          <a:xfrm rot="5400000">
            <a:off x="13516685" y="5971634"/>
            <a:ext cx="544353" cy="190976"/>
            <a:chOff x="0" y="0"/>
            <a:chExt cx="725804" cy="254635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725805" cy="254635"/>
            </a:xfrm>
            <a:custGeom>
              <a:avLst/>
              <a:gdLst/>
              <a:ahLst/>
              <a:cxnLst/>
              <a:rect l="l" t="t" r="r" b="b"/>
              <a:pathLst>
                <a:path w="725805" h="254635">
                  <a:moveTo>
                    <a:pt x="762" y="0"/>
                  </a:moveTo>
                  <a:cubicBezTo>
                    <a:pt x="5207" y="508"/>
                    <a:pt x="447294" y="30226"/>
                    <a:pt x="725805" y="243078"/>
                  </a:cubicBezTo>
                  <a:lnTo>
                    <a:pt x="717042" y="254635"/>
                  </a:lnTo>
                  <a:cubicBezTo>
                    <a:pt x="442087" y="44323"/>
                    <a:pt x="4318" y="14859"/>
                    <a:pt x="0" y="14478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24" name="Group 124"/>
          <p:cNvGrpSpPr/>
          <p:nvPr/>
        </p:nvGrpSpPr>
        <p:grpSpPr>
          <a:xfrm rot="5400000">
            <a:off x="13840165" y="5852957"/>
            <a:ext cx="92202" cy="155829"/>
            <a:chOff x="0" y="0"/>
            <a:chExt cx="122936" cy="207772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122936" cy="207772"/>
            </a:xfrm>
            <a:custGeom>
              <a:avLst/>
              <a:gdLst/>
              <a:ahLst/>
              <a:cxnLst/>
              <a:rect l="l" t="t" r="r" b="b"/>
              <a:pathLst>
                <a:path w="122936" h="207772">
                  <a:moveTo>
                    <a:pt x="70485" y="0"/>
                  </a:moveTo>
                  <a:cubicBezTo>
                    <a:pt x="101219" y="0"/>
                    <a:pt x="122936" y="37338"/>
                    <a:pt x="121920" y="76073"/>
                  </a:cubicBezTo>
                  <a:cubicBezTo>
                    <a:pt x="121031" y="107442"/>
                    <a:pt x="107188" y="170815"/>
                    <a:pt x="90551" y="207772"/>
                  </a:cubicBezTo>
                  <a:cubicBezTo>
                    <a:pt x="27051" y="147320"/>
                    <a:pt x="0" y="30607"/>
                    <a:pt x="57150" y="2286"/>
                  </a:cubicBezTo>
                  <a:cubicBezTo>
                    <a:pt x="61849" y="762"/>
                    <a:pt x="66167" y="0"/>
                    <a:pt x="7048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26" name="Group 126"/>
          <p:cNvGrpSpPr/>
          <p:nvPr/>
        </p:nvGrpSpPr>
        <p:grpSpPr>
          <a:xfrm rot="5400000">
            <a:off x="13693007" y="5816485"/>
            <a:ext cx="151828" cy="92583"/>
            <a:chOff x="0" y="0"/>
            <a:chExt cx="202438" cy="123444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02438" cy="123444"/>
            </a:xfrm>
            <a:custGeom>
              <a:avLst/>
              <a:gdLst/>
              <a:ahLst/>
              <a:cxnLst/>
              <a:rect l="l" t="t" r="r" b="b"/>
              <a:pathLst>
                <a:path w="202438" h="123444">
                  <a:moveTo>
                    <a:pt x="198374" y="0"/>
                  </a:moveTo>
                  <a:cubicBezTo>
                    <a:pt x="199771" y="0"/>
                    <a:pt x="201168" y="0"/>
                    <a:pt x="202438" y="0"/>
                  </a:cubicBezTo>
                  <a:cubicBezTo>
                    <a:pt x="177927" y="65405"/>
                    <a:pt x="111506" y="123444"/>
                    <a:pt x="61087" y="123444"/>
                  </a:cubicBezTo>
                  <a:cubicBezTo>
                    <a:pt x="48133" y="123444"/>
                    <a:pt x="36322" y="119634"/>
                    <a:pt x="26543" y="111125"/>
                  </a:cubicBezTo>
                  <a:cubicBezTo>
                    <a:pt x="0" y="81407"/>
                    <a:pt x="27940" y="38862"/>
                    <a:pt x="69088" y="22606"/>
                  </a:cubicBezTo>
                  <a:cubicBezTo>
                    <a:pt x="97028" y="11430"/>
                    <a:pt x="157734" y="0"/>
                    <a:pt x="19837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28" name="Group 128"/>
          <p:cNvGrpSpPr/>
          <p:nvPr/>
        </p:nvGrpSpPr>
        <p:grpSpPr>
          <a:xfrm rot="5400000">
            <a:off x="13769002" y="5622028"/>
            <a:ext cx="227457" cy="80962"/>
            <a:chOff x="0" y="0"/>
            <a:chExt cx="303277" cy="10795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303276" cy="107950"/>
            </a:xfrm>
            <a:custGeom>
              <a:avLst/>
              <a:gdLst/>
              <a:ahLst/>
              <a:cxnLst/>
              <a:rect l="l" t="t" r="r" b="b"/>
              <a:pathLst>
                <a:path w="303276" h="107950">
                  <a:moveTo>
                    <a:pt x="297053" y="0"/>
                  </a:moveTo>
                  <a:lnTo>
                    <a:pt x="303276" y="3810"/>
                  </a:lnTo>
                  <a:cubicBezTo>
                    <a:pt x="252603" y="84836"/>
                    <a:pt x="189992" y="107950"/>
                    <a:pt x="133350" y="107950"/>
                  </a:cubicBezTo>
                  <a:cubicBezTo>
                    <a:pt x="78867" y="107950"/>
                    <a:pt x="30099" y="86614"/>
                    <a:pt x="3175" y="74676"/>
                  </a:cubicBezTo>
                  <a:lnTo>
                    <a:pt x="0" y="73279"/>
                  </a:lnTo>
                  <a:lnTo>
                    <a:pt x="3048" y="66675"/>
                  </a:lnTo>
                  <a:lnTo>
                    <a:pt x="6223" y="68072"/>
                  </a:lnTo>
                  <a:cubicBezTo>
                    <a:pt x="32385" y="79629"/>
                    <a:pt x="79883" y="100457"/>
                    <a:pt x="132842" y="100457"/>
                  </a:cubicBezTo>
                  <a:cubicBezTo>
                    <a:pt x="187579" y="100457"/>
                    <a:pt x="248285" y="78105"/>
                    <a:pt x="29705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0" name="Group 130"/>
          <p:cNvGrpSpPr/>
          <p:nvPr/>
        </p:nvGrpSpPr>
        <p:grpSpPr>
          <a:xfrm rot="5400000">
            <a:off x="13947090" y="5647627"/>
            <a:ext cx="97821" cy="159544"/>
            <a:chOff x="0" y="0"/>
            <a:chExt cx="130428" cy="212725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130429" cy="212725"/>
            </a:xfrm>
            <a:custGeom>
              <a:avLst/>
              <a:gdLst/>
              <a:ahLst/>
              <a:cxnLst/>
              <a:rect l="l" t="t" r="r" b="b"/>
              <a:pathLst>
                <a:path w="130429" h="212725">
                  <a:moveTo>
                    <a:pt x="95885" y="0"/>
                  </a:moveTo>
                  <a:cubicBezTo>
                    <a:pt x="130429" y="61087"/>
                    <a:pt x="117983" y="109982"/>
                    <a:pt x="101600" y="140208"/>
                  </a:cubicBezTo>
                  <a:cubicBezTo>
                    <a:pt x="77343" y="185293"/>
                    <a:pt x="32131" y="210693"/>
                    <a:pt x="381" y="212725"/>
                  </a:cubicBezTo>
                  <a:lnTo>
                    <a:pt x="0" y="205359"/>
                  </a:lnTo>
                  <a:cubicBezTo>
                    <a:pt x="29718" y="203708"/>
                    <a:pt x="72136" y="179578"/>
                    <a:pt x="95250" y="136906"/>
                  </a:cubicBezTo>
                  <a:cubicBezTo>
                    <a:pt x="110871" y="108077"/>
                    <a:pt x="122682" y="61722"/>
                    <a:pt x="89662" y="3556"/>
                  </a:cubicBezTo>
                  <a:lnTo>
                    <a:pt x="9588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2" name="Group 132"/>
          <p:cNvGrpSpPr/>
          <p:nvPr/>
        </p:nvGrpSpPr>
        <p:grpSpPr>
          <a:xfrm rot="5400000">
            <a:off x="13917178" y="5613623"/>
            <a:ext cx="72961" cy="84391"/>
            <a:chOff x="0" y="0"/>
            <a:chExt cx="97282" cy="112522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97282" cy="112522"/>
            </a:xfrm>
            <a:custGeom>
              <a:avLst/>
              <a:gdLst/>
              <a:ahLst/>
              <a:cxnLst/>
              <a:rect l="l" t="t" r="r" b="b"/>
              <a:pathLst>
                <a:path w="97282" h="112522">
                  <a:moveTo>
                    <a:pt x="86487" y="0"/>
                  </a:moveTo>
                  <a:cubicBezTo>
                    <a:pt x="96393" y="13970"/>
                    <a:pt x="97282" y="46482"/>
                    <a:pt x="82931" y="72517"/>
                  </a:cubicBezTo>
                  <a:cubicBezTo>
                    <a:pt x="68580" y="98552"/>
                    <a:pt x="41910" y="112522"/>
                    <a:pt x="8128" y="112522"/>
                  </a:cubicBezTo>
                  <a:cubicBezTo>
                    <a:pt x="5461" y="112522"/>
                    <a:pt x="2794" y="112522"/>
                    <a:pt x="0" y="112268"/>
                  </a:cubicBezTo>
                  <a:lnTo>
                    <a:pt x="381" y="105029"/>
                  </a:lnTo>
                  <a:cubicBezTo>
                    <a:pt x="3175" y="105156"/>
                    <a:pt x="5715" y="105283"/>
                    <a:pt x="8255" y="105283"/>
                  </a:cubicBezTo>
                  <a:cubicBezTo>
                    <a:pt x="47625" y="105283"/>
                    <a:pt x="67056" y="85725"/>
                    <a:pt x="76454" y="68834"/>
                  </a:cubicBezTo>
                  <a:cubicBezTo>
                    <a:pt x="90678" y="43434"/>
                    <a:pt x="87884" y="14478"/>
                    <a:pt x="80518" y="4191"/>
                  </a:cubicBezTo>
                  <a:lnTo>
                    <a:pt x="8648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4" name="Group 134"/>
          <p:cNvGrpSpPr/>
          <p:nvPr/>
        </p:nvGrpSpPr>
        <p:grpSpPr>
          <a:xfrm rot="5400000">
            <a:off x="13878918" y="5542652"/>
            <a:ext cx="83629" cy="104870"/>
            <a:chOff x="0" y="0"/>
            <a:chExt cx="111506" cy="139827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11506" cy="139827"/>
            </a:xfrm>
            <a:custGeom>
              <a:avLst/>
              <a:gdLst/>
              <a:ahLst/>
              <a:cxnLst/>
              <a:rect l="l" t="t" r="r" b="b"/>
              <a:pathLst>
                <a:path w="111506" h="139827">
                  <a:moveTo>
                    <a:pt x="93726" y="0"/>
                  </a:moveTo>
                  <a:cubicBezTo>
                    <a:pt x="94488" y="1397"/>
                    <a:pt x="111506" y="37973"/>
                    <a:pt x="94107" y="75565"/>
                  </a:cubicBezTo>
                  <a:cubicBezTo>
                    <a:pt x="80518" y="105283"/>
                    <a:pt x="49403" y="126873"/>
                    <a:pt x="1905" y="139827"/>
                  </a:cubicBezTo>
                  <a:lnTo>
                    <a:pt x="0" y="132842"/>
                  </a:lnTo>
                  <a:cubicBezTo>
                    <a:pt x="45339" y="120396"/>
                    <a:pt x="74676" y="100330"/>
                    <a:pt x="87503" y="72517"/>
                  </a:cubicBezTo>
                  <a:cubicBezTo>
                    <a:pt x="103505" y="37973"/>
                    <a:pt x="87249" y="3429"/>
                    <a:pt x="87122" y="3048"/>
                  </a:cubicBezTo>
                  <a:lnTo>
                    <a:pt x="93726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6" name="Group 136"/>
          <p:cNvGrpSpPr/>
          <p:nvPr/>
        </p:nvGrpSpPr>
        <p:grpSpPr>
          <a:xfrm rot="5400000">
            <a:off x="13961172" y="5615801"/>
            <a:ext cx="130779" cy="110109"/>
            <a:chOff x="0" y="0"/>
            <a:chExt cx="174372" cy="146812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74371" cy="146812"/>
            </a:xfrm>
            <a:custGeom>
              <a:avLst/>
              <a:gdLst/>
              <a:ahLst/>
              <a:cxnLst/>
              <a:rect l="l" t="t" r="r" b="b"/>
              <a:pathLst>
                <a:path w="174371" h="146812">
                  <a:moveTo>
                    <a:pt x="133096" y="0"/>
                  </a:moveTo>
                  <a:cubicBezTo>
                    <a:pt x="174371" y="53340"/>
                    <a:pt x="158369" y="99822"/>
                    <a:pt x="132080" y="123571"/>
                  </a:cubicBezTo>
                  <a:cubicBezTo>
                    <a:pt x="116205" y="137795"/>
                    <a:pt x="93726" y="146812"/>
                    <a:pt x="69850" y="146812"/>
                  </a:cubicBezTo>
                  <a:cubicBezTo>
                    <a:pt x="46355" y="146812"/>
                    <a:pt x="21463" y="138176"/>
                    <a:pt x="0" y="117348"/>
                  </a:cubicBezTo>
                  <a:lnTo>
                    <a:pt x="4953" y="112268"/>
                  </a:lnTo>
                  <a:cubicBezTo>
                    <a:pt x="25019" y="131699"/>
                    <a:pt x="48260" y="139700"/>
                    <a:pt x="69977" y="139700"/>
                  </a:cubicBezTo>
                  <a:cubicBezTo>
                    <a:pt x="92075" y="139700"/>
                    <a:pt x="112649" y="131445"/>
                    <a:pt x="127381" y="118364"/>
                  </a:cubicBezTo>
                  <a:cubicBezTo>
                    <a:pt x="152527" y="95758"/>
                    <a:pt x="165735" y="53975"/>
                    <a:pt x="127508" y="4445"/>
                  </a:cubicBezTo>
                  <a:lnTo>
                    <a:pt x="133096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5335238" y="3329194"/>
            <a:ext cx="1397127" cy="573690"/>
            <a:chOff x="0" y="0"/>
            <a:chExt cx="1862836" cy="764921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862836" cy="764921"/>
            </a:xfrm>
            <a:custGeom>
              <a:avLst/>
              <a:gdLst/>
              <a:ahLst/>
              <a:cxnLst/>
              <a:rect l="l" t="t" r="r" b="b"/>
              <a:pathLst>
                <a:path w="1862836" h="764921">
                  <a:moveTo>
                    <a:pt x="342646" y="0"/>
                  </a:moveTo>
                  <a:cubicBezTo>
                    <a:pt x="153543" y="0"/>
                    <a:pt x="0" y="153543"/>
                    <a:pt x="0" y="342519"/>
                  </a:cubicBezTo>
                  <a:cubicBezTo>
                    <a:pt x="0" y="531749"/>
                    <a:pt x="153543" y="685165"/>
                    <a:pt x="342646" y="685165"/>
                  </a:cubicBezTo>
                  <a:lnTo>
                    <a:pt x="441452" y="685165"/>
                  </a:lnTo>
                  <a:lnTo>
                    <a:pt x="503047" y="764921"/>
                  </a:lnTo>
                  <a:lnTo>
                    <a:pt x="564642" y="685165"/>
                  </a:lnTo>
                  <a:lnTo>
                    <a:pt x="1520190" y="685165"/>
                  </a:lnTo>
                  <a:cubicBezTo>
                    <a:pt x="1709166" y="685165"/>
                    <a:pt x="1862836" y="531749"/>
                    <a:pt x="1862836" y="342519"/>
                  </a:cubicBezTo>
                  <a:cubicBezTo>
                    <a:pt x="1862836" y="153543"/>
                    <a:pt x="1709166" y="0"/>
                    <a:pt x="152019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5485050" y="3453760"/>
            <a:ext cx="305086" cy="252317"/>
            <a:chOff x="0" y="0"/>
            <a:chExt cx="406781" cy="336423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406781" cy="336423"/>
            </a:xfrm>
            <a:custGeom>
              <a:avLst/>
              <a:gdLst/>
              <a:ahLst/>
              <a:cxnLst/>
              <a:rect l="l" t="t" r="r" b="b"/>
              <a:pathLst>
                <a:path w="406781" h="336423">
                  <a:moveTo>
                    <a:pt x="109093" y="127"/>
                  </a:moveTo>
                  <a:cubicBezTo>
                    <a:pt x="102997" y="127"/>
                    <a:pt x="97028" y="635"/>
                    <a:pt x="90805" y="1778"/>
                  </a:cubicBezTo>
                  <a:cubicBezTo>
                    <a:pt x="47752" y="9271"/>
                    <a:pt x="12700" y="44831"/>
                    <a:pt x="5842" y="87757"/>
                  </a:cubicBezTo>
                  <a:cubicBezTo>
                    <a:pt x="0" y="123444"/>
                    <a:pt x="12700" y="156210"/>
                    <a:pt x="35052" y="179070"/>
                  </a:cubicBezTo>
                  <a:lnTo>
                    <a:pt x="184404" y="328422"/>
                  </a:lnTo>
                  <a:cubicBezTo>
                    <a:pt x="189611" y="333883"/>
                    <a:pt x="196596" y="336423"/>
                    <a:pt x="203835" y="336423"/>
                  </a:cubicBezTo>
                  <a:cubicBezTo>
                    <a:pt x="210820" y="336423"/>
                    <a:pt x="217805" y="333883"/>
                    <a:pt x="223266" y="328422"/>
                  </a:cubicBezTo>
                  <a:lnTo>
                    <a:pt x="372364" y="179070"/>
                  </a:lnTo>
                  <a:cubicBezTo>
                    <a:pt x="394716" y="156210"/>
                    <a:pt x="406781" y="123317"/>
                    <a:pt x="401574" y="87757"/>
                  </a:cubicBezTo>
                  <a:cubicBezTo>
                    <a:pt x="394716" y="44704"/>
                    <a:pt x="359664" y="9144"/>
                    <a:pt x="316484" y="1651"/>
                  </a:cubicBezTo>
                  <a:cubicBezTo>
                    <a:pt x="310388" y="508"/>
                    <a:pt x="304292" y="0"/>
                    <a:pt x="298323" y="0"/>
                  </a:cubicBezTo>
                  <a:cubicBezTo>
                    <a:pt x="256540" y="0"/>
                    <a:pt x="220726" y="24638"/>
                    <a:pt x="203327" y="60071"/>
                  </a:cubicBezTo>
                  <a:cubicBezTo>
                    <a:pt x="186690" y="24765"/>
                    <a:pt x="150876" y="127"/>
                    <a:pt x="109093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5880989" y="3453760"/>
            <a:ext cx="305086" cy="252317"/>
            <a:chOff x="0" y="0"/>
            <a:chExt cx="406781" cy="336423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406781" cy="336423"/>
            </a:xfrm>
            <a:custGeom>
              <a:avLst/>
              <a:gdLst/>
              <a:ahLst/>
              <a:cxnLst/>
              <a:rect l="l" t="t" r="r" b="b"/>
              <a:pathLst>
                <a:path w="406781" h="336423">
                  <a:moveTo>
                    <a:pt x="109093" y="127"/>
                  </a:moveTo>
                  <a:cubicBezTo>
                    <a:pt x="102997" y="127"/>
                    <a:pt x="97028" y="635"/>
                    <a:pt x="90805" y="1778"/>
                  </a:cubicBezTo>
                  <a:cubicBezTo>
                    <a:pt x="47879" y="9271"/>
                    <a:pt x="12700" y="44831"/>
                    <a:pt x="5715" y="87757"/>
                  </a:cubicBezTo>
                  <a:cubicBezTo>
                    <a:pt x="0" y="123317"/>
                    <a:pt x="12700" y="156210"/>
                    <a:pt x="34925" y="179070"/>
                  </a:cubicBezTo>
                  <a:lnTo>
                    <a:pt x="184277" y="328422"/>
                  </a:lnTo>
                  <a:cubicBezTo>
                    <a:pt x="189738" y="333883"/>
                    <a:pt x="196723" y="336423"/>
                    <a:pt x="203835" y="336423"/>
                  </a:cubicBezTo>
                  <a:cubicBezTo>
                    <a:pt x="210820" y="336423"/>
                    <a:pt x="217805" y="333883"/>
                    <a:pt x="223012" y="328422"/>
                  </a:cubicBezTo>
                  <a:lnTo>
                    <a:pt x="372364" y="179070"/>
                  </a:lnTo>
                  <a:cubicBezTo>
                    <a:pt x="394589" y="156210"/>
                    <a:pt x="406781" y="123317"/>
                    <a:pt x="401447" y="87757"/>
                  </a:cubicBezTo>
                  <a:cubicBezTo>
                    <a:pt x="394589" y="44704"/>
                    <a:pt x="359537" y="9144"/>
                    <a:pt x="316611" y="1651"/>
                  </a:cubicBezTo>
                  <a:cubicBezTo>
                    <a:pt x="310388" y="508"/>
                    <a:pt x="304165" y="0"/>
                    <a:pt x="298323" y="0"/>
                  </a:cubicBezTo>
                  <a:cubicBezTo>
                    <a:pt x="256413" y="0"/>
                    <a:pt x="220472" y="24638"/>
                    <a:pt x="203327" y="60071"/>
                  </a:cubicBezTo>
                  <a:cubicBezTo>
                    <a:pt x="186563" y="24765"/>
                    <a:pt x="150876" y="127"/>
                    <a:pt x="109093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6277048" y="3453760"/>
            <a:ext cx="304990" cy="252317"/>
            <a:chOff x="0" y="0"/>
            <a:chExt cx="406654" cy="336423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406654" cy="336423"/>
            </a:xfrm>
            <a:custGeom>
              <a:avLst/>
              <a:gdLst/>
              <a:ahLst/>
              <a:cxnLst/>
              <a:rect l="l" t="t" r="r" b="b"/>
              <a:pathLst>
                <a:path w="406654" h="336423">
                  <a:moveTo>
                    <a:pt x="108966" y="127"/>
                  </a:moveTo>
                  <a:cubicBezTo>
                    <a:pt x="102870" y="127"/>
                    <a:pt x="96901" y="635"/>
                    <a:pt x="90678" y="1778"/>
                  </a:cubicBezTo>
                  <a:cubicBezTo>
                    <a:pt x="47752" y="9271"/>
                    <a:pt x="12573" y="44831"/>
                    <a:pt x="5842" y="87757"/>
                  </a:cubicBezTo>
                  <a:cubicBezTo>
                    <a:pt x="0" y="123317"/>
                    <a:pt x="12700" y="156210"/>
                    <a:pt x="35052" y="179070"/>
                  </a:cubicBezTo>
                  <a:lnTo>
                    <a:pt x="184277" y="328422"/>
                  </a:lnTo>
                  <a:cubicBezTo>
                    <a:pt x="189484" y="333883"/>
                    <a:pt x="196469" y="336423"/>
                    <a:pt x="203708" y="336423"/>
                  </a:cubicBezTo>
                  <a:cubicBezTo>
                    <a:pt x="210693" y="336423"/>
                    <a:pt x="217678" y="333883"/>
                    <a:pt x="223139" y="328422"/>
                  </a:cubicBezTo>
                  <a:lnTo>
                    <a:pt x="372237" y="179070"/>
                  </a:lnTo>
                  <a:cubicBezTo>
                    <a:pt x="394462" y="156210"/>
                    <a:pt x="406654" y="123317"/>
                    <a:pt x="401447" y="87757"/>
                  </a:cubicBezTo>
                  <a:cubicBezTo>
                    <a:pt x="394462" y="44704"/>
                    <a:pt x="359410" y="9144"/>
                    <a:pt x="316357" y="1651"/>
                  </a:cubicBezTo>
                  <a:cubicBezTo>
                    <a:pt x="310134" y="508"/>
                    <a:pt x="304165" y="0"/>
                    <a:pt x="298069" y="0"/>
                  </a:cubicBezTo>
                  <a:cubicBezTo>
                    <a:pt x="256286" y="0"/>
                    <a:pt x="220472" y="24638"/>
                    <a:pt x="203327" y="60071"/>
                  </a:cubicBezTo>
                  <a:cubicBezTo>
                    <a:pt x="186690" y="24765"/>
                    <a:pt x="150749" y="127"/>
                    <a:pt x="108966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1303944" y="2052150"/>
            <a:ext cx="1397127" cy="573690"/>
            <a:chOff x="0" y="0"/>
            <a:chExt cx="1862836" cy="764921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862836" cy="764921"/>
            </a:xfrm>
            <a:custGeom>
              <a:avLst/>
              <a:gdLst/>
              <a:ahLst/>
              <a:cxnLst/>
              <a:rect l="l" t="t" r="r" b="b"/>
              <a:pathLst>
                <a:path w="1862836" h="764921">
                  <a:moveTo>
                    <a:pt x="1520190" y="0"/>
                  </a:moveTo>
                  <a:cubicBezTo>
                    <a:pt x="1709293" y="0"/>
                    <a:pt x="1862836" y="153543"/>
                    <a:pt x="1862836" y="342519"/>
                  </a:cubicBezTo>
                  <a:cubicBezTo>
                    <a:pt x="1862836" y="531749"/>
                    <a:pt x="1709293" y="685165"/>
                    <a:pt x="1520190" y="685165"/>
                  </a:cubicBezTo>
                  <a:lnTo>
                    <a:pt x="1421384" y="685165"/>
                  </a:lnTo>
                  <a:lnTo>
                    <a:pt x="1359789" y="764921"/>
                  </a:lnTo>
                  <a:lnTo>
                    <a:pt x="1298194" y="685165"/>
                  </a:lnTo>
                  <a:lnTo>
                    <a:pt x="342646" y="685165"/>
                  </a:lnTo>
                  <a:cubicBezTo>
                    <a:pt x="153670" y="685165"/>
                    <a:pt x="0" y="531749"/>
                    <a:pt x="0" y="342519"/>
                  </a:cubicBezTo>
                  <a:cubicBezTo>
                    <a:pt x="0" y="153543"/>
                    <a:pt x="153670" y="0"/>
                    <a:pt x="34264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2246142" y="2176811"/>
            <a:ext cx="305086" cy="252222"/>
            <a:chOff x="0" y="0"/>
            <a:chExt cx="406781" cy="336296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0939" y="87757"/>
                  </a:cubicBezTo>
                  <a:cubicBezTo>
                    <a:pt x="406781" y="123317"/>
                    <a:pt x="394081" y="156210"/>
                    <a:pt x="371729" y="179070"/>
                  </a:cubicBezTo>
                  <a:lnTo>
                    <a:pt x="222504" y="328295"/>
                  </a:lnTo>
                  <a:cubicBezTo>
                    <a:pt x="217297" y="333756"/>
                    <a:pt x="210312" y="336296"/>
                    <a:pt x="203073" y="336296"/>
                  </a:cubicBezTo>
                  <a:cubicBezTo>
                    <a:pt x="196088" y="336296"/>
                    <a:pt x="189103" y="333756"/>
                    <a:pt x="183642" y="328295"/>
                  </a:cubicBezTo>
                  <a:lnTo>
                    <a:pt x="34417" y="178943"/>
                  </a:lnTo>
                  <a:cubicBezTo>
                    <a:pt x="12065" y="156083"/>
                    <a:pt x="0" y="123317"/>
                    <a:pt x="5207" y="87630"/>
                  </a:cubicBezTo>
                  <a:cubicBezTo>
                    <a:pt x="12065" y="44704"/>
                    <a:pt x="47117" y="9144"/>
                    <a:pt x="90297" y="1651"/>
                  </a:cubicBezTo>
                  <a:cubicBezTo>
                    <a:pt x="96393" y="508"/>
                    <a:pt x="102616" y="0"/>
                    <a:pt x="108458" y="0"/>
                  </a:cubicBezTo>
                  <a:cubicBezTo>
                    <a:pt x="150241" y="0"/>
                    <a:pt x="186055" y="24638"/>
                    <a:pt x="203454" y="60071"/>
                  </a:cubicBezTo>
                  <a:cubicBezTo>
                    <a:pt x="220091" y="24638"/>
                    <a:pt x="255905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1850155" y="2176811"/>
            <a:ext cx="305086" cy="252222"/>
            <a:chOff x="0" y="0"/>
            <a:chExt cx="406781" cy="336296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1066" y="87757"/>
                  </a:cubicBezTo>
                  <a:cubicBezTo>
                    <a:pt x="406781" y="123317"/>
                    <a:pt x="394081" y="156210"/>
                    <a:pt x="371856" y="179070"/>
                  </a:cubicBezTo>
                  <a:lnTo>
                    <a:pt x="222631" y="328295"/>
                  </a:lnTo>
                  <a:cubicBezTo>
                    <a:pt x="217170" y="333756"/>
                    <a:pt x="210185" y="336296"/>
                    <a:pt x="203073" y="336296"/>
                  </a:cubicBezTo>
                  <a:cubicBezTo>
                    <a:pt x="195961" y="336296"/>
                    <a:pt x="189103" y="333756"/>
                    <a:pt x="183896" y="328295"/>
                  </a:cubicBezTo>
                  <a:lnTo>
                    <a:pt x="34544" y="178943"/>
                  </a:lnTo>
                  <a:cubicBezTo>
                    <a:pt x="12319" y="156083"/>
                    <a:pt x="0" y="123317"/>
                    <a:pt x="5461" y="87630"/>
                  </a:cubicBezTo>
                  <a:cubicBezTo>
                    <a:pt x="12319" y="44704"/>
                    <a:pt x="47371" y="9144"/>
                    <a:pt x="90170" y="1651"/>
                  </a:cubicBezTo>
                  <a:cubicBezTo>
                    <a:pt x="96393" y="508"/>
                    <a:pt x="102616" y="0"/>
                    <a:pt x="108458" y="0"/>
                  </a:cubicBezTo>
                  <a:cubicBezTo>
                    <a:pt x="150368" y="0"/>
                    <a:pt x="186309" y="24638"/>
                    <a:pt x="203454" y="60071"/>
                  </a:cubicBezTo>
                  <a:cubicBezTo>
                    <a:pt x="220218" y="24638"/>
                    <a:pt x="256032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1454191" y="2176811"/>
            <a:ext cx="305086" cy="252222"/>
            <a:chOff x="0" y="0"/>
            <a:chExt cx="406781" cy="336296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0939" y="87757"/>
                  </a:cubicBezTo>
                  <a:cubicBezTo>
                    <a:pt x="406781" y="123317"/>
                    <a:pt x="394081" y="156210"/>
                    <a:pt x="371729" y="179070"/>
                  </a:cubicBezTo>
                  <a:lnTo>
                    <a:pt x="222504" y="328295"/>
                  </a:lnTo>
                  <a:cubicBezTo>
                    <a:pt x="217297" y="333756"/>
                    <a:pt x="210312" y="336296"/>
                    <a:pt x="203073" y="336296"/>
                  </a:cubicBezTo>
                  <a:cubicBezTo>
                    <a:pt x="196088" y="336296"/>
                    <a:pt x="189103" y="333756"/>
                    <a:pt x="183642" y="328295"/>
                  </a:cubicBezTo>
                  <a:lnTo>
                    <a:pt x="34544" y="178943"/>
                  </a:lnTo>
                  <a:cubicBezTo>
                    <a:pt x="12319" y="156083"/>
                    <a:pt x="0" y="123317"/>
                    <a:pt x="5334" y="87630"/>
                  </a:cubicBezTo>
                  <a:cubicBezTo>
                    <a:pt x="12319" y="44704"/>
                    <a:pt x="47371" y="9144"/>
                    <a:pt x="90424" y="1651"/>
                  </a:cubicBezTo>
                  <a:cubicBezTo>
                    <a:pt x="96520" y="508"/>
                    <a:pt x="102616" y="0"/>
                    <a:pt x="108585" y="0"/>
                  </a:cubicBezTo>
                  <a:cubicBezTo>
                    <a:pt x="150368" y="0"/>
                    <a:pt x="186182" y="24638"/>
                    <a:pt x="203327" y="60071"/>
                  </a:cubicBezTo>
                  <a:cubicBezTo>
                    <a:pt x="220091" y="24638"/>
                    <a:pt x="256032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4" name="Group 154"/>
          <p:cNvGrpSpPr/>
          <p:nvPr/>
        </p:nvGrpSpPr>
        <p:grpSpPr>
          <a:xfrm rot="2018309">
            <a:off x="16515020" y="4431996"/>
            <a:ext cx="887349" cy="842677"/>
            <a:chOff x="0" y="0"/>
            <a:chExt cx="1183132" cy="1123569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183132" cy="1123569"/>
            </a:xfrm>
            <a:custGeom>
              <a:avLst/>
              <a:gdLst/>
              <a:ahLst/>
              <a:cxnLst/>
              <a:rect l="l" t="t" r="r" b="b"/>
              <a:pathLst>
                <a:path w="1183132" h="1123569">
                  <a:moveTo>
                    <a:pt x="888619" y="0"/>
                  </a:moveTo>
                  <a:cubicBezTo>
                    <a:pt x="886714" y="0"/>
                    <a:pt x="885063" y="0"/>
                    <a:pt x="883158" y="0"/>
                  </a:cubicBezTo>
                  <a:lnTo>
                    <a:pt x="283591" y="10668"/>
                  </a:lnTo>
                  <a:cubicBezTo>
                    <a:pt x="125857" y="13462"/>
                    <a:pt x="0" y="143637"/>
                    <a:pt x="3048" y="301371"/>
                  </a:cubicBezTo>
                  <a:lnTo>
                    <a:pt x="8763" y="620268"/>
                  </a:lnTo>
                  <a:cubicBezTo>
                    <a:pt x="11684" y="776097"/>
                    <a:pt x="138938" y="901192"/>
                    <a:pt x="294640" y="901192"/>
                  </a:cubicBezTo>
                  <a:cubicBezTo>
                    <a:pt x="296418" y="901192"/>
                    <a:pt x="298069" y="901192"/>
                    <a:pt x="299974" y="901065"/>
                  </a:cubicBezTo>
                  <a:lnTo>
                    <a:pt x="362331" y="899668"/>
                  </a:lnTo>
                  <a:lnTo>
                    <a:pt x="594868" y="1123569"/>
                  </a:lnTo>
                  <a:lnTo>
                    <a:pt x="818769" y="891413"/>
                  </a:lnTo>
                  <a:lnTo>
                    <a:pt x="899541" y="890016"/>
                  </a:lnTo>
                  <a:cubicBezTo>
                    <a:pt x="1057148" y="887095"/>
                    <a:pt x="1183132" y="757047"/>
                    <a:pt x="1180211" y="599313"/>
                  </a:cubicBezTo>
                  <a:lnTo>
                    <a:pt x="1174369" y="280289"/>
                  </a:lnTo>
                  <a:cubicBezTo>
                    <a:pt x="1171575" y="124460"/>
                    <a:pt x="1044194" y="0"/>
                    <a:pt x="88861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6" name="Group 156"/>
          <p:cNvGrpSpPr/>
          <p:nvPr/>
        </p:nvGrpSpPr>
        <p:grpSpPr>
          <a:xfrm rot="1960675">
            <a:off x="16775011" y="4554365"/>
            <a:ext cx="473011" cy="472916"/>
            <a:chOff x="0" y="0"/>
            <a:chExt cx="630682" cy="630555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630682" cy="630555"/>
            </a:xfrm>
            <a:custGeom>
              <a:avLst/>
              <a:gdLst/>
              <a:ahLst/>
              <a:cxnLst/>
              <a:rect l="l" t="t" r="r" b="b"/>
              <a:pathLst>
                <a:path w="630682" h="630555">
                  <a:moveTo>
                    <a:pt x="315849" y="27305"/>
                  </a:moveTo>
                  <a:cubicBezTo>
                    <a:pt x="474345" y="27305"/>
                    <a:pt x="603250" y="156464"/>
                    <a:pt x="603250" y="315468"/>
                  </a:cubicBezTo>
                  <a:cubicBezTo>
                    <a:pt x="603250" y="474091"/>
                    <a:pt x="474218" y="603123"/>
                    <a:pt x="315849" y="603123"/>
                  </a:cubicBezTo>
                  <a:cubicBezTo>
                    <a:pt x="156337" y="603123"/>
                    <a:pt x="27686" y="474091"/>
                    <a:pt x="27686" y="315468"/>
                  </a:cubicBezTo>
                  <a:cubicBezTo>
                    <a:pt x="27686" y="156464"/>
                    <a:pt x="156464" y="27305"/>
                    <a:pt x="315849" y="27305"/>
                  </a:cubicBezTo>
                  <a:close/>
                  <a:moveTo>
                    <a:pt x="315849" y="0"/>
                  </a:moveTo>
                  <a:cubicBezTo>
                    <a:pt x="141478" y="127"/>
                    <a:pt x="0" y="141351"/>
                    <a:pt x="0" y="315595"/>
                  </a:cubicBezTo>
                  <a:cubicBezTo>
                    <a:pt x="0" y="489331"/>
                    <a:pt x="141478" y="630555"/>
                    <a:pt x="315849" y="630555"/>
                  </a:cubicBezTo>
                  <a:cubicBezTo>
                    <a:pt x="489458" y="630555"/>
                    <a:pt x="630682" y="489331"/>
                    <a:pt x="630682" y="315468"/>
                  </a:cubicBezTo>
                  <a:cubicBezTo>
                    <a:pt x="630682" y="141351"/>
                    <a:pt x="489458" y="127"/>
                    <a:pt x="315849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8" name="Group 158"/>
          <p:cNvGrpSpPr/>
          <p:nvPr/>
        </p:nvGrpSpPr>
        <p:grpSpPr>
          <a:xfrm rot="1960675">
            <a:off x="16851303" y="4672861"/>
            <a:ext cx="320612" cy="236124"/>
            <a:chOff x="0" y="0"/>
            <a:chExt cx="427482" cy="314832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427482" cy="314833"/>
            </a:xfrm>
            <a:custGeom>
              <a:avLst/>
              <a:gdLst/>
              <a:ahLst/>
              <a:cxnLst/>
              <a:rect l="l" t="t" r="r" b="b"/>
              <a:pathLst>
                <a:path w="427482" h="314833">
                  <a:moveTo>
                    <a:pt x="120015" y="27432"/>
                  </a:moveTo>
                  <a:cubicBezTo>
                    <a:pt x="128905" y="27432"/>
                    <a:pt x="138557" y="28702"/>
                    <a:pt x="147447" y="31496"/>
                  </a:cubicBezTo>
                  <a:cubicBezTo>
                    <a:pt x="172085" y="40386"/>
                    <a:pt x="193421" y="60325"/>
                    <a:pt x="204978" y="85598"/>
                  </a:cubicBezTo>
                  <a:cubicBezTo>
                    <a:pt x="207010" y="89789"/>
                    <a:pt x="211201" y="92710"/>
                    <a:pt x="216027" y="93218"/>
                  </a:cubicBezTo>
                  <a:cubicBezTo>
                    <a:pt x="216408" y="93218"/>
                    <a:pt x="217043" y="93472"/>
                    <a:pt x="217424" y="93472"/>
                  </a:cubicBezTo>
                  <a:cubicBezTo>
                    <a:pt x="221615" y="93472"/>
                    <a:pt x="225933" y="90678"/>
                    <a:pt x="228346" y="86995"/>
                  </a:cubicBezTo>
                  <a:cubicBezTo>
                    <a:pt x="244094" y="64389"/>
                    <a:pt x="268732" y="48006"/>
                    <a:pt x="294386" y="43815"/>
                  </a:cubicBezTo>
                  <a:cubicBezTo>
                    <a:pt x="299085" y="43053"/>
                    <a:pt x="303657" y="42545"/>
                    <a:pt x="308483" y="42545"/>
                  </a:cubicBezTo>
                  <a:cubicBezTo>
                    <a:pt x="331343" y="42545"/>
                    <a:pt x="353441" y="51816"/>
                    <a:pt x="368427" y="67818"/>
                  </a:cubicBezTo>
                  <a:cubicBezTo>
                    <a:pt x="393827" y="93853"/>
                    <a:pt x="398526" y="139319"/>
                    <a:pt x="379984" y="177673"/>
                  </a:cubicBezTo>
                  <a:cubicBezTo>
                    <a:pt x="360172" y="218821"/>
                    <a:pt x="319659" y="245110"/>
                    <a:pt x="289306" y="259461"/>
                  </a:cubicBezTo>
                  <a:cubicBezTo>
                    <a:pt x="257175" y="273812"/>
                    <a:pt x="233807" y="284099"/>
                    <a:pt x="200279" y="287528"/>
                  </a:cubicBezTo>
                  <a:cubicBezTo>
                    <a:pt x="167386" y="278638"/>
                    <a:pt x="145923" y="264668"/>
                    <a:pt x="117348" y="245110"/>
                  </a:cubicBezTo>
                  <a:cubicBezTo>
                    <a:pt x="89662" y="225679"/>
                    <a:pt x="53975" y="194056"/>
                    <a:pt x="41021" y="149479"/>
                  </a:cubicBezTo>
                  <a:cubicBezTo>
                    <a:pt x="28702" y="109093"/>
                    <a:pt x="41021" y="65278"/>
                    <a:pt x="69850" y="43307"/>
                  </a:cubicBezTo>
                  <a:cubicBezTo>
                    <a:pt x="83566" y="32893"/>
                    <a:pt x="101473" y="27432"/>
                    <a:pt x="120015" y="27432"/>
                  </a:cubicBezTo>
                  <a:close/>
                  <a:moveTo>
                    <a:pt x="119253" y="0"/>
                  </a:moveTo>
                  <a:cubicBezTo>
                    <a:pt x="95631" y="0"/>
                    <a:pt x="72263" y="7239"/>
                    <a:pt x="53467" y="21209"/>
                  </a:cubicBezTo>
                  <a:cubicBezTo>
                    <a:pt x="15748" y="49911"/>
                    <a:pt x="0" y="106172"/>
                    <a:pt x="15113" y="156972"/>
                  </a:cubicBezTo>
                  <a:cubicBezTo>
                    <a:pt x="30099" y="209042"/>
                    <a:pt x="70612" y="245618"/>
                    <a:pt x="102108" y="266827"/>
                  </a:cubicBezTo>
                  <a:cubicBezTo>
                    <a:pt x="132334" y="288036"/>
                    <a:pt x="156972" y="303911"/>
                    <a:pt x="194691" y="314071"/>
                  </a:cubicBezTo>
                  <a:lnTo>
                    <a:pt x="196088" y="314071"/>
                  </a:lnTo>
                  <a:cubicBezTo>
                    <a:pt x="197485" y="314833"/>
                    <a:pt x="198120" y="314833"/>
                    <a:pt x="199771" y="314833"/>
                  </a:cubicBezTo>
                  <a:cubicBezTo>
                    <a:pt x="200406" y="314833"/>
                    <a:pt x="201549" y="314833"/>
                    <a:pt x="202438" y="314071"/>
                  </a:cubicBezTo>
                  <a:cubicBezTo>
                    <a:pt x="241046" y="310896"/>
                    <a:pt x="267589" y="299085"/>
                    <a:pt x="300482" y="283337"/>
                  </a:cubicBezTo>
                  <a:cubicBezTo>
                    <a:pt x="334772" y="267335"/>
                    <a:pt x="380873" y="237871"/>
                    <a:pt x="404622" y="189230"/>
                  </a:cubicBezTo>
                  <a:cubicBezTo>
                    <a:pt x="427482" y="140970"/>
                    <a:pt x="421132" y="83439"/>
                    <a:pt x="388239" y="49149"/>
                  </a:cubicBezTo>
                  <a:cubicBezTo>
                    <a:pt x="368300" y="27559"/>
                    <a:pt x="338328" y="15494"/>
                    <a:pt x="308356" y="15494"/>
                  </a:cubicBezTo>
                  <a:cubicBezTo>
                    <a:pt x="302260" y="15494"/>
                    <a:pt x="296291" y="15875"/>
                    <a:pt x="290195" y="16891"/>
                  </a:cubicBezTo>
                  <a:cubicBezTo>
                    <a:pt x="263398" y="21082"/>
                    <a:pt x="238760" y="34798"/>
                    <a:pt x="219329" y="55499"/>
                  </a:cubicBezTo>
                  <a:cubicBezTo>
                    <a:pt x="203835" y="32131"/>
                    <a:pt x="181737" y="14986"/>
                    <a:pt x="156337" y="6096"/>
                  </a:cubicBezTo>
                  <a:cubicBezTo>
                    <a:pt x="144272" y="2032"/>
                    <a:pt x="131699" y="0"/>
                    <a:pt x="1192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0" name="Group 160"/>
          <p:cNvGrpSpPr/>
          <p:nvPr/>
        </p:nvGrpSpPr>
        <p:grpSpPr>
          <a:xfrm rot="-2029946">
            <a:off x="10305316" y="3461043"/>
            <a:ext cx="887159" cy="842486"/>
            <a:chOff x="0" y="0"/>
            <a:chExt cx="1182878" cy="1123315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182878" cy="1123315"/>
            </a:xfrm>
            <a:custGeom>
              <a:avLst/>
              <a:gdLst/>
              <a:ahLst/>
              <a:cxnLst/>
              <a:rect l="l" t="t" r="r" b="b"/>
              <a:pathLst>
                <a:path w="1182878" h="1123315">
                  <a:moveTo>
                    <a:pt x="888492" y="0"/>
                  </a:moveTo>
                  <a:cubicBezTo>
                    <a:pt x="886587" y="0"/>
                    <a:pt x="884936" y="0"/>
                    <a:pt x="883031" y="0"/>
                  </a:cubicBezTo>
                  <a:lnTo>
                    <a:pt x="283464" y="10668"/>
                  </a:lnTo>
                  <a:cubicBezTo>
                    <a:pt x="125857" y="13462"/>
                    <a:pt x="0" y="143637"/>
                    <a:pt x="3048" y="301371"/>
                  </a:cubicBezTo>
                  <a:lnTo>
                    <a:pt x="8763" y="620268"/>
                  </a:lnTo>
                  <a:cubicBezTo>
                    <a:pt x="11684" y="776097"/>
                    <a:pt x="138938" y="901065"/>
                    <a:pt x="294640" y="901065"/>
                  </a:cubicBezTo>
                  <a:cubicBezTo>
                    <a:pt x="296418" y="901065"/>
                    <a:pt x="298069" y="901065"/>
                    <a:pt x="299974" y="900938"/>
                  </a:cubicBezTo>
                  <a:lnTo>
                    <a:pt x="362331" y="899541"/>
                  </a:lnTo>
                  <a:lnTo>
                    <a:pt x="594741" y="1123315"/>
                  </a:lnTo>
                  <a:lnTo>
                    <a:pt x="818642" y="891286"/>
                  </a:lnTo>
                  <a:lnTo>
                    <a:pt x="899414" y="889889"/>
                  </a:lnTo>
                  <a:cubicBezTo>
                    <a:pt x="1057021" y="886968"/>
                    <a:pt x="1182878" y="756920"/>
                    <a:pt x="1180084" y="599186"/>
                  </a:cubicBezTo>
                  <a:lnTo>
                    <a:pt x="1174242" y="280162"/>
                  </a:lnTo>
                  <a:cubicBezTo>
                    <a:pt x="1171448" y="124460"/>
                    <a:pt x="1044067" y="0"/>
                    <a:pt x="88849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62" name="Group 162"/>
          <p:cNvGrpSpPr/>
          <p:nvPr/>
        </p:nvGrpSpPr>
        <p:grpSpPr>
          <a:xfrm rot="-2087580">
            <a:off x="10474991" y="3573115"/>
            <a:ext cx="473012" cy="472916"/>
            <a:chOff x="0" y="0"/>
            <a:chExt cx="630682" cy="630555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630682" cy="630555"/>
            </a:xfrm>
            <a:custGeom>
              <a:avLst/>
              <a:gdLst/>
              <a:ahLst/>
              <a:cxnLst/>
              <a:rect l="l" t="t" r="r" b="b"/>
              <a:pathLst>
                <a:path w="630682" h="630555">
                  <a:moveTo>
                    <a:pt x="315849" y="27305"/>
                  </a:moveTo>
                  <a:cubicBezTo>
                    <a:pt x="474218" y="27305"/>
                    <a:pt x="603250" y="156464"/>
                    <a:pt x="603250" y="315468"/>
                  </a:cubicBezTo>
                  <a:cubicBezTo>
                    <a:pt x="603250" y="474091"/>
                    <a:pt x="474345" y="602996"/>
                    <a:pt x="315849" y="602996"/>
                  </a:cubicBezTo>
                  <a:cubicBezTo>
                    <a:pt x="156464" y="602996"/>
                    <a:pt x="27686" y="474091"/>
                    <a:pt x="27686" y="315468"/>
                  </a:cubicBezTo>
                  <a:cubicBezTo>
                    <a:pt x="27686" y="156464"/>
                    <a:pt x="156464" y="27305"/>
                    <a:pt x="315849" y="27305"/>
                  </a:cubicBezTo>
                  <a:close/>
                  <a:moveTo>
                    <a:pt x="315849" y="0"/>
                  </a:moveTo>
                  <a:cubicBezTo>
                    <a:pt x="141478" y="127"/>
                    <a:pt x="0" y="141351"/>
                    <a:pt x="0" y="315468"/>
                  </a:cubicBezTo>
                  <a:cubicBezTo>
                    <a:pt x="0" y="489204"/>
                    <a:pt x="141478" y="630555"/>
                    <a:pt x="315849" y="630555"/>
                  </a:cubicBezTo>
                  <a:cubicBezTo>
                    <a:pt x="489458" y="630555"/>
                    <a:pt x="630682" y="489331"/>
                    <a:pt x="630682" y="315468"/>
                  </a:cubicBezTo>
                  <a:cubicBezTo>
                    <a:pt x="630682" y="141351"/>
                    <a:pt x="489331" y="127"/>
                    <a:pt x="315849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4" name="Group 164"/>
          <p:cNvGrpSpPr/>
          <p:nvPr/>
        </p:nvGrpSpPr>
        <p:grpSpPr>
          <a:xfrm rot="-2087580">
            <a:off x="10551276" y="3691467"/>
            <a:ext cx="320611" cy="236029"/>
            <a:chOff x="0" y="0"/>
            <a:chExt cx="427482" cy="314706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427482" cy="314706"/>
            </a:xfrm>
            <a:custGeom>
              <a:avLst/>
              <a:gdLst/>
              <a:ahLst/>
              <a:cxnLst/>
              <a:rect l="l" t="t" r="r" b="b"/>
              <a:pathLst>
                <a:path w="427482" h="314706">
                  <a:moveTo>
                    <a:pt x="120015" y="27432"/>
                  </a:moveTo>
                  <a:cubicBezTo>
                    <a:pt x="128905" y="27432"/>
                    <a:pt x="138557" y="28702"/>
                    <a:pt x="147447" y="31496"/>
                  </a:cubicBezTo>
                  <a:cubicBezTo>
                    <a:pt x="172085" y="40386"/>
                    <a:pt x="193421" y="60325"/>
                    <a:pt x="204978" y="85598"/>
                  </a:cubicBezTo>
                  <a:cubicBezTo>
                    <a:pt x="207010" y="89789"/>
                    <a:pt x="211201" y="92710"/>
                    <a:pt x="216027" y="93218"/>
                  </a:cubicBezTo>
                  <a:cubicBezTo>
                    <a:pt x="216408" y="93218"/>
                    <a:pt x="217043" y="93472"/>
                    <a:pt x="217424" y="93472"/>
                  </a:cubicBezTo>
                  <a:cubicBezTo>
                    <a:pt x="221615" y="93472"/>
                    <a:pt x="225933" y="90678"/>
                    <a:pt x="228346" y="86995"/>
                  </a:cubicBezTo>
                  <a:cubicBezTo>
                    <a:pt x="244094" y="64389"/>
                    <a:pt x="268732" y="48006"/>
                    <a:pt x="294386" y="43815"/>
                  </a:cubicBezTo>
                  <a:cubicBezTo>
                    <a:pt x="299085" y="43053"/>
                    <a:pt x="303657" y="42545"/>
                    <a:pt x="308483" y="42545"/>
                  </a:cubicBezTo>
                  <a:cubicBezTo>
                    <a:pt x="331343" y="42545"/>
                    <a:pt x="353441" y="51816"/>
                    <a:pt x="368427" y="67818"/>
                  </a:cubicBezTo>
                  <a:cubicBezTo>
                    <a:pt x="393827" y="93853"/>
                    <a:pt x="398526" y="139319"/>
                    <a:pt x="379984" y="177546"/>
                  </a:cubicBezTo>
                  <a:cubicBezTo>
                    <a:pt x="360172" y="218694"/>
                    <a:pt x="319659" y="244983"/>
                    <a:pt x="289433" y="259334"/>
                  </a:cubicBezTo>
                  <a:cubicBezTo>
                    <a:pt x="257302" y="273685"/>
                    <a:pt x="233934" y="283972"/>
                    <a:pt x="200406" y="287401"/>
                  </a:cubicBezTo>
                  <a:cubicBezTo>
                    <a:pt x="167513" y="278511"/>
                    <a:pt x="146177" y="264541"/>
                    <a:pt x="117475" y="244983"/>
                  </a:cubicBezTo>
                  <a:cubicBezTo>
                    <a:pt x="89789" y="225552"/>
                    <a:pt x="54102" y="193929"/>
                    <a:pt x="41148" y="149352"/>
                  </a:cubicBezTo>
                  <a:cubicBezTo>
                    <a:pt x="28829" y="108966"/>
                    <a:pt x="41148" y="65151"/>
                    <a:pt x="69977" y="43180"/>
                  </a:cubicBezTo>
                  <a:cubicBezTo>
                    <a:pt x="83439" y="32893"/>
                    <a:pt x="101473" y="27432"/>
                    <a:pt x="120015" y="27432"/>
                  </a:cubicBezTo>
                  <a:close/>
                  <a:moveTo>
                    <a:pt x="119253" y="0"/>
                  </a:moveTo>
                  <a:cubicBezTo>
                    <a:pt x="95631" y="0"/>
                    <a:pt x="72136" y="7239"/>
                    <a:pt x="53467" y="21209"/>
                  </a:cubicBezTo>
                  <a:cubicBezTo>
                    <a:pt x="15748" y="49784"/>
                    <a:pt x="0" y="106172"/>
                    <a:pt x="15113" y="156972"/>
                  </a:cubicBezTo>
                  <a:cubicBezTo>
                    <a:pt x="30099" y="209042"/>
                    <a:pt x="70612" y="245618"/>
                    <a:pt x="102108" y="266700"/>
                  </a:cubicBezTo>
                  <a:cubicBezTo>
                    <a:pt x="132334" y="287909"/>
                    <a:pt x="156972" y="303784"/>
                    <a:pt x="194691" y="313944"/>
                  </a:cubicBezTo>
                  <a:lnTo>
                    <a:pt x="196088" y="313944"/>
                  </a:lnTo>
                  <a:cubicBezTo>
                    <a:pt x="197485" y="314706"/>
                    <a:pt x="198120" y="314706"/>
                    <a:pt x="199771" y="314706"/>
                  </a:cubicBezTo>
                  <a:cubicBezTo>
                    <a:pt x="200406" y="314706"/>
                    <a:pt x="201549" y="314706"/>
                    <a:pt x="202438" y="313944"/>
                  </a:cubicBezTo>
                  <a:cubicBezTo>
                    <a:pt x="241046" y="310769"/>
                    <a:pt x="267589" y="298958"/>
                    <a:pt x="300482" y="283210"/>
                  </a:cubicBezTo>
                  <a:cubicBezTo>
                    <a:pt x="334772" y="267208"/>
                    <a:pt x="380746" y="237744"/>
                    <a:pt x="404622" y="189230"/>
                  </a:cubicBezTo>
                  <a:cubicBezTo>
                    <a:pt x="427482" y="140970"/>
                    <a:pt x="421132" y="83439"/>
                    <a:pt x="388239" y="49149"/>
                  </a:cubicBezTo>
                  <a:cubicBezTo>
                    <a:pt x="368300" y="27559"/>
                    <a:pt x="338455" y="15494"/>
                    <a:pt x="308356" y="15494"/>
                  </a:cubicBezTo>
                  <a:cubicBezTo>
                    <a:pt x="302260" y="15494"/>
                    <a:pt x="296291" y="15875"/>
                    <a:pt x="290195" y="16891"/>
                  </a:cubicBezTo>
                  <a:cubicBezTo>
                    <a:pt x="263398" y="21082"/>
                    <a:pt x="238760" y="34798"/>
                    <a:pt x="219329" y="55499"/>
                  </a:cubicBezTo>
                  <a:cubicBezTo>
                    <a:pt x="203835" y="32131"/>
                    <a:pt x="181737" y="14986"/>
                    <a:pt x="156337" y="6096"/>
                  </a:cubicBezTo>
                  <a:cubicBezTo>
                    <a:pt x="144272" y="2032"/>
                    <a:pt x="131699" y="0"/>
                    <a:pt x="1192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6" name="TextBox 166"/>
          <p:cNvSpPr txBox="1"/>
          <p:nvPr/>
        </p:nvSpPr>
        <p:spPr>
          <a:xfrm>
            <a:off x="2970399" y="1366240"/>
            <a:ext cx="4135950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9600">
                <a:solidFill>
                  <a:srgbClr val="20124D"/>
                </a:solidFill>
                <a:latin typeface="Staatliches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42300" y="0"/>
            <a:ext cx="10345293" cy="10312432"/>
            <a:chOff x="0" y="0"/>
            <a:chExt cx="13793724" cy="13749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93724" cy="13749910"/>
            </a:xfrm>
            <a:custGeom>
              <a:avLst/>
              <a:gdLst/>
              <a:ahLst/>
              <a:cxnLst/>
              <a:rect l="l" t="t" r="r" b="b"/>
              <a:pathLst>
                <a:path w="13793724" h="13749910">
                  <a:moveTo>
                    <a:pt x="9198229" y="0"/>
                  </a:moveTo>
                  <a:cubicBezTo>
                    <a:pt x="8705977" y="317500"/>
                    <a:pt x="8286497" y="773303"/>
                    <a:pt x="7985633" y="1316736"/>
                  </a:cubicBezTo>
                  <a:cubicBezTo>
                    <a:pt x="7176389" y="2742692"/>
                    <a:pt x="7886700" y="4380230"/>
                    <a:pt x="7661910" y="5985256"/>
                  </a:cubicBezTo>
                  <a:cubicBezTo>
                    <a:pt x="7364476" y="8093202"/>
                    <a:pt x="4853686" y="7954645"/>
                    <a:pt x="3429889" y="8235442"/>
                  </a:cubicBezTo>
                  <a:cubicBezTo>
                    <a:pt x="2488057" y="8421624"/>
                    <a:pt x="1556385" y="8873744"/>
                    <a:pt x="875665" y="9628505"/>
                  </a:cubicBezTo>
                  <a:cubicBezTo>
                    <a:pt x="323977" y="10237851"/>
                    <a:pt x="119253" y="11065510"/>
                    <a:pt x="86233" y="11904345"/>
                  </a:cubicBezTo>
                  <a:cubicBezTo>
                    <a:pt x="76200" y="12185396"/>
                    <a:pt x="0" y="13749910"/>
                    <a:pt x="423164" y="13749910"/>
                  </a:cubicBezTo>
                  <a:lnTo>
                    <a:pt x="13793724" y="13749910"/>
                  </a:lnTo>
                  <a:lnTo>
                    <a:pt x="1379372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31425" y="770325"/>
            <a:ext cx="15225150" cy="93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THEM VS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7575" y="4904875"/>
            <a:ext cx="6148950" cy="74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20124D"/>
                </a:solidFill>
                <a:latin typeface="Staatliches"/>
              </a:rPr>
              <a:t>THEM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1425" y="5811125"/>
            <a:ext cx="7612575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 Light"/>
              </a:rPr>
              <a:t>Difficult to use</a:t>
            </a:r>
          </a:p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 Light"/>
              </a:rPr>
              <a:t>Has features locked behind pay walls</a:t>
            </a:r>
          </a:p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 Light"/>
              </a:rPr>
              <a:t>Reduce human connection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347170" y="2864087"/>
            <a:ext cx="1601248" cy="1894332"/>
            <a:chOff x="0" y="0"/>
            <a:chExt cx="2134997" cy="2525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4997" cy="2525776"/>
            </a:xfrm>
            <a:custGeom>
              <a:avLst/>
              <a:gdLst/>
              <a:ahLst/>
              <a:cxnLst/>
              <a:rect l="l" t="t" r="r" b="b"/>
              <a:pathLst>
                <a:path w="2134997" h="2525776">
                  <a:moveTo>
                    <a:pt x="1093216" y="0"/>
                  </a:moveTo>
                  <a:cubicBezTo>
                    <a:pt x="875665" y="0"/>
                    <a:pt x="659638" y="67691"/>
                    <a:pt x="478028" y="200787"/>
                  </a:cubicBezTo>
                  <a:cubicBezTo>
                    <a:pt x="159893" y="431038"/>
                    <a:pt x="0" y="821055"/>
                    <a:pt x="63373" y="1209294"/>
                  </a:cubicBezTo>
                  <a:cubicBezTo>
                    <a:pt x="124841" y="1595882"/>
                    <a:pt x="400685" y="1915541"/>
                    <a:pt x="773176" y="2036699"/>
                  </a:cubicBezTo>
                  <a:lnTo>
                    <a:pt x="1057783" y="2505837"/>
                  </a:lnTo>
                  <a:cubicBezTo>
                    <a:pt x="1065657" y="2519045"/>
                    <a:pt x="1079373" y="2525776"/>
                    <a:pt x="1092962" y="2525776"/>
                  </a:cubicBezTo>
                  <a:cubicBezTo>
                    <a:pt x="1106551" y="2525776"/>
                    <a:pt x="1120267" y="2519172"/>
                    <a:pt x="1128141" y="2505837"/>
                  </a:cubicBezTo>
                  <a:lnTo>
                    <a:pt x="1412748" y="2036699"/>
                  </a:lnTo>
                  <a:cubicBezTo>
                    <a:pt x="1843405" y="1896237"/>
                    <a:pt x="2134997" y="1495552"/>
                    <a:pt x="2134997" y="1042416"/>
                  </a:cubicBezTo>
                  <a:cubicBezTo>
                    <a:pt x="2134997" y="650494"/>
                    <a:pt x="1915414" y="290449"/>
                    <a:pt x="1565656" y="112903"/>
                  </a:cubicBezTo>
                  <a:cubicBezTo>
                    <a:pt x="1416558" y="37211"/>
                    <a:pt x="1254506" y="0"/>
                    <a:pt x="10932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697728" y="3337809"/>
            <a:ext cx="807910" cy="769620"/>
            <a:chOff x="0" y="0"/>
            <a:chExt cx="1077214" cy="1026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7214" cy="1026160"/>
            </a:xfrm>
            <a:custGeom>
              <a:avLst/>
              <a:gdLst/>
              <a:ahLst/>
              <a:cxnLst/>
              <a:rect l="l" t="t" r="r" b="b"/>
              <a:pathLst>
                <a:path w="1077214" h="1026160">
                  <a:moveTo>
                    <a:pt x="289941" y="0"/>
                  </a:moveTo>
                  <a:cubicBezTo>
                    <a:pt x="274066" y="0"/>
                    <a:pt x="258318" y="0"/>
                    <a:pt x="240792" y="1905"/>
                  </a:cubicBezTo>
                  <a:cubicBezTo>
                    <a:pt x="137033" y="12319"/>
                    <a:pt x="14097" y="108966"/>
                    <a:pt x="0" y="295275"/>
                  </a:cubicBezTo>
                  <a:lnTo>
                    <a:pt x="0" y="356743"/>
                  </a:lnTo>
                  <a:cubicBezTo>
                    <a:pt x="14097" y="534289"/>
                    <a:pt x="147574" y="751967"/>
                    <a:pt x="537718" y="1026160"/>
                  </a:cubicBezTo>
                  <a:cubicBezTo>
                    <a:pt x="929513" y="751967"/>
                    <a:pt x="1062990" y="534289"/>
                    <a:pt x="1077214" y="356743"/>
                  </a:cubicBezTo>
                  <a:lnTo>
                    <a:pt x="1077214" y="295275"/>
                  </a:lnTo>
                  <a:cubicBezTo>
                    <a:pt x="1062990" y="108966"/>
                    <a:pt x="941832" y="12319"/>
                    <a:pt x="836422" y="1905"/>
                  </a:cubicBezTo>
                  <a:cubicBezTo>
                    <a:pt x="818769" y="0"/>
                    <a:pt x="803148" y="0"/>
                    <a:pt x="787273" y="0"/>
                  </a:cubicBezTo>
                  <a:lnTo>
                    <a:pt x="785368" y="0"/>
                  </a:lnTo>
                  <a:cubicBezTo>
                    <a:pt x="662432" y="0"/>
                    <a:pt x="604520" y="52832"/>
                    <a:pt x="537718" y="131826"/>
                  </a:cubicBezTo>
                  <a:cubicBezTo>
                    <a:pt x="471043" y="52832"/>
                    <a:pt x="411226" y="0"/>
                    <a:pt x="28994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149773" y="3680457"/>
            <a:ext cx="341376" cy="392715"/>
            <a:chOff x="0" y="0"/>
            <a:chExt cx="455168" cy="5236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5168" cy="523621"/>
            </a:xfrm>
            <a:custGeom>
              <a:avLst/>
              <a:gdLst/>
              <a:ahLst/>
              <a:cxnLst/>
              <a:rect l="l" t="t" r="r" b="b"/>
              <a:pathLst>
                <a:path w="455168" h="523621">
                  <a:moveTo>
                    <a:pt x="231902" y="0"/>
                  </a:moveTo>
                  <a:cubicBezTo>
                    <a:pt x="202057" y="0"/>
                    <a:pt x="177546" y="24511"/>
                    <a:pt x="177546" y="54483"/>
                  </a:cubicBezTo>
                  <a:lnTo>
                    <a:pt x="177546" y="179197"/>
                  </a:lnTo>
                  <a:lnTo>
                    <a:pt x="52705" y="179197"/>
                  </a:lnTo>
                  <a:cubicBezTo>
                    <a:pt x="22860" y="179197"/>
                    <a:pt x="0" y="202057"/>
                    <a:pt x="0" y="231902"/>
                  </a:cubicBezTo>
                  <a:lnTo>
                    <a:pt x="0" y="523621"/>
                  </a:lnTo>
                  <a:cubicBezTo>
                    <a:pt x="275971" y="319786"/>
                    <a:pt x="407670" y="147574"/>
                    <a:pt x="45516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077249" y="3339148"/>
            <a:ext cx="429577" cy="768287"/>
            <a:chOff x="0" y="0"/>
            <a:chExt cx="572769" cy="10243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2770" cy="1024382"/>
            </a:xfrm>
            <a:custGeom>
              <a:avLst/>
              <a:gdLst/>
              <a:ahLst/>
              <a:cxnLst/>
              <a:rect l="l" t="t" r="r" b="b"/>
              <a:pathLst>
                <a:path w="572770" h="1024382">
                  <a:moveTo>
                    <a:pt x="282956" y="0"/>
                  </a:moveTo>
                  <a:cubicBezTo>
                    <a:pt x="272415" y="0"/>
                    <a:pt x="260096" y="1651"/>
                    <a:pt x="249555" y="1651"/>
                  </a:cubicBezTo>
                  <a:lnTo>
                    <a:pt x="263525" y="1651"/>
                  </a:lnTo>
                  <a:cubicBezTo>
                    <a:pt x="367284" y="12319"/>
                    <a:pt x="490220" y="108839"/>
                    <a:pt x="504317" y="293370"/>
                  </a:cubicBezTo>
                  <a:lnTo>
                    <a:pt x="504317" y="354838"/>
                  </a:lnTo>
                  <a:cubicBezTo>
                    <a:pt x="490347" y="527177"/>
                    <a:pt x="363728" y="737997"/>
                    <a:pt x="0" y="1001522"/>
                  </a:cubicBezTo>
                  <a:lnTo>
                    <a:pt x="33528" y="1024382"/>
                  </a:lnTo>
                  <a:cubicBezTo>
                    <a:pt x="425323" y="750189"/>
                    <a:pt x="558800" y="532511"/>
                    <a:pt x="572770" y="354965"/>
                  </a:cubicBezTo>
                  <a:lnTo>
                    <a:pt x="572770" y="293497"/>
                  </a:lnTo>
                  <a:cubicBezTo>
                    <a:pt x="557022" y="107188"/>
                    <a:pt x="435737" y="10541"/>
                    <a:pt x="332105" y="1778"/>
                  </a:cubicBezTo>
                  <a:cubicBezTo>
                    <a:pt x="314579" y="0"/>
                    <a:pt x="298704" y="0"/>
                    <a:pt x="282956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207746" y="3738466"/>
            <a:ext cx="427006" cy="428244"/>
            <a:chOff x="0" y="0"/>
            <a:chExt cx="569341" cy="5709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69341" cy="570992"/>
            </a:xfrm>
            <a:custGeom>
              <a:avLst/>
              <a:gdLst/>
              <a:ahLst/>
              <a:cxnLst/>
              <a:rect l="l" t="t" r="r" b="b"/>
              <a:pathLst>
                <a:path w="569341" h="570992">
                  <a:moveTo>
                    <a:pt x="219583" y="0"/>
                  </a:moveTo>
                  <a:cubicBezTo>
                    <a:pt x="196723" y="0"/>
                    <a:pt x="177419" y="19177"/>
                    <a:pt x="177419" y="42037"/>
                  </a:cubicBezTo>
                  <a:lnTo>
                    <a:pt x="177419" y="179197"/>
                  </a:lnTo>
                  <a:lnTo>
                    <a:pt x="40386" y="179197"/>
                  </a:lnTo>
                  <a:cubicBezTo>
                    <a:pt x="17526" y="179197"/>
                    <a:pt x="0" y="196723"/>
                    <a:pt x="0" y="219583"/>
                  </a:cubicBezTo>
                  <a:lnTo>
                    <a:pt x="0" y="351409"/>
                  </a:lnTo>
                  <a:cubicBezTo>
                    <a:pt x="0" y="372364"/>
                    <a:pt x="17526" y="391795"/>
                    <a:pt x="40386" y="391795"/>
                  </a:cubicBezTo>
                  <a:lnTo>
                    <a:pt x="177419" y="391795"/>
                  </a:lnTo>
                  <a:lnTo>
                    <a:pt x="177419" y="528828"/>
                  </a:lnTo>
                  <a:cubicBezTo>
                    <a:pt x="177419" y="551688"/>
                    <a:pt x="196723" y="570992"/>
                    <a:pt x="219583" y="570992"/>
                  </a:cubicBezTo>
                  <a:lnTo>
                    <a:pt x="349631" y="570992"/>
                  </a:lnTo>
                  <a:cubicBezTo>
                    <a:pt x="372491" y="570992"/>
                    <a:pt x="390144" y="551688"/>
                    <a:pt x="390144" y="528828"/>
                  </a:cubicBezTo>
                  <a:lnTo>
                    <a:pt x="390144" y="391795"/>
                  </a:lnTo>
                  <a:lnTo>
                    <a:pt x="527177" y="391795"/>
                  </a:lnTo>
                  <a:cubicBezTo>
                    <a:pt x="550037" y="391795"/>
                    <a:pt x="569341" y="372491"/>
                    <a:pt x="569341" y="351409"/>
                  </a:cubicBezTo>
                  <a:lnTo>
                    <a:pt x="569341" y="219583"/>
                  </a:lnTo>
                  <a:cubicBezTo>
                    <a:pt x="569341" y="196723"/>
                    <a:pt x="550037" y="179197"/>
                    <a:pt x="527177" y="179197"/>
                  </a:cubicBezTo>
                  <a:lnTo>
                    <a:pt x="390144" y="179197"/>
                  </a:lnTo>
                  <a:lnTo>
                    <a:pt x="390144" y="42037"/>
                  </a:lnTo>
                  <a:cubicBezTo>
                    <a:pt x="390144" y="19177"/>
                    <a:pt x="372491" y="0"/>
                    <a:pt x="34963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330150" y="3056313"/>
            <a:ext cx="1619822" cy="1702498"/>
            <a:chOff x="0" y="0"/>
            <a:chExt cx="2159762" cy="22699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59762" cy="2269998"/>
            </a:xfrm>
            <a:custGeom>
              <a:avLst/>
              <a:gdLst/>
              <a:ahLst/>
              <a:cxnLst/>
              <a:rect l="l" t="t" r="r" b="b"/>
              <a:pathLst>
                <a:path w="2159762" h="2269998">
                  <a:moveTo>
                    <a:pt x="384429" y="0"/>
                  </a:moveTo>
                  <a:cubicBezTo>
                    <a:pt x="172466" y="0"/>
                    <a:pt x="0" y="171958"/>
                    <a:pt x="0" y="384556"/>
                  </a:cubicBezTo>
                  <a:lnTo>
                    <a:pt x="0" y="1397508"/>
                  </a:lnTo>
                  <a:cubicBezTo>
                    <a:pt x="0" y="1609598"/>
                    <a:pt x="172466" y="1782064"/>
                    <a:pt x="384429" y="1782064"/>
                  </a:cubicBezTo>
                  <a:lnTo>
                    <a:pt x="531241" y="1782064"/>
                  </a:lnTo>
                  <a:cubicBezTo>
                    <a:pt x="661543" y="1782064"/>
                    <a:pt x="782447" y="1847469"/>
                    <a:pt x="853440" y="1956562"/>
                  </a:cubicBezTo>
                  <a:lnTo>
                    <a:pt x="1045464" y="2251456"/>
                  </a:lnTo>
                  <a:cubicBezTo>
                    <a:pt x="1053592" y="2263775"/>
                    <a:pt x="1066800" y="2269998"/>
                    <a:pt x="1079881" y="2269998"/>
                  </a:cubicBezTo>
                  <a:cubicBezTo>
                    <a:pt x="1092962" y="2269998"/>
                    <a:pt x="1106170" y="2263775"/>
                    <a:pt x="1114425" y="2251456"/>
                  </a:cubicBezTo>
                  <a:lnTo>
                    <a:pt x="1306322" y="1956562"/>
                  </a:lnTo>
                  <a:cubicBezTo>
                    <a:pt x="1377315" y="1847596"/>
                    <a:pt x="1498346" y="1782064"/>
                    <a:pt x="1628521" y="1782064"/>
                  </a:cubicBezTo>
                  <a:lnTo>
                    <a:pt x="1775333" y="1782064"/>
                  </a:lnTo>
                  <a:cubicBezTo>
                    <a:pt x="1987804" y="1782064"/>
                    <a:pt x="2159762" y="1609598"/>
                    <a:pt x="2159762" y="1397508"/>
                  </a:cubicBezTo>
                  <a:lnTo>
                    <a:pt x="2159762" y="384556"/>
                  </a:lnTo>
                  <a:cubicBezTo>
                    <a:pt x="2159762" y="171958"/>
                    <a:pt x="1987804" y="0"/>
                    <a:pt x="1775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4947620" y="3275028"/>
            <a:ext cx="656177" cy="825628"/>
            <a:chOff x="0" y="0"/>
            <a:chExt cx="874903" cy="11008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4903" cy="1100836"/>
            </a:xfrm>
            <a:custGeom>
              <a:avLst/>
              <a:gdLst/>
              <a:ahLst/>
              <a:cxnLst/>
              <a:rect l="l" t="t" r="r" b="b"/>
              <a:pathLst>
                <a:path w="874903" h="1100836">
                  <a:moveTo>
                    <a:pt x="302514" y="0"/>
                  </a:moveTo>
                  <a:cubicBezTo>
                    <a:pt x="284861" y="0"/>
                    <a:pt x="269113" y="2159"/>
                    <a:pt x="257937" y="4064"/>
                  </a:cubicBezTo>
                  <a:cubicBezTo>
                    <a:pt x="248031" y="5842"/>
                    <a:pt x="240284" y="15240"/>
                    <a:pt x="240284" y="25781"/>
                  </a:cubicBezTo>
                  <a:lnTo>
                    <a:pt x="240284" y="292481"/>
                  </a:lnTo>
                  <a:lnTo>
                    <a:pt x="0" y="597789"/>
                  </a:lnTo>
                  <a:lnTo>
                    <a:pt x="0" y="1034669"/>
                  </a:lnTo>
                  <a:lnTo>
                    <a:pt x="130937" y="1100836"/>
                  </a:lnTo>
                  <a:lnTo>
                    <a:pt x="718820" y="1100836"/>
                  </a:lnTo>
                  <a:cubicBezTo>
                    <a:pt x="767461" y="1100836"/>
                    <a:pt x="807212" y="1062228"/>
                    <a:pt x="808355" y="1014222"/>
                  </a:cubicBezTo>
                  <a:cubicBezTo>
                    <a:pt x="808355" y="971550"/>
                    <a:pt x="778510" y="935228"/>
                    <a:pt x="736981" y="927735"/>
                  </a:cubicBezTo>
                  <a:lnTo>
                    <a:pt x="736981" y="925957"/>
                  </a:lnTo>
                  <a:lnTo>
                    <a:pt x="742315" y="925957"/>
                  </a:lnTo>
                  <a:cubicBezTo>
                    <a:pt x="788543" y="925322"/>
                    <a:pt x="826516" y="889635"/>
                    <a:pt x="829437" y="844042"/>
                  </a:cubicBezTo>
                  <a:cubicBezTo>
                    <a:pt x="831850" y="797814"/>
                    <a:pt x="799084" y="757428"/>
                    <a:pt x="753491" y="751586"/>
                  </a:cubicBezTo>
                  <a:lnTo>
                    <a:pt x="753491" y="750443"/>
                  </a:lnTo>
                  <a:cubicBezTo>
                    <a:pt x="756920" y="750443"/>
                    <a:pt x="761111" y="751078"/>
                    <a:pt x="764540" y="751078"/>
                  </a:cubicBezTo>
                  <a:cubicBezTo>
                    <a:pt x="811403" y="750443"/>
                    <a:pt x="850011" y="713105"/>
                    <a:pt x="851154" y="666242"/>
                  </a:cubicBezTo>
                  <a:cubicBezTo>
                    <a:pt x="852932" y="619379"/>
                    <a:pt x="816610" y="579755"/>
                    <a:pt x="769874" y="576199"/>
                  </a:cubicBezTo>
                  <a:lnTo>
                    <a:pt x="769874" y="574421"/>
                  </a:lnTo>
                  <a:cubicBezTo>
                    <a:pt x="775462" y="575564"/>
                    <a:pt x="781050" y="576072"/>
                    <a:pt x="786638" y="576072"/>
                  </a:cubicBezTo>
                  <a:cubicBezTo>
                    <a:pt x="834644" y="576072"/>
                    <a:pt x="874903" y="536575"/>
                    <a:pt x="873379" y="486156"/>
                  </a:cubicBezTo>
                  <a:cubicBezTo>
                    <a:pt x="871728" y="438785"/>
                    <a:pt x="832485" y="401320"/>
                    <a:pt x="784479" y="401320"/>
                  </a:cubicBezTo>
                  <a:lnTo>
                    <a:pt x="458597" y="401320"/>
                  </a:lnTo>
                  <a:lnTo>
                    <a:pt x="458597" y="183134"/>
                  </a:lnTo>
                  <a:cubicBezTo>
                    <a:pt x="458597" y="27305"/>
                    <a:pt x="367284" y="0"/>
                    <a:pt x="302514" y="0"/>
                  </a:cubicBezTo>
                  <a:close/>
                </a:path>
              </a:pathLst>
            </a:custGeom>
            <a:solidFill>
              <a:srgbClr val="FFA18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4947620" y="4018230"/>
            <a:ext cx="614553" cy="82486"/>
            <a:chOff x="0" y="0"/>
            <a:chExt cx="819404" cy="1099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9404" cy="109982"/>
            </a:xfrm>
            <a:custGeom>
              <a:avLst/>
              <a:gdLst/>
              <a:ahLst/>
              <a:cxnLst/>
              <a:rect l="l" t="t" r="r" b="b"/>
              <a:pathLst>
                <a:path w="819404" h="109982">
                  <a:moveTo>
                    <a:pt x="0" y="0"/>
                  </a:moveTo>
                  <a:lnTo>
                    <a:pt x="0" y="43815"/>
                  </a:lnTo>
                  <a:lnTo>
                    <a:pt x="130937" y="109982"/>
                  </a:lnTo>
                  <a:lnTo>
                    <a:pt x="720598" y="109982"/>
                  </a:lnTo>
                  <a:cubicBezTo>
                    <a:pt x="778002" y="109347"/>
                    <a:pt x="819404" y="55626"/>
                    <a:pt x="805434" y="635"/>
                  </a:cubicBezTo>
                  <a:cubicBezTo>
                    <a:pt x="795528" y="39116"/>
                    <a:pt x="760349" y="65532"/>
                    <a:pt x="720598" y="66167"/>
                  </a:cubicBezTo>
                  <a:lnTo>
                    <a:pt x="130937" y="66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5422782" y="3887496"/>
            <a:ext cx="155734" cy="82010"/>
            <a:chOff x="0" y="0"/>
            <a:chExt cx="207645" cy="1093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7645" cy="109347"/>
            </a:xfrm>
            <a:custGeom>
              <a:avLst/>
              <a:gdLst/>
              <a:ahLst/>
              <a:cxnLst/>
              <a:rect l="l" t="t" r="r" b="b"/>
              <a:pathLst>
                <a:path w="207645" h="109347">
                  <a:moveTo>
                    <a:pt x="193548" y="0"/>
                  </a:moveTo>
                  <a:cubicBezTo>
                    <a:pt x="183642" y="38608"/>
                    <a:pt x="149098" y="65532"/>
                    <a:pt x="109347" y="65532"/>
                  </a:cubicBezTo>
                  <a:lnTo>
                    <a:pt x="0" y="65532"/>
                  </a:lnTo>
                  <a:lnTo>
                    <a:pt x="0" y="109347"/>
                  </a:lnTo>
                  <a:lnTo>
                    <a:pt x="109347" y="109347"/>
                  </a:lnTo>
                  <a:cubicBezTo>
                    <a:pt x="165989" y="108712"/>
                    <a:pt x="207645" y="54991"/>
                    <a:pt x="193548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422782" y="3756317"/>
            <a:ext cx="171926" cy="82010"/>
            <a:chOff x="0" y="0"/>
            <a:chExt cx="229235" cy="1093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9235" cy="109347"/>
            </a:xfrm>
            <a:custGeom>
              <a:avLst/>
              <a:gdLst/>
              <a:ahLst/>
              <a:cxnLst/>
              <a:rect l="l" t="t" r="r" b="b"/>
              <a:pathLst>
                <a:path w="229235" h="109347">
                  <a:moveTo>
                    <a:pt x="215773" y="0"/>
                  </a:moveTo>
                  <a:cubicBezTo>
                    <a:pt x="205232" y="38608"/>
                    <a:pt x="170688" y="65532"/>
                    <a:pt x="130937" y="65532"/>
                  </a:cubicBezTo>
                  <a:lnTo>
                    <a:pt x="0" y="65532"/>
                  </a:lnTo>
                  <a:lnTo>
                    <a:pt x="0" y="109347"/>
                  </a:lnTo>
                  <a:lnTo>
                    <a:pt x="130937" y="109347"/>
                  </a:lnTo>
                  <a:cubicBezTo>
                    <a:pt x="187706" y="108712"/>
                    <a:pt x="229235" y="55499"/>
                    <a:pt x="215773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422782" y="3625488"/>
            <a:ext cx="188595" cy="81629"/>
            <a:chOff x="0" y="0"/>
            <a:chExt cx="251460" cy="10883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51460" cy="108839"/>
            </a:xfrm>
            <a:custGeom>
              <a:avLst/>
              <a:gdLst/>
              <a:ahLst/>
              <a:cxnLst/>
              <a:rect l="l" t="t" r="r" b="b"/>
              <a:pathLst>
                <a:path w="251460" h="108839">
                  <a:moveTo>
                    <a:pt x="237490" y="127"/>
                  </a:moveTo>
                  <a:cubicBezTo>
                    <a:pt x="227457" y="38100"/>
                    <a:pt x="192405" y="65024"/>
                    <a:pt x="152654" y="65024"/>
                  </a:cubicBezTo>
                  <a:lnTo>
                    <a:pt x="0" y="65024"/>
                  </a:lnTo>
                  <a:lnTo>
                    <a:pt x="0" y="108839"/>
                  </a:lnTo>
                  <a:lnTo>
                    <a:pt x="152654" y="108839"/>
                  </a:lnTo>
                  <a:cubicBezTo>
                    <a:pt x="210058" y="108839"/>
                    <a:pt x="251460" y="54991"/>
                    <a:pt x="237490" y="0"/>
                  </a:cubicBezTo>
                  <a:close/>
                </a:path>
              </a:pathLst>
            </a:custGeom>
            <a:solidFill>
              <a:srgbClr val="FF886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4668956" y="3641743"/>
            <a:ext cx="295275" cy="524256"/>
            <a:chOff x="0" y="0"/>
            <a:chExt cx="393700" cy="69900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93700" cy="699008"/>
            </a:xfrm>
            <a:custGeom>
              <a:avLst/>
              <a:gdLst/>
              <a:ahLst/>
              <a:cxnLst/>
              <a:rect l="l" t="t" r="r" b="b"/>
              <a:pathLst>
                <a:path w="393700" h="699008">
                  <a:moveTo>
                    <a:pt x="328676" y="0"/>
                  </a:moveTo>
                  <a:cubicBezTo>
                    <a:pt x="328295" y="0"/>
                    <a:pt x="328041" y="0"/>
                    <a:pt x="327533" y="127"/>
                  </a:cubicBezTo>
                  <a:lnTo>
                    <a:pt x="65532" y="127"/>
                  </a:lnTo>
                  <a:cubicBezTo>
                    <a:pt x="29210" y="127"/>
                    <a:pt x="0" y="29210"/>
                    <a:pt x="0" y="65532"/>
                  </a:cubicBezTo>
                  <a:lnTo>
                    <a:pt x="0" y="633476"/>
                  </a:lnTo>
                  <a:cubicBezTo>
                    <a:pt x="0" y="669798"/>
                    <a:pt x="29210" y="699008"/>
                    <a:pt x="65532" y="699008"/>
                  </a:cubicBezTo>
                  <a:lnTo>
                    <a:pt x="327533" y="699008"/>
                  </a:lnTo>
                  <a:cubicBezTo>
                    <a:pt x="364363" y="699008"/>
                    <a:pt x="393700" y="669798"/>
                    <a:pt x="393700" y="633476"/>
                  </a:cubicBezTo>
                  <a:lnTo>
                    <a:pt x="393700" y="65532"/>
                  </a:lnTo>
                  <a:cubicBezTo>
                    <a:pt x="393700" y="29591"/>
                    <a:pt x="364363" y="0"/>
                    <a:pt x="328676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4668956" y="3641395"/>
            <a:ext cx="98774" cy="524636"/>
            <a:chOff x="0" y="0"/>
            <a:chExt cx="131699" cy="69951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1699" cy="699516"/>
            </a:xfrm>
            <a:custGeom>
              <a:avLst/>
              <a:gdLst/>
              <a:ahLst/>
              <a:cxnLst/>
              <a:rect l="l" t="t" r="r" b="b"/>
              <a:pathLst>
                <a:path w="131699" h="699516">
                  <a:moveTo>
                    <a:pt x="65532" y="0"/>
                  </a:moveTo>
                  <a:cubicBezTo>
                    <a:pt x="29210" y="0"/>
                    <a:pt x="0" y="29083"/>
                    <a:pt x="0" y="66040"/>
                  </a:cubicBezTo>
                  <a:lnTo>
                    <a:pt x="0" y="633984"/>
                  </a:lnTo>
                  <a:cubicBezTo>
                    <a:pt x="0" y="670306"/>
                    <a:pt x="29210" y="699516"/>
                    <a:pt x="65532" y="699516"/>
                  </a:cubicBezTo>
                  <a:lnTo>
                    <a:pt x="131699" y="699516"/>
                  </a:lnTo>
                  <a:cubicBezTo>
                    <a:pt x="95377" y="699516"/>
                    <a:pt x="65532" y="670306"/>
                    <a:pt x="65532" y="633984"/>
                  </a:cubicBezTo>
                  <a:lnTo>
                    <a:pt x="65532" y="66040"/>
                  </a:lnTo>
                  <a:cubicBezTo>
                    <a:pt x="65532" y="29210"/>
                    <a:pt x="95377" y="0"/>
                    <a:pt x="13169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4800144" y="4001943"/>
            <a:ext cx="98298" cy="98298"/>
            <a:chOff x="0" y="0"/>
            <a:chExt cx="131064" cy="1310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1064" cy="131064"/>
            </a:xfrm>
            <a:custGeom>
              <a:avLst/>
              <a:gdLst/>
              <a:ahLst/>
              <a:cxnLst/>
              <a:rect l="l" t="t" r="r" b="b"/>
              <a:pathLst>
                <a:path w="131064" h="131064">
                  <a:moveTo>
                    <a:pt x="65532" y="0"/>
                  </a:moveTo>
                  <a:cubicBezTo>
                    <a:pt x="29210" y="0"/>
                    <a:pt x="0" y="29210"/>
                    <a:pt x="0" y="65532"/>
                  </a:cubicBezTo>
                  <a:cubicBezTo>
                    <a:pt x="0" y="101854"/>
                    <a:pt x="29210" y="131064"/>
                    <a:pt x="65532" y="131064"/>
                  </a:cubicBezTo>
                  <a:cubicBezTo>
                    <a:pt x="101854" y="131064"/>
                    <a:pt x="131064" y="101854"/>
                    <a:pt x="131064" y="65532"/>
                  </a:cubicBezTo>
                  <a:cubicBezTo>
                    <a:pt x="131064" y="29210"/>
                    <a:pt x="101854" y="0"/>
                    <a:pt x="65532" y="0"/>
                  </a:cubicBezTo>
                  <a:close/>
                </a:path>
              </a:pathLst>
            </a:custGeom>
            <a:solidFill>
              <a:srgbClr val="445D73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4816432" y="4018230"/>
            <a:ext cx="65723" cy="65723"/>
            <a:chOff x="0" y="0"/>
            <a:chExt cx="87630" cy="876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30" h="87630">
                  <a:moveTo>
                    <a:pt x="43815" y="0"/>
                  </a:moveTo>
                  <a:cubicBezTo>
                    <a:pt x="19812" y="0"/>
                    <a:pt x="0" y="19812"/>
                    <a:pt x="0" y="43815"/>
                  </a:cubicBezTo>
                  <a:cubicBezTo>
                    <a:pt x="0" y="67818"/>
                    <a:pt x="19812" y="87630"/>
                    <a:pt x="43815" y="87630"/>
                  </a:cubicBezTo>
                  <a:cubicBezTo>
                    <a:pt x="67818" y="87630"/>
                    <a:pt x="87630" y="67818"/>
                    <a:pt x="87630" y="43815"/>
                  </a:cubicBezTo>
                  <a:cubicBezTo>
                    <a:pt x="87630" y="19812"/>
                    <a:pt x="67818" y="0"/>
                    <a:pt x="438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0111425" y="4904875"/>
            <a:ext cx="6148950" cy="74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20124D"/>
                </a:solidFill>
                <a:latin typeface="Staatliches"/>
              </a:rPr>
              <a:t>US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13029" y="5792075"/>
            <a:ext cx="7528441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Roboto Condensed Light"/>
              </a:rPr>
              <a:t>Easy to use and understand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Roboto Condensed Light"/>
              </a:rPr>
              <a:t>Completely free with optional fees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Roboto Condensed Light"/>
              </a:rPr>
              <a:t>Increase human connection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60504" y="6141284"/>
            <a:ext cx="75248" cy="15621"/>
            <a:chOff x="0" y="0"/>
            <a:chExt cx="100330" cy="20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330" cy="20828"/>
            </a:xfrm>
            <a:custGeom>
              <a:avLst/>
              <a:gdLst/>
              <a:ahLst/>
              <a:cxnLst/>
              <a:rect l="l" t="t" r="r" b="b"/>
              <a:pathLst>
                <a:path w="100330" h="20828">
                  <a:moveTo>
                    <a:pt x="10668" y="0"/>
                  </a:moveTo>
                  <a:cubicBezTo>
                    <a:pt x="4572" y="0"/>
                    <a:pt x="0" y="4826"/>
                    <a:pt x="0" y="10541"/>
                  </a:cubicBezTo>
                  <a:cubicBezTo>
                    <a:pt x="0" y="16256"/>
                    <a:pt x="4572" y="20828"/>
                    <a:pt x="10668" y="20828"/>
                  </a:cubicBezTo>
                  <a:lnTo>
                    <a:pt x="89789" y="20828"/>
                  </a:lnTo>
                  <a:cubicBezTo>
                    <a:pt x="95885" y="20828"/>
                    <a:pt x="100330" y="16256"/>
                    <a:pt x="100330" y="10541"/>
                  </a:cubicBezTo>
                  <a:cubicBezTo>
                    <a:pt x="100330" y="4826"/>
                    <a:pt x="95885" y="0"/>
                    <a:pt x="8978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437390" y="6007480"/>
            <a:ext cx="72771" cy="38576"/>
            <a:chOff x="0" y="0"/>
            <a:chExt cx="97028" cy="51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028" cy="51435"/>
            </a:xfrm>
            <a:custGeom>
              <a:avLst/>
              <a:gdLst/>
              <a:ahLst/>
              <a:cxnLst/>
              <a:rect l="l" t="t" r="r" b="b"/>
              <a:pathLst>
                <a:path w="97028" h="51435">
                  <a:moveTo>
                    <a:pt x="85471" y="127"/>
                  </a:moveTo>
                  <a:cubicBezTo>
                    <a:pt x="84074" y="127"/>
                    <a:pt x="82677" y="381"/>
                    <a:pt x="81280" y="1016"/>
                  </a:cubicBezTo>
                  <a:lnTo>
                    <a:pt x="8001" y="31115"/>
                  </a:lnTo>
                  <a:cubicBezTo>
                    <a:pt x="2540" y="33528"/>
                    <a:pt x="0" y="39624"/>
                    <a:pt x="2159" y="45085"/>
                  </a:cubicBezTo>
                  <a:cubicBezTo>
                    <a:pt x="3937" y="49022"/>
                    <a:pt x="8001" y="51435"/>
                    <a:pt x="11811" y="51435"/>
                  </a:cubicBezTo>
                  <a:cubicBezTo>
                    <a:pt x="13335" y="51435"/>
                    <a:pt x="14478" y="51181"/>
                    <a:pt x="16002" y="50546"/>
                  </a:cubicBezTo>
                  <a:lnTo>
                    <a:pt x="89281" y="20320"/>
                  </a:lnTo>
                  <a:cubicBezTo>
                    <a:pt x="94742" y="17907"/>
                    <a:pt x="97028" y="11811"/>
                    <a:pt x="94996" y="6350"/>
                  </a:cubicBezTo>
                  <a:cubicBezTo>
                    <a:pt x="93472" y="2413"/>
                    <a:pt x="89535" y="0"/>
                    <a:pt x="8547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437390" y="6252339"/>
            <a:ext cx="72771" cy="38386"/>
            <a:chOff x="0" y="0"/>
            <a:chExt cx="97028" cy="511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028" cy="51181"/>
            </a:xfrm>
            <a:custGeom>
              <a:avLst/>
              <a:gdLst/>
              <a:ahLst/>
              <a:cxnLst/>
              <a:rect l="l" t="t" r="r" b="b"/>
              <a:pathLst>
                <a:path w="97028" h="51181">
                  <a:moveTo>
                    <a:pt x="12065" y="0"/>
                  </a:moveTo>
                  <a:cubicBezTo>
                    <a:pt x="7874" y="0"/>
                    <a:pt x="3937" y="2286"/>
                    <a:pt x="2159" y="6350"/>
                  </a:cubicBezTo>
                  <a:cubicBezTo>
                    <a:pt x="0" y="11811"/>
                    <a:pt x="2413" y="17780"/>
                    <a:pt x="8001" y="19939"/>
                  </a:cubicBezTo>
                  <a:lnTo>
                    <a:pt x="81280" y="50546"/>
                  </a:lnTo>
                  <a:cubicBezTo>
                    <a:pt x="82550" y="51181"/>
                    <a:pt x="84074" y="51181"/>
                    <a:pt x="85217" y="51181"/>
                  </a:cubicBezTo>
                  <a:cubicBezTo>
                    <a:pt x="89535" y="51181"/>
                    <a:pt x="93472" y="48641"/>
                    <a:pt x="94996" y="44704"/>
                  </a:cubicBezTo>
                  <a:cubicBezTo>
                    <a:pt x="97028" y="39243"/>
                    <a:pt x="94742" y="33274"/>
                    <a:pt x="89281" y="31115"/>
                  </a:cubicBezTo>
                  <a:lnTo>
                    <a:pt x="16129" y="635"/>
                  </a:lnTo>
                  <a:cubicBezTo>
                    <a:pt x="14732" y="127"/>
                    <a:pt x="13335" y="0"/>
                    <a:pt x="1206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31425" y="770325"/>
            <a:ext cx="152251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a great user experience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73037" y="6174771"/>
            <a:ext cx="3608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—Minimal effort—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73037" y="4197730"/>
            <a:ext cx="4067957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Roboto Condensed"/>
              </a:rPr>
              <a:t>Minimizing the duration it takes to set up accounts and use our service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6414" y="6136110"/>
            <a:ext cx="36085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—maximum efficiency—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8289" y="4197730"/>
            <a:ext cx="4094822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20124D"/>
                </a:solidFill>
                <a:latin typeface="Roboto Condensed"/>
              </a:rPr>
              <a:t>Reducing distractions  so users can direct their focus onto the service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314964" y="8310805"/>
            <a:ext cx="8078438" cy="632460"/>
            <a:chOff x="0" y="0"/>
            <a:chExt cx="10771251" cy="8432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71251" cy="843280"/>
            </a:xfrm>
            <a:custGeom>
              <a:avLst/>
              <a:gdLst/>
              <a:ahLst/>
              <a:cxnLst/>
              <a:rect l="l" t="t" r="r" b="b"/>
              <a:pathLst>
                <a:path w="10771251" h="843280">
                  <a:moveTo>
                    <a:pt x="0" y="421640"/>
                  </a:moveTo>
                  <a:cubicBezTo>
                    <a:pt x="0" y="188722"/>
                    <a:pt x="2411222" y="0"/>
                    <a:pt x="5385562" y="0"/>
                  </a:cubicBezTo>
                  <a:cubicBezTo>
                    <a:pt x="8359902" y="0"/>
                    <a:pt x="10771251" y="188722"/>
                    <a:pt x="10771251" y="421640"/>
                  </a:cubicBezTo>
                  <a:cubicBezTo>
                    <a:pt x="10771251" y="654558"/>
                    <a:pt x="8360029" y="843280"/>
                    <a:pt x="5385689" y="843280"/>
                  </a:cubicBezTo>
                  <a:cubicBezTo>
                    <a:pt x="2411349" y="843280"/>
                    <a:pt x="0" y="654431"/>
                    <a:pt x="0" y="42164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064937" y="6571041"/>
            <a:ext cx="385858" cy="1008697"/>
            <a:chOff x="0" y="0"/>
            <a:chExt cx="514477" cy="13449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4477" cy="1344930"/>
            </a:xfrm>
            <a:custGeom>
              <a:avLst/>
              <a:gdLst/>
              <a:ahLst/>
              <a:cxnLst/>
              <a:rect l="l" t="t" r="r" b="b"/>
              <a:pathLst>
                <a:path w="514477" h="1344930">
                  <a:moveTo>
                    <a:pt x="418084" y="127"/>
                  </a:moveTo>
                  <a:cubicBezTo>
                    <a:pt x="340741" y="127"/>
                    <a:pt x="232410" y="118364"/>
                    <a:pt x="191262" y="181102"/>
                  </a:cubicBezTo>
                  <a:cubicBezTo>
                    <a:pt x="83693" y="345821"/>
                    <a:pt x="30734" y="573151"/>
                    <a:pt x="15367" y="767207"/>
                  </a:cubicBezTo>
                  <a:cubicBezTo>
                    <a:pt x="0" y="959739"/>
                    <a:pt x="16256" y="1153287"/>
                    <a:pt x="37719" y="1344930"/>
                  </a:cubicBezTo>
                  <a:lnTo>
                    <a:pt x="132842" y="1327658"/>
                  </a:lnTo>
                  <a:cubicBezTo>
                    <a:pt x="194183" y="1152271"/>
                    <a:pt x="232283" y="970661"/>
                    <a:pt x="287655" y="793496"/>
                  </a:cubicBezTo>
                  <a:cubicBezTo>
                    <a:pt x="322199" y="682879"/>
                    <a:pt x="377063" y="577596"/>
                    <a:pt x="416814" y="468376"/>
                  </a:cubicBezTo>
                  <a:cubicBezTo>
                    <a:pt x="458216" y="354457"/>
                    <a:pt x="514477" y="241046"/>
                    <a:pt x="499237" y="116586"/>
                  </a:cubicBezTo>
                  <a:cubicBezTo>
                    <a:pt x="489077" y="30988"/>
                    <a:pt x="457708" y="0"/>
                    <a:pt x="41808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241282" y="6565619"/>
            <a:ext cx="657511" cy="1008983"/>
            <a:chOff x="0" y="0"/>
            <a:chExt cx="876681" cy="13453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6681" cy="1345311"/>
            </a:xfrm>
            <a:custGeom>
              <a:avLst/>
              <a:gdLst/>
              <a:ahLst/>
              <a:cxnLst/>
              <a:rect l="l" t="t" r="r" b="b"/>
              <a:pathLst>
                <a:path w="876681" h="1345311">
                  <a:moveTo>
                    <a:pt x="756793" y="0"/>
                  </a:moveTo>
                  <a:cubicBezTo>
                    <a:pt x="754380" y="0"/>
                    <a:pt x="751967" y="127"/>
                    <a:pt x="749427" y="254"/>
                  </a:cubicBezTo>
                  <a:cubicBezTo>
                    <a:pt x="551942" y="12319"/>
                    <a:pt x="391541" y="270002"/>
                    <a:pt x="301625" y="416306"/>
                  </a:cubicBezTo>
                  <a:cubicBezTo>
                    <a:pt x="166624" y="636270"/>
                    <a:pt x="84328" y="874776"/>
                    <a:pt x="0" y="1118870"/>
                  </a:cubicBezTo>
                  <a:lnTo>
                    <a:pt x="59563" y="1345311"/>
                  </a:lnTo>
                  <a:cubicBezTo>
                    <a:pt x="243967" y="1080389"/>
                    <a:pt x="432562" y="860933"/>
                    <a:pt x="646938" y="620014"/>
                  </a:cubicBezTo>
                  <a:cubicBezTo>
                    <a:pt x="736473" y="519684"/>
                    <a:pt x="816864" y="401701"/>
                    <a:pt x="849503" y="269621"/>
                  </a:cubicBezTo>
                  <a:cubicBezTo>
                    <a:pt x="869315" y="189357"/>
                    <a:pt x="876681" y="0"/>
                    <a:pt x="75679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214304" y="6685756"/>
            <a:ext cx="556641" cy="959644"/>
            <a:chOff x="0" y="0"/>
            <a:chExt cx="742188" cy="12795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2188" cy="1279525"/>
            </a:xfrm>
            <a:custGeom>
              <a:avLst/>
              <a:gdLst/>
              <a:ahLst/>
              <a:cxnLst/>
              <a:rect l="l" t="t" r="r" b="b"/>
              <a:pathLst>
                <a:path w="742188" h="1279525">
                  <a:moveTo>
                    <a:pt x="730250" y="0"/>
                  </a:moveTo>
                  <a:cubicBezTo>
                    <a:pt x="727456" y="0"/>
                    <a:pt x="724535" y="1143"/>
                    <a:pt x="722630" y="3302"/>
                  </a:cubicBezTo>
                  <a:cubicBezTo>
                    <a:pt x="718312" y="8128"/>
                    <a:pt x="300101" y="480695"/>
                    <a:pt x="2032" y="1265428"/>
                  </a:cubicBezTo>
                  <a:cubicBezTo>
                    <a:pt x="0" y="1270889"/>
                    <a:pt x="2667" y="1276858"/>
                    <a:pt x="8128" y="1279017"/>
                  </a:cubicBezTo>
                  <a:cubicBezTo>
                    <a:pt x="9398" y="1279271"/>
                    <a:pt x="10541" y="1279525"/>
                    <a:pt x="12065" y="1279525"/>
                  </a:cubicBezTo>
                  <a:cubicBezTo>
                    <a:pt x="16256" y="1279525"/>
                    <a:pt x="20193" y="1276731"/>
                    <a:pt x="21717" y="1272540"/>
                  </a:cubicBezTo>
                  <a:cubicBezTo>
                    <a:pt x="318262" y="491871"/>
                    <a:pt x="734060" y="22098"/>
                    <a:pt x="738251" y="17526"/>
                  </a:cubicBezTo>
                  <a:cubicBezTo>
                    <a:pt x="742188" y="13081"/>
                    <a:pt x="741807" y="6350"/>
                    <a:pt x="737235" y="2794"/>
                  </a:cubicBezTo>
                  <a:cubicBezTo>
                    <a:pt x="735330" y="889"/>
                    <a:pt x="732790" y="0"/>
                    <a:pt x="73025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103235" y="6689457"/>
            <a:ext cx="261652" cy="1005078"/>
            <a:chOff x="0" y="0"/>
            <a:chExt cx="348869" cy="13401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8869" cy="1340104"/>
            </a:xfrm>
            <a:custGeom>
              <a:avLst/>
              <a:gdLst/>
              <a:ahLst/>
              <a:cxnLst/>
              <a:rect l="l" t="t" r="r" b="b"/>
              <a:pathLst>
                <a:path w="348869" h="1340104">
                  <a:moveTo>
                    <a:pt x="337185" y="127"/>
                  </a:moveTo>
                  <a:cubicBezTo>
                    <a:pt x="334137" y="127"/>
                    <a:pt x="331089" y="1524"/>
                    <a:pt x="328930" y="4064"/>
                  </a:cubicBezTo>
                  <a:cubicBezTo>
                    <a:pt x="325882" y="7747"/>
                    <a:pt x="42926" y="381381"/>
                    <a:pt x="254" y="1329182"/>
                  </a:cubicBezTo>
                  <a:cubicBezTo>
                    <a:pt x="0" y="1335024"/>
                    <a:pt x="4445" y="1339723"/>
                    <a:pt x="10287" y="1340104"/>
                  </a:cubicBezTo>
                  <a:lnTo>
                    <a:pt x="10541" y="1340104"/>
                  </a:lnTo>
                  <a:cubicBezTo>
                    <a:pt x="16256" y="1340104"/>
                    <a:pt x="20828" y="1335532"/>
                    <a:pt x="21082" y="1330071"/>
                  </a:cubicBezTo>
                  <a:cubicBezTo>
                    <a:pt x="63373" y="390144"/>
                    <a:pt x="342519" y="20447"/>
                    <a:pt x="345567" y="16764"/>
                  </a:cubicBezTo>
                  <a:cubicBezTo>
                    <a:pt x="348869" y="12192"/>
                    <a:pt x="348234" y="5842"/>
                    <a:pt x="343789" y="2159"/>
                  </a:cubicBezTo>
                  <a:cubicBezTo>
                    <a:pt x="341757" y="762"/>
                    <a:pt x="339471" y="0"/>
                    <a:pt x="33718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818909" y="6216768"/>
            <a:ext cx="497586" cy="1406461"/>
            <a:chOff x="0" y="0"/>
            <a:chExt cx="663448" cy="18752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448" cy="1875282"/>
            </a:xfrm>
            <a:custGeom>
              <a:avLst/>
              <a:gdLst/>
              <a:ahLst/>
              <a:cxnLst/>
              <a:rect l="l" t="t" r="r" b="b"/>
              <a:pathLst>
                <a:path w="663448" h="1875282">
                  <a:moveTo>
                    <a:pt x="142748" y="0"/>
                  </a:moveTo>
                  <a:cubicBezTo>
                    <a:pt x="90170" y="0"/>
                    <a:pt x="46863" y="41656"/>
                    <a:pt x="27940" y="155448"/>
                  </a:cubicBezTo>
                  <a:cubicBezTo>
                    <a:pt x="0" y="326263"/>
                    <a:pt x="70104" y="485648"/>
                    <a:pt x="120015" y="644906"/>
                  </a:cubicBezTo>
                  <a:cubicBezTo>
                    <a:pt x="167767" y="797941"/>
                    <a:pt x="237109" y="945896"/>
                    <a:pt x="277749" y="1100709"/>
                  </a:cubicBezTo>
                  <a:cubicBezTo>
                    <a:pt x="342773" y="1347724"/>
                    <a:pt x="383794" y="1600327"/>
                    <a:pt x="457581" y="1845310"/>
                  </a:cubicBezTo>
                  <a:lnTo>
                    <a:pt x="587248" y="1875282"/>
                  </a:lnTo>
                  <a:cubicBezTo>
                    <a:pt x="629031" y="1612519"/>
                    <a:pt x="663448" y="1347089"/>
                    <a:pt x="654431" y="1081151"/>
                  </a:cubicBezTo>
                  <a:cubicBezTo>
                    <a:pt x="645033" y="813054"/>
                    <a:pt x="586359" y="496824"/>
                    <a:pt x="448183" y="263398"/>
                  </a:cubicBezTo>
                  <a:cubicBezTo>
                    <a:pt x="394716" y="172974"/>
                    <a:pt x="249682" y="0"/>
                    <a:pt x="14274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927056" y="6304410"/>
            <a:ext cx="1228058" cy="1463802"/>
            <a:chOff x="0" y="0"/>
            <a:chExt cx="1637411" cy="195173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37411" cy="1951736"/>
            </a:xfrm>
            <a:custGeom>
              <a:avLst/>
              <a:gdLst/>
              <a:ahLst/>
              <a:cxnLst/>
              <a:rect l="l" t="t" r="r" b="b"/>
              <a:pathLst>
                <a:path w="1637411" h="1951736">
                  <a:moveTo>
                    <a:pt x="305308" y="0"/>
                  </a:moveTo>
                  <a:cubicBezTo>
                    <a:pt x="233426" y="0"/>
                    <a:pt x="170434" y="25019"/>
                    <a:pt x="127508" y="89154"/>
                  </a:cubicBezTo>
                  <a:cubicBezTo>
                    <a:pt x="0" y="280162"/>
                    <a:pt x="179324" y="512318"/>
                    <a:pt x="304165" y="651764"/>
                  </a:cubicBezTo>
                  <a:cubicBezTo>
                    <a:pt x="483362" y="851154"/>
                    <a:pt x="691388" y="1022350"/>
                    <a:pt x="866140" y="1227074"/>
                  </a:cubicBezTo>
                  <a:cubicBezTo>
                    <a:pt x="1067816" y="1463802"/>
                    <a:pt x="1240663" y="1723390"/>
                    <a:pt x="1452626" y="1951736"/>
                  </a:cubicBezTo>
                  <a:lnTo>
                    <a:pt x="1637411" y="1894205"/>
                  </a:lnTo>
                  <a:cubicBezTo>
                    <a:pt x="1568831" y="1564767"/>
                    <a:pt x="1489329" y="1237234"/>
                    <a:pt x="1352042" y="940181"/>
                  </a:cubicBezTo>
                  <a:cubicBezTo>
                    <a:pt x="1237742" y="692277"/>
                    <a:pt x="1076071" y="445008"/>
                    <a:pt x="860806" y="266954"/>
                  </a:cubicBezTo>
                  <a:cubicBezTo>
                    <a:pt x="754888" y="179578"/>
                    <a:pt x="497967" y="0"/>
                    <a:pt x="30530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949385" y="7029795"/>
            <a:ext cx="878300" cy="665131"/>
            <a:chOff x="0" y="0"/>
            <a:chExt cx="1171067" cy="88684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71067" cy="886841"/>
            </a:xfrm>
            <a:custGeom>
              <a:avLst/>
              <a:gdLst/>
              <a:ahLst/>
              <a:cxnLst/>
              <a:rect l="l" t="t" r="r" b="b"/>
              <a:pathLst>
                <a:path w="1171067" h="886841">
                  <a:moveTo>
                    <a:pt x="96647" y="0"/>
                  </a:moveTo>
                  <a:cubicBezTo>
                    <a:pt x="39751" y="0"/>
                    <a:pt x="0" y="29718"/>
                    <a:pt x="254" y="113030"/>
                  </a:cubicBezTo>
                  <a:cubicBezTo>
                    <a:pt x="1143" y="292481"/>
                    <a:pt x="216027" y="395986"/>
                    <a:pt x="348488" y="465455"/>
                  </a:cubicBezTo>
                  <a:cubicBezTo>
                    <a:pt x="621411" y="608965"/>
                    <a:pt x="916813" y="712089"/>
                    <a:pt x="1171067" y="886841"/>
                  </a:cubicBezTo>
                  <a:lnTo>
                    <a:pt x="1088009" y="749046"/>
                  </a:lnTo>
                  <a:cubicBezTo>
                    <a:pt x="910463" y="530479"/>
                    <a:pt x="703072" y="336677"/>
                    <a:pt x="473329" y="174752"/>
                  </a:cubicBezTo>
                  <a:cubicBezTo>
                    <a:pt x="420243" y="137160"/>
                    <a:pt x="218948" y="0"/>
                    <a:pt x="9664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6035238" y="7141907"/>
            <a:ext cx="857440" cy="627793"/>
            <a:chOff x="0" y="0"/>
            <a:chExt cx="1143254" cy="83705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43254" cy="837057"/>
            </a:xfrm>
            <a:custGeom>
              <a:avLst/>
              <a:gdLst/>
              <a:ahLst/>
              <a:cxnLst/>
              <a:rect l="l" t="t" r="r" b="b"/>
              <a:pathLst>
                <a:path w="1143254" h="837057">
                  <a:moveTo>
                    <a:pt x="11938" y="0"/>
                  </a:moveTo>
                  <a:cubicBezTo>
                    <a:pt x="8001" y="0"/>
                    <a:pt x="4191" y="2413"/>
                    <a:pt x="2413" y="6477"/>
                  </a:cubicBezTo>
                  <a:cubicBezTo>
                    <a:pt x="0" y="11557"/>
                    <a:pt x="2413" y="17907"/>
                    <a:pt x="7620" y="20066"/>
                  </a:cubicBezTo>
                  <a:cubicBezTo>
                    <a:pt x="13081" y="22479"/>
                    <a:pt x="559562" y="269367"/>
                    <a:pt x="1124331" y="833755"/>
                  </a:cubicBezTo>
                  <a:cubicBezTo>
                    <a:pt x="1126363" y="835914"/>
                    <a:pt x="1129157" y="837057"/>
                    <a:pt x="1131824" y="837057"/>
                  </a:cubicBezTo>
                  <a:cubicBezTo>
                    <a:pt x="1134491" y="837057"/>
                    <a:pt x="1137031" y="835914"/>
                    <a:pt x="1139063" y="833755"/>
                  </a:cubicBezTo>
                  <a:cubicBezTo>
                    <a:pt x="1143254" y="829818"/>
                    <a:pt x="1143254" y="823214"/>
                    <a:pt x="1139063" y="818896"/>
                  </a:cubicBezTo>
                  <a:cubicBezTo>
                    <a:pt x="571754" y="251460"/>
                    <a:pt x="21717" y="3429"/>
                    <a:pt x="16129" y="889"/>
                  </a:cubicBezTo>
                  <a:cubicBezTo>
                    <a:pt x="14732" y="254"/>
                    <a:pt x="13335" y="0"/>
                    <a:pt x="1193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6220694" y="6505048"/>
            <a:ext cx="928211" cy="1333976"/>
            <a:chOff x="0" y="0"/>
            <a:chExt cx="1237615" cy="17786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37615" cy="1778635"/>
            </a:xfrm>
            <a:custGeom>
              <a:avLst/>
              <a:gdLst/>
              <a:ahLst/>
              <a:cxnLst/>
              <a:rect l="l" t="t" r="r" b="b"/>
              <a:pathLst>
                <a:path w="1237615" h="1778635">
                  <a:moveTo>
                    <a:pt x="12065" y="0"/>
                  </a:moveTo>
                  <a:cubicBezTo>
                    <a:pt x="8255" y="0"/>
                    <a:pt x="4572" y="1905"/>
                    <a:pt x="2794" y="5461"/>
                  </a:cubicBezTo>
                  <a:cubicBezTo>
                    <a:pt x="0" y="10541"/>
                    <a:pt x="1778" y="16891"/>
                    <a:pt x="6985" y="19558"/>
                  </a:cubicBezTo>
                  <a:cubicBezTo>
                    <a:pt x="13462" y="23241"/>
                    <a:pt x="646684" y="378714"/>
                    <a:pt x="1216025" y="1772412"/>
                  </a:cubicBezTo>
                  <a:cubicBezTo>
                    <a:pt x="1217803" y="1776349"/>
                    <a:pt x="1221740" y="1778635"/>
                    <a:pt x="1225550" y="1778635"/>
                  </a:cubicBezTo>
                  <a:cubicBezTo>
                    <a:pt x="1227074" y="1778635"/>
                    <a:pt x="1228217" y="1778635"/>
                    <a:pt x="1229487" y="1778127"/>
                  </a:cubicBezTo>
                  <a:cubicBezTo>
                    <a:pt x="1234948" y="1776095"/>
                    <a:pt x="1237615" y="1769618"/>
                    <a:pt x="1235202" y="1764538"/>
                  </a:cubicBezTo>
                  <a:cubicBezTo>
                    <a:pt x="663321" y="363982"/>
                    <a:pt x="23368" y="4826"/>
                    <a:pt x="17018" y="1270"/>
                  </a:cubicBezTo>
                  <a:cubicBezTo>
                    <a:pt x="15367" y="381"/>
                    <a:pt x="13589" y="0"/>
                    <a:pt x="1206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6943631" y="6384190"/>
            <a:ext cx="292418" cy="1392746"/>
            <a:chOff x="0" y="0"/>
            <a:chExt cx="389890" cy="185699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89890" cy="1856994"/>
            </a:xfrm>
            <a:custGeom>
              <a:avLst/>
              <a:gdLst/>
              <a:ahLst/>
              <a:cxnLst/>
              <a:rect l="l" t="t" r="r" b="b"/>
              <a:pathLst>
                <a:path w="389890" h="1856994">
                  <a:moveTo>
                    <a:pt x="11684" y="0"/>
                  </a:moveTo>
                  <a:cubicBezTo>
                    <a:pt x="9652" y="0"/>
                    <a:pt x="7493" y="635"/>
                    <a:pt x="5715" y="1905"/>
                  </a:cubicBezTo>
                  <a:cubicBezTo>
                    <a:pt x="1143" y="5207"/>
                    <a:pt x="0" y="11811"/>
                    <a:pt x="3175" y="16637"/>
                  </a:cubicBezTo>
                  <a:cubicBezTo>
                    <a:pt x="6858" y="21844"/>
                    <a:pt x="369062" y="548386"/>
                    <a:pt x="369062" y="1846453"/>
                  </a:cubicBezTo>
                  <a:cubicBezTo>
                    <a:pt x="369062" y="1852295"/>
                    <a:pt x="373634" y="1856994"/>
                    <a:pt x="379603" y="1856994"/>
                  </a:cubicBezTo>
                  <a:cubicBezTo>
                    <a:pt x="385318" y="1856994"/>
                    <a:pt x="389890" y="1852168"/>
                    <a:pt x="389890" y="1846453"/>
                  </a:cubicBezTo>
                  <a:cubicBezTo>
                    <a:pt x="389890" y="540639"/>
                    <a:pt x="24130" y="9652"/>
                    <a:pt x="20447" y="4445"/>
                  </a:cubicBezTo>
                  <a:cubicBezTo>
                    <a:pt x="18415" y="1651"/>
                    <a:pt x="15113" y="0"/>
                    <a:pt x="1168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583479" y="7792040"/>
            <a:ext cx="68866" cy="595312"/>
            <a:chOff x="0" y="0"/>
            <a:chExt cx="91821" cy="7937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1821" cy="793750"/>
            </a:xfrm>
            <a:custGeom>
              <a:avLst/>
              <a:gdLst/>
              <a:ahLst/>
              <a:cxnLst/>
              <a:rect l="l" t="t" r="r" b="b"/>
              <a:pathLst>
                <a:path w="91821" h="793750">
                  <a:moveTo>
                    <a:pt x="81153" y="0"/>
                  </a:moveTo>
                  <a:cubicBezTo>
                    <a:pt x="75692" y="0"/>
                    <a:pt x="70993" y="3937"/>
                    <a:pt x="70358" y="9652"/>
                  </a:cubicBezTo>
                  <a:lnTo>
                    <a:pt x="635" y="782574"/>
                  </a:lnTo>
                  <a:cubicBezTo>
                    <a:pt x="0" y="788289"/>
                    <a:pt x="4191" y="793115"/>
                    <a:pt x="9906" y="793750"/>
                  </a:cubicBezTo>
                  <a:lnTo>
                    <a:pt x="11049" y="793750"/>
                  </a:lnTo>
                  <a:cubicBezTo>
                    <a:pt x="16256" y="793750"/>
                    <a:pt x="20828" y="789813"/>
                    <a:pt x="21336" y="784352"/>
                  </a:cubicBezTo>
                  <a:lnTo>
                    <a:pt x="91186" y="11430"/>
                  </a:lnTo>
                  <a:cubicBezTo>
                    <a:pt x="91821" y="5715"/>
                    <a:pt x="87630" y="635"/>
                    <a:pt x="81788" y="0"/>
                  </a:cubicBezTo>
                  <a:cubicBezTo>
                    <a:pt x="81534" y="0"/>
                    <a:pt x="81280" y="0"/>
                    <a:pt x="810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2174854" y="8432221"/>
            <a:ext cx="190595" cy="38195"/>
            <a:chOff x="0" y="0"/>
            <a:chExt cx="254127" cy="5092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54127" cy="50927"/>
            </a:xfrm>
            <a:custGeom>
              <a:avLst/>
              <a:gdLst/>
              <a:ahLst/>
              <a:cxnLst/>
              <a:rect l="l" t="t" r="r" b="b"/>
              <a:pathLst>
                <a:path w="254127" h="50927">
                  <a:moveTo>
                    <a:pt x="11430" y="0"/>
                  </a:moveTo>
                  <a:cubicBezTo>
                    <a:pt x="6223" y="0"/>
                    <a:pt x="1397" y="3810"/>
                    <a:pt x="635" y="9144"/>
                  </a:cubicBezTo>
                  <a:cubicBezTo>
                    <a:pt x="0" y="14986"/>
                    <a:pt x="3937" y="20320"/>
                    <a:pt x="9652" y="20955"/>
                  </a:cubicBezTo>
                  <a:lnTo>
                    <a:pt x="241808" y="50927"/>
                  </a:lnTo>
                  <a:lnTo>
                    <a:pt x="243078" y="50927"/>
                  </a:lnTo>
                  <a:cubicBezTo>
                    <a:pt x="248285" y="50927"/>
                    <a:pt x="252603" y="47371"/>
                    <a:pt x="253365" y="41910"/>
                  </a:cubicBezTo>
                  <a:cubicBezTo>
                    <a:pt x="254127" y="36068"/>
                    <a:pt x="250063" y="30988"/>
                    <a:pt x="244221" y="30099"/>
                  </a:cubicBezTo>
                  <a:lnTo>
                    <a:pt x="12319" y="127"/>
                  </a:lnTo>
                  <a:cubicBezTo>
                    <a:pt x="12065" y="127"/>
                    <a:pt x="11684" y="0"/>
                    <a:pt x="114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5778841" y="7343291"/>
            <a:ext cx="2509361" cy="1233678"/>
            <a:chOff x="0" y="0"/>
            <a:chExt cx="3345815" cy="164490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45815" cy="1644904"/>
            </a:xfrm>
            <a:custGeom>
              <a:avLst/>
              <a:gdLst/>
              <a:ahLst/>
              <a:cxnLst/>
              <a:rect l="l" t="t" r="r" b="b"/>
              <a:pathLst>
                <a:path w="3345815" h="1644904">
                  <a:moveTo>
                    <a:pt x="1857248" y="0"/>
                  </a:moveTo>
                  <a:cubicBezTo>
                    <a:pt x="1797177" y="0"/>
                    <a:pt x="1735836" y="3683"/>
                    <a:pt x="1672971" y="11176"/>
                  </a:cubicBezTo>
                  <a:cubicBezTo>
                    <a:pt x="754507" y="121285"/>
                    <a:pt x="24130" y="1038606"/>
                    <a:pt x="0" y="1644904"/>
                  </a:cubicBezTo>
                  <a:lnTo>
                    <a:pt x="3345815" y="1644904"/>
                  </a:lnTo>
                  <a:cubicBezTo>
                    <a:pt x="3345815" y="835914"/>
                    <a:pt x="2767457" y="0"/>
                    <a:pt x="1857248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7087508" y="7245955"/>
            <a:ext cx="107918" cy="1452943"/>
            <a:chOff x="0" y="0"/>
            <a:chExt cx="143891" cy="193725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3891" cy="1937258"/>
            </a:xfrm>
            <a:custGeom>
              <a:avLst/>
              <a:gdLst/>
              <a:ahLst/>
              <a:cxnLst/>
              <a:rect l="l" t="t" r="r" b="b"/>
              <a:pathLst>
                <a:path w="143891" h="1937258">
                  <a:moveTo>
                    <a:pt x="132715" y="0"/>
                  </a:moveTo>
                  <a:cubicBezTo>
                    <a:pt x="127381" y="0"/>
                    <a:pt x="123063" y="4318"/>
                    <a:pt x="122555" y="9779"/>
                  </a:cubicBezTo>
                  <a:lnTo>
                    <a:pt x="635" y="1926082"/>
                  </a:lnTo>
                  <a:cubicBezTo>
                    <a:pt x="0" y="1931924"/>
                    <a:pt x="4572" y="1937004"/>
                    <a:pt x="10287" y="1937258"/>
                  </a:cubicBezTo>
                  <a:lnTo>
                    <a:pt x="10922" y="1937258"/>
                  </a:lnTo>
                  <a:cubicBezTo>
                    <a:pt x="16383" y="1937258"/>
                    <a:pt x="21209" y="1933067"/>
                    <a:pt x="21463" y="1927606"/>
                  </a:cubicBezTo>
                  <a:lnTo>
                    <a:pt x="143637" y="11176"/>
                  </a:lnTo>
                  <a:cubicBezTo>
                    <a:pt x="143891" y="5461"/>
                    <a:pt x="139319" y="381"/>
                    <a:pt x="133604" y="0"/>
                  </a:cubicBezTo>
                  <a:cubicBezTo>
                    <a:pt x="133350" y="0"/>
                    <a:pt x="132969" y="0"/>
                    <a:pt x="132715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6666030" y="7387755"/>
            <a:ext cx="484346" cy="580168"/>
            <a:chOff x="0" y="0"/>
            <a:chExt cx="645795" cy="77355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45795" cy="773557"/>
            </a:xfrm>
            <a:custGeom>
              <a:avLst/>
              <a:gdLst/>
              <a:ahLst/>
              <a:cxnLst/>
              <a:rect l="l" t="t" r="r" b="b"/>
              <a:pathLst>
                <a:path w="645795" h="773557">
                  <a:moveTo>
                    <a:pt x="11811" y="0"/>
                  </a:moveTo>
                  <a:cubicBezTo>
                    <a:pt x="9525" y="0"/>
                    <a:pt x="7112" y="762"/>
                    <a:pt x="5207" y="2413"/>
                  </a:cubicBezTo>
                  <a:cubicBezTo>
                    <a:pt x="889" y="6350"/>
                    <a:pt x="0" y="12700"/>
                    <a:pt x="3937" y="17145"/>
                  </a:cubicBezTo>
                  <a:lnTo>
                    <a:pt x="625856" y="770001"/>
                  </a:lnTo>
                  <a:cubicBezTo>
                    <a:pt x="627888" y="772414"/>
                    <a:pt x="630936" y="773557"/>
                    <a:pt x="633984" y="773557"/>
                  </a:cubicBezTo>
                  <a:cubicBezTo>
                    <a:pt x="636397" y="773557"/>
                    <a:pt x="638810" y="772922"/>
                    <a:pt x="640588" y="771144"/>
                  </a:cubicBezTo>
                  <a:cubicBezTo>
                    <a:pt x="645160" y="767588"/>
                    <a:pt x="645795" y="760857"/>
                    <a:pt x="642112" y="756666"/>
                  </a:cubicBezTo>
                  <a:lnTo>
                    <a:pt x="19939" y="3937"/>
                  </a:lnTo>
                  <a:cubicBezTo>
                    <a:pt x="18034" y="1397"/>
                    <a:pt x="14859" y="0"/>
                    <a:pt x="11811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7419918" y="7617403"/>
            <a:ext cx="618268" cy="1048417"/>
            <a:chOff x="0" y="0"/>
            <a:chExt cx="824357" cy="139788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24357" cy="1397889"/>
            </a:xfrm>
            <a:custGeom>
              <a:avLst/>
              <a:gdLst/>
              <a:ahLst/>
              <a:cxnLst/>
              <a:rect l="l" t="t" r="r" b="b"/>
              <a:pathLst>
                <a:path w="824357" h="1397889">
                  <a:moveTo>
                    <a:pt x="812419" y="0"/>
                  </a:moveTo>
                  <a:cubicBezTo>
                    <a:pt x="808863" y="0"/>
                    <a:pt x="805307" y="1905"/>
                    <a:pt x="803275" y="5207"/>
                  </a:cubicBezTo>
                  <a:lnTo>
                    <a:pt x="2921" y="1382141"/>
                  </a:lnTo>
                  <a:cubicBezTo>
                    <a:pt x="0" y="1386967"/>
                    <a:pt x="1778" y="1393317"/>
                    <a:pt x="6604" y="1396365"/>
                  </a:cubicBezTo>
                  <a:cubicBezTo>
                    <a:pt x="8382" y="1397254"/>
                    <a:pt x="10160" y="1397889"/>
                    <a:pt x="12065" y="1397889"/>
                  </a:cubicBezTo>
                  <a:cubicBezTo>
                    <a:pt x="15621" y="1397889"/>
                    <a:pt x="19050" y="1396111"/>
                    <a:pt x="21082" y="1392428"/>
                  </a:cubicBezTo>
                  <a:lnTo>
                    <a:pt x="821436" y="15748"/>
                  </a:lnTo>
                  <a:cubicBezTo>
                    <a:pt x="824357" y="10922"/>
                    <a:pt x="822579" y="4318"/>
                    <a:pt x="817880" y="1524"/>
                  </a:cubicBezTo>
                  <a:cubicBezTo>
                    <a:pt x="816102" y="508"/>
                    <a:pt x="814324" y="0"/>
                    <a:pt x="812419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7565069" y="7354813"/>
            <a:ext cx="98393" cy="921449"/>
            <a:chOff x="0" y="0"/>
            <a:chExt cx="131191" cy="122859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31191" cy="1228598"/>
            </a:xfrm>
            <a:custGeom>
              <a:avLst/>
              <a:gdLst/>
              <a:ahLst/>
              <a:cxnLst/>
              <a:rect l="l" t="t" r="r" b="b"/>
              <a:pathLst>
                <a:path w="131191" h="1228598">
                  <a:moveTo>
                    <a:pt x="10541" y="0"/>
                  </a:moveTo>
                  <a:cubicBezTo>
                    <a:pt x="10414" y="0"/>
                    <a:pt x="10160" y="0"/>
                    <a:pt x="10033" y="0"/>
                  </a:cubicBezTo>
                  <a:cubicBezTo>
                    <a:pt x="4191" y="762"/>
                    <a:pt x="0" y="5461"/>
                    <a:pt x="635" y="11557"/>
                  </a:cubicBezTo>
                  <a:lnTo>
                    <a:pt x="109728" y="1219200"/>
                  </a:lnTo>
                  <a:cubicBezTo>
                    <a:pt x="110363" y="1224661"/>
                    <a:pt x="114935" y="1228598"/>
                    <a:pt x="120396" y="1228598"/>
                  </a:cubicBezTo>
                  <a:lnTo>
                    <a:pt x="121158" y="1228598"/>
                  </a:lnTo>
                  <a:cubicBezTo>
                    <a:pt x="127000" y="1228217"/>
                    <a:pt x="131191" y="1223137"/>
                    <a:pt x="130937" y="1217422"/>
                  </a:cubicBezTo>
                  <a:lnTo>
                    <a:pt x="21336" y="9398"/>
                  </a:lnTo>
                  <a:cubicBezTo>
                    <a:pt x="20828" y="3937"/>
                    <a:pt x="16002" y="0"/>
                    <a:pt x="10541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7617642" y="8195117"/>
            <a:ext cx="646652" cy="540925"/>
            <a:chOff x="0" y="0"/>
            <a:chExt cx="862203" cy="72123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62203" cy="721233"/>
            </a:xfrm>
            <a:custGeom>
              <a:avLst/>
              <a:gdLst/>
              <a:ahLst/>
              <a:cxnLst/>
              <a:rect l="l" t="t" r="r" b="b"/>
              <a:pathLst>
                <a:path w="862203" h="721233">
                  <a:moveTo>
                    <a:pt x="850392" y="127"/>
                  </a:moveTo>
                  <a:cubicBezTo>
                    <a:pt x="847979" y="127"/>
                    <a:pt x="845693" y="889"/>
                    <a:pt x="843661" y="2540"/>
                  </a:cubicBezTo>
                  <a:lnTo>
                    <a:pt x="5207" y="702818"/>
                  </a:lnTo>
                  <a:cubicBezTo>
                    <a:pt x="635" y="706374"/>
                    <a:pt x="0" y="713105"/>
                    <a:pt x="3683" y="717677"/>
                  </a:cubicBezTo>
                  <a:cubicBezTo>
                    <a:pt x="5842" y="720090"/>
                    <a:pt x="8890" y="721233"/>
                    <a:pt x="11938" y="721233"/>
                  </a:cubicBezTo>
                  <a:cubicBezTo>
                    <a:pt x="14351" y="721233"/>
                    <a:pt x="16764" y="720598"/>
                    <a:pt x="18542" y="718820"/>
                  </a:cubicBezTo>
                  <a:lnTo>
                    <a:pt x="857377" y="18669"/>
                  </a:lnTo>
                  <a:cubicBezTo>
                    <a:pt x="861568" y="14732"/>
                    <a:pt x="862203" y="8509"/>
                    <a:pt x="858520" y="3937"/>
                  </a:cubicBezTo>
                  <a:cubicBezTo>
                    <a:pt x="856488" y="1397"/>
                    <a:pt x="853440" y="0"/>
                    <a:pt x="850392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8013591" y="8355260"/>
            <a:ext cx="288226" cy="50864"/>
            <a:chOff x="0" y="0"/>
            <a:chExt cx="384302" cy="6781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84302" cy="67818"/>
            </a:xfrm>
            <a:custGeom>
              <a:avLst/>
              <a:gdLst/>
              <a:ahLst/>
              <a:cxnLst/>
              <a:rect l="l" t="t" r="r" b="b"/>
              <a:pathLst>
                <a:path w="384302" h="67818">
                  <a:moveTo>
                    <a:pt x="373634" y="127"/>
                  </a:moveTo>
                  <a:cubicBezTo>
                    <a:pt x="373126" y="127"/>
                    <a:pt x="372491" y="127"/>
                    <a:pt x="371983" y="254"/>
                  </a:cubicBezTo>
                  <a:lnTo>
                    <a:pt x="9525" y="46736"/>
                  </a:lnTo>
                  <a:cubicBezTo>
                    <a:pt x="3810" y="47625"/>
                    <a:pt x="0" y="52832"/>
                    <a:pt x="508" y="58547"/>
                  </a:cubicBezTo>
                  <a:cubicBezTo>
                    <a:pt x="1397" y="64008"/>
                    <a:pt x="5715" y="67818"/>
                    <a:pt x="11049" y="67818"/>
                  </a:cubicBezTo>
                  <a:cubicBezTo>
                    <a:pt x="11303" y="67818"/>
                    <a:pt x="12065" y="67564"/>
                    <a:pt x="12319" y="67564"/>
                  </a:cubicBezTo>
                  <a:lnTo>
                    <a:pt x="374777" y="21082"/>
                  </a:lnTo>
                  <a:cubicBezTo>
                    <a:pt x="380492" y="20193"/>
                    <a:pt x="384302" y="14986"/>
                    <a:pt x="383794" y="9271"/>
                  </a:cubicBezTo>
                  <a:cubicBezTo>
                    <a:pt x="383032" y="4064"/>
                    <a:pt x="378587" y="0"/>
                    <a:pt x="373634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145625" y="7245955"/>
            <a:ext cx="323755" cy="528828"/>
            <a:chOff x="0" y="0"/>
            <a:chExt cx="431673" cy="70510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31673" cy="705104"/>
            </a:xfrm>
            <a:custGeom>
              <a:avLst/>
              <a:gdLst/>
              <a:ahLst/>
              <a:cxnLst/>
              <a:rect l="l" t="t" r="r" b="b"/>
              <a:pathLst>
                <a:path w="431673" h="705104">
                  <a:moveTo>
                    <a:pt x="419608" y="0"/>
                  </a:moveTo>
                  <a:cubicBezTo>
                    <a:pt x="416052" y="0"/>
                    <a:pt x="412750" y="1778"/>
                    <a:pt x="410718" y="5207"/>
                  </a:cubicBezTo>
                  <a:lnTo>
                    <a:pt x="3048" y="689229"/>
                  </a:lnTo>
                  <a:cubicBezTo>
                    <a:pt x="0" y="694436"/>
                    <a:pt x="1778" y="700786"/>
                    <a:pt x="6604" y="703834"/>
                  </a:cubicBezTo>
                  <a:cubicBezTo>
                    <a:pt x="8382" y="704723"/>
                    <a:pt x="10160" y="705104"/>
                    <a:pt x="12065" y="705104"/>
                  </a:cubicBezTo>
                  <a:cubicBezTo>
                    <a:pt x="15621" y="705104"/>
                    <a:pt x="19050" y="703326"/>
                    <a:pt x="21082" y="700278"/>
                  </a:cubicBezTo>
                  <a:lnTo>
                    <a:pt x="428625" y="15875"/>
                  </a:lnTo>
                  <a:cubicBezTo>
                    <a:pt x="431673" y="11049"/>
                    <a:pt x="430149" y="4699"/>
                    <a:pt x="425069" y="1651"/>
                  </a:cubicBezTo>
                  <a:cubicBezTo>
                    <a:pt x="423291" y="508"/>
                    <a:pt x="421513" y="0"/>
                    <a:pt x="419608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6330531" y="7464079"/>
            <a:ext cx="729806" cy="1170242"/>
            <a:chOff x="0" y="0"/>
            <a:chExt cx="973074" cy="156032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73074" cy="1560322"/>
            </a:xfrm>
            <a:custGeom>
              <a:avLst/>
              <a:gdLst/>
              <a:ahLst/>
              <a:cxnLst/>
              <a:rect l="l" t="t" r="r" b="b"/>
              <a:pathLst>
                <a:path w="973074" h="1560322">
                  <a:moveTo>
                    <a:pt x="11684" y="0"/>
                  </a:moveTo>
                  <a:cubicBezTo>
                    <a:pt x="9779" y="0"/>
                    <a:pt x="7874" y="508"/>
                    <a:pt x="6223" y="1524"/>
                  </a:cubicBezTo>
                  <a:cubicBezTo>
                    <a:pt x="1397" y="4572"/>
                    <a:pt x="0" y="11049"/>
                    <a:pt x="2921" y="16129"/>
                  </a:cubicBezTo>
                  <a:lnTo>
                    <a:pt x="952119" y="1555115"/>
                  </a:lnTo>
                  <a:cubicBezTo>
                    <a:pt x="953897" y="1558417"/>
                    <a:pt x="957580" y="1560322"/>
                    <a:pt x="961009" y="1560322"/>
                  </a:cubicBezTo>
                  <a:cubicBezTo>
                    <a:pt x="962787" y="1560322"/>
                    <a:pt x="964946" y="1559687"/>
                    <a:pt x="966470" y="1558798"/>
                  </a:cubicBezTo>
                  <a:cubicBezTo>
                    <a:pt x="971677" y="1555750"/>
                    <a:pt x="973074" y="1549146"/>
                    <a:pt x="970026" y="1544193"/>
                  </a:cubicBezTo>
                  <a:lnTo>
                    <a:pt x="20701" y="4826"/>
                  </a:lnTo>
                  <a:cubicBezTo>
                    <a:pt x="18796" y="1778"/>
                    <a:pt x="15367" y="0"/>
                    <a:pt x="11684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6050923" y="7761171"/>
            <a:ext cx="770382" cy="485585"/>
            <a:chOff x="0" y="0"/>
            <a:chExt cx="1027176" cy="647446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027176" cy="647446"/>
            </a:xfrm>
            <a:custGeom>
              <a:avLst/>
              <a:gdLst/>
              <a:ahLst/>
              <a:cxnLst/>
              <a:rect l="l" t="t" r="r" b="b"/>
              <a:pathLst>
                <a:path w="1027176" h="647446">
                  <a:moveTo>
                    <a:pt x="11811" y="0"/>
                  </a:moveTo>
                  <a:cubicBezTo>
                    <a:pt x="8382" y="0"/>
                    <a:pt x="4953" y="1778"/>
                    <a:pt x="2921" y="5207"/>
                  </a:cubicBezTo>
                  <a:cubicBezTo>
                    <a:pt x="0" y="9906"/>
                    <a:pt x="1524" y="16383"/>
                    <a:pt x="6350" y="19304"/>
                  </a:cubicBezTo>
                  <a:lnTo>
                    <a:pt x="1009650" y="645668"/>
                  </a:lnTo>
                  <a:cubicBezTo>
                    <a:pt x="1011428" y="646938"/>
                    <a:pt x="1013333" y="647446"/>
                    <a:pt x="1015111" y="647446"/>
                  </a:cubicBezTo>
                  <a:cubicBezTo>
                    <a:pt x="1018667" y="647446"/>
                    <a:pt x="1022096" y="645668"/>
                    <a:pt x="1024128" y="642239"/>
                  </a:cubicBezTo>
                  <a:cubicBezTo>
                    <a:pt x="1027176" y="637413"/>
                    <a:pt x="1025652" y="631063"/>
                    <a:pt x="1020826" y="628015"/>
                  </a:cubicBezTo>
                  <a:lnTo>
                    <a:pt x="17526" y="1778"/>
                  </a:lnTo>
                  <a:cubicBezTo>
                    <a:pt x="15748" y="635"/>
                    <a:pt x="13843" y="0"/>
                    <a:pt x="11811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5901529" y="8015357"/>
            <a:ext cx="734378" cy="650462"/>
            <a:chOff x="0" y="0"/>
            <a:chExt cx="979170" cy="86728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979170" cy="867283"/>
            </a:xfrm>
            <a:custGeom>
              <a:avLst/>
              <a:gdLst/>
              <a:ahLst/>
              <a:cxnLst/>
              <a:rect l="l" t="t" r="r" b="b"/>
              <a:pathLst>
                <a:path w="979170" h="867283">
                  <a:moveTo>
                    <a:pt x="11684" y="0"/>
                  </a:moveTo>
                  <a:cubicBezTo>
                    <a:pt x="8636" y="0"/>
                    <a:pt x="5715" y="1270"/>
                    <a:pt x="3556" y="3556"/>
                  </a:cubicBezTo>
                  <a:cubicBezTo>
                    <a:pt x="0" y="7874"/>
                    <a:pt x="254" y="14478"/>
                    <a:pt x="4445" y="18415"/>
                  </a:cubicBezTo>
                  <a:lnTo>
                    <a:pt x="960374" y="864489"/>
                  </a:lnTo>
                  <a:cubicBezTo>
                    <a:pt x="962406" y="866267"/>
                    <a:pt x="964946" y="867283"/>
                    <a:pt x="967359" y="867283"/>
                  </a:cubicBezTo>
                  <a:cubicBezTo>
                    <a:pt x="970407" y="867283"/>
                    <a:pt x="973074" y="866013"/>
                    <a:pt x="975233" y="863727"/>
                  </a:cubicBezTo>
                  <a:cubicBezTo>
                    <a:pt x="979170" y="859536"/>
                    <a:pt x="978789" y="852805"/>
                    <a:pt x="974344" y="848868"/>
                  </a:cubicBezTo>
                  <a:lnTo>
                    <a:pt x="18415" y="2667"/>
                  </a:lnTo>
                  <a:cubicBezTo>
                    <a:pt x="16383" y="889"/>
                    <a:pt x="14097" y="0"/>
                    <a:pt x="11684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5770233" y="8292818"/>
            <a:ext cx="551974" cy="95631"/>
            <a:chOff x="0" y="0"/>
            <a:chExt cx="735965" cy="12750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35965" cy="127508"/>
            </a:xfrm>
            <a:custGeom>
              <a:avLst/>
              <a:gdLst/>
              <a:ahLst/>
              <a:cxnLst/>
              <a:rect l="l" t="t" r="r" b="b"/>
              <a:pathLst>
                <a:path w="735965" h="127508">
                  <a:moveTo>
                    <a:pt x="11303" y="0"/>
                  </a:moveTo>
                  <a:cubicBezTo>
                    <a:pt x="6223" y="0"/>
                    <a:pt x="1651" y="3683"/>
                    <a:pt x="889" y="8763"/>
                  </a:cubicBezTo>
                  <a:cubicBezTo>
                    <a:pt x="0" y="14605"/>
                    <a:pt x="4191" y="19939"/>
                    <a:pt x="9652" y="20828"/>
                  </a:cubicBezTo>
                  <a:lnTo>
                    <a:pt x="723392" y="127508"/>
                  </a:lnTo>
                  <a:lnTo>
                    <a:pt x="724789" y="127508"/>
                  </a:lnTo>
                  <a:cubicBezTo>
                    <a:pt x="729996" y="127508"/>
                    <a:pt x="734441" y="123825"/>
                    <a:pt x="735457" y="118618"/>
                  </a:cubicBezTo>
                  <a:cubicBezTo>
                    <a:pt x="735965" y="112903"/>
                    <a:pt x="732155" y="107442"/>
                    <a:pt x="726313" y="106553"/>
                  </a:cubicBezTo>
                  <a:lnTo>
                    <a:pt x="12954" y="0"/>
                  </a:lnTo>
                  <a:cubicBezTo>
                    <a:pt x="12319" y="0"/>
                    <a:pt x="11811" y="0"/>
                    <a:pt x="11303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9960506" y="7072497"/>
            <a:ext cx="3060382" cy="1504474"/>
            <a:chOff x="0" y="0"/>
            <a:chExt cx="4080510" cy="2005965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080510" cy="2005965"/>
            </a:xfrm>
            <a:custGeom>
              <a:avLst/>
              <a:gdLst/>
              <a:ahLst/>
              <a:cxnLst/>
              <a:rect l="l" t="t" r="r" b="b"/>
              <a:pathLst>
                <a:path w="4080510" h="2005965">
                  <a:moveTo>
                    <a:pt x="1815211" y="0"/>
                  </a:moveTo>
                  <a:cubicBezTo>
                    <a:pt x="705231" y="0"/>
                    <a:pt x="0" y="1019302"/>
                    <a:pt x="0" y="2005965"/>
                  </a:cubicBezTo>
                  <a:lnTo>
                    <a:pt x="4080510" y="2005965"/>
                  </a:lnTo>
                  <a:cubicBezTo>
                    <a:pt x="4050538" y="1266825"/>
                    <a:pt x="3160014" y="147574"/>
                    <a:pt x="2040255" y="13589"/>
                  </a:cubicBezTo>
                  <a:cubicBezTo>
                    <a:pt x="1963547" y="4572"/>
                    <a:pt x="1888490" y="0"/>
                    <a:pt x="181521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1295094" y="6955573"/>
            <a:ext cx="128016" cy="1768221"/>
            <a:chOff x="0" y="0"/>
            <a:chExt cx="170688" cy="2357628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0688" cy="2357628"/>
            </a:xfrm>
            <a:custGeom>
              <a:avLst/>
              <a:gdLst/>
              <a:ahLst/>
              <a:cxnLst/>
              <a:rect l="l" t="t" r="r" b="b"/>
              <a:pathLst>
                <a:path w="170688" h="2357628">
                  <a:moveTo>
                    <a:pt x="11049" y="0"/>
                  </a:moveTo>
                  <a:cubicBezTo>
                    <a:pt x="10795" y="0"/>
                    <a:pt x="10541" y="0"/>
                    <a:pt x="10287" y="0"/>
                  </a:cubicBezTo>
                  <a:cubicBezTo>
                    <a:pt x="4572" y="254"/>
                    <a:pt x="0" y="5461"/>
                    <a:pt x="635" y="11176"/>
                  </a:cubicBezTo>
                  <a:lnTo>
                    <a:pt x="149352" y="2347976"/>
                  </a:lnTo>
                  <a:cubicBezTo>
                    <a:pt x="149606" y="2353437"/>
                    <a:pt x="154432" y="2357628"/>
                    <a:pt x="159893" y="2357628"/>
                  </a:cubicBezTo>
                  <a:lnTo>
                    <a:pt x="160528" y="2357628"/>
                  </a:lnTo>
                  <a:cubicBezTo>
                    <a:pt x="166243" y="2357247"/>
                    <a:pt x="170688" y="2352421"/>
                    <a:pt x="170180" y="2346833"/>
                  </a:cubicBezTo>
                  <a:lnTo>
                    <a:pt x="21463" y="9906"/>
                  </a:lnTo>
                  <a:cubicBezTo>
                    <a:pt x="21209" y="4191"/>
                    <a:pt x="17526" y="0"/>
                    <a:pt x="11049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1350499" y="7128555"/>
            <a:ext cx="586549" cy="703993"/>
            <a:chOff x="0" y="0"/>
            <a:chExt cx="782066" cy="938657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782066" cy="938657"/>
            </a:xfrm>
            <a:custGeom>
              <a:avLst/>
              <a:gdLst/>
              <a:ahLst/>
              <a:cxnLst/>
              <a:rect l="l" t="t" r="r" b="b"/>
              <a:pathLst>
                <a:path w="782066" h="938657">
                  <a:moveTo>
                    <a:pt x="770128" y="127"/>
                  </a:moveTo>
                  <a:cubicBezTo>
                    <a:pt x="767207" y="127"/>
                    <a:pt x="764032" y="1397"/>
                    <a:pt x="762000" y="4064"/>
                  </a:cubicBezTo>
                  <a:lnTo>
                    <a:pt x="3556" y="921385"/>
                  </a:lnTo>
                  <a:cubicBezTo>
                    <a:pt x="0" y="925957"/>
                    <a:pt x="508" y="932561"/>
                    <a:pt x="4699" y="936244"/>
                  </a:cubicBezTo>
                  <a:cubicBezTo>
                    <a:pt x="6858" y="938022"/>
                    <a:pt x="9271" y="938657"/>
                    <a:pt x="11303" y="938657"/>
                  </a:cubicBezTo>
                  <a:cubicBezTo>
                    <a:pt x="14351" y="938657"/>
                    <a:pt x="17399" y="937514"/>
                    <a:pt x="19558" y="935101"/>
                  </a:cubicBezTo>
                  <a:lnTo>
                    <a:pt x="778129" y="17272"/>
                  </a:lnTo>
                  <a:cubicBezTo>
                    <a:pt x="782066" y="12700"/>
                    <a:pt x="781431" y="6096"/>
                    <a:pt x="776859" y="2413"/>
                  </a:cubicBezTo>
                  <a:cubicBezTo>
                    <a:pt x="774827" y="762"/>
                    <a:pt x="772541" y="0"/>
                    <a:pt x="770128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0267593" y="7408524"/>
            <a:ext cx="749999" cy="1275017"/>
            <a:chOff x="0" y="0"/>
            <a:chExt cx="999998" cy="170002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999998" cy="1700022"/>
            </a:xfrm>
            <a:custGeom>
              <a:avLst/>
              <a:gdLst/>
              <a:ahLst/>
              <a:cxnLst/>
              <a:rect l="l" t="t" r="r" b="b"/>
              <a:pathLst>
                <a:path w="999998" h="1700022">
                  <a:moveTo>
                    <a:pt x="11938" y="0"/>
                  </a:moveTo>
                  <a:cubicBezTo>
                    <a:pt x="10160" y="0"/>
                    <a:pt x="8509" y="381"/>
                    <a:pt x="6985" y="1270"/>
                  </a:cubicBezTo>
                  <a:cubicBezTo>
                    <a:pt x="1778" y="4318"/>
                    <a:pt x="0" y="10668"/>
                    <a:pt x="2921" y="15748"/>
                  </a:cubicBezTo>
                  <a:lnTo>
                    <a:pt x="978789" y="1694815"/>
                  </a:lnTo>
                  <a:cubicBezTo>
                    <a:pt x="980821" y="1698117"/>
                    <a:pt x="984631" y="1700022"/>
                    <a:pt x="987933" y="1700022"/>
                  </a:cubicBezTo>
                  <a:cubicBezTo>
                    <a:pt x="989711" y="1700022"/>
                    <a:pt x="991489" y="1699387"/>
                    <a:pt x="993394" y="1698498"/>
                  </a:cubicBezTo>
                  <a:cubicBezTo>
                    <a:pt x="998220" y="1695831"/>
                    <a:pt x="999998" y="1689100"/>
                    <a:pt x="996950" y="1684274"/>
                  </a:cubicBezTo>
                  <a:lnTo>
                    <a:pt x="21082" y="5334"/>
                  </a:lnTo>
                  <a:cubicBezTo>
                    <a:pt x="19050" y="1778"/>
                    <a:pt x="15494" y="0"/>
                    <a:pt x="11938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0724426" y="7088155"/>
            <a:ext cx="116300" cy="1120521"/>
            <a:chOff x="0" y="0"/>
            <a:chExt cx="155067" cy="1494028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55067" cy="1494028"/>
            </a:xfrm>
            <a:custGeom>
              <a:avLst/>
              <a:gdLst/>
              <a:ahLst/>
              <a:cxnLst/>
              <a:rect l="l" t="t" r="r" b="b"/>
              <a:pathLst>
                <a:path w="155067" h="1494028">
                  <a:moveTo>
                    <a:pt x="144653" y="0"/>
                  </a:moveTo>
                  <a:cubicBezTo>
                    <a:pt x="139192" y="0"/>
                    <a:pt x="134239" y="4191"/>
                    <a:pt x="133985" y="9779"/>
                  </a:cubicBezTo>
                  <a:lnTo>
                    <a:pt x="635" y="1482598"/>
                  </a:lnTo>
                  <a:cubicBezTo>
                    <a:pt x="0" y="1488440"/>
                    <a:pt x="4191" y="1493520"/>
                    <a:pt x="9906" y="1494028"/>
                  </a:cubicBezTo>
                  <a:lnTo>
                    <a:pt x="10795" y="1494028"/>
                  </a:lnTo>
                  <a:cubicBezTo>
                    <a:pt x="16256" y="1494028"/>
                    <a:pt x="20701" y="1489837"/>
                    <a:pt x="21463" y="1484376"/>
                  </a:cubicBezTo>
                  <a:lnTo>
                    <a:pt x="154686" y="11557"/>
                  </a:lnTo>
                  <a:cubicBezTo>
                    <a:pt x="155067" y="5715"/>
                    <a:pt x="150749" y="762"/>
                    <a:pt x="145161" y="127"/>
                  </a:cubicBezTo>
                  <a:cubicBezTo>
                    <a:pt x="145034" y="127"/>
                    <a:pt x="144780" y="0"/>
                    <a:pt x="144653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9991849" y="8113194"/>
            <a:ext cx="784670" cy="656272"/>
            <a:chOff x="0" y="0"/>
            <a:chExt cx="1046226" cy="87503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046226" cy="875030"/>
            </a:xfrm>
            <a:custGeom>
              <a:avLst/>
              <a:gdLst/>
              <a:ahLst/>
              <a:cxnLst/>
              <a:rect l="l" t="t" r="r" b="b"/>
              <a:pathLst>
                <a:path w="1046226" h="875030">
                  <a:moveTo>
                    <a:pt x="11684" y="0"/>
                  </a:moveTo>
                  <a:cubicBezTo>
                    <a:pt x="8636" y="0"/>
                    <a:pt x="5715" y="1270"/>
                    <a:pt x="3556" y="3810"/>
                  </a:cubicBezTo>
                  <a:cubicBezTo>
                    <a:pt x="0" y="8255"/>
                    <a:pt x="635" y="14986"/>
                    <a:pt x="5080" y="18542"/>
                  </a:cubicBezTo>
                  <a:lnTo>
                    <a:pt x="1027811" y="872617"/>
                  </a:lnTo>
                  <a:cubicBezTo>
                    <a:pt x="1029589" y="874141"/>
                    <a:pt x="1032002" y="875030"/>
                    <a:pt x="1034542" y="875030"/>
                  </a:cubicBezTo>
                  <a:cubicBezTo>
                    <a:pt x="1037463" y="875030"/>
                    <a:pt x="1040638" y="873887"/>
                    <a:pt x="1042670" y="871093"/>
                  </a:cubicBezTo>
                  <a:cubicBezTo>
                    <a:pt x="1046226" y="866902"/>
                    <a:pt x="1045718" y="860171"/>
                    <a:pt x="1041146" y="856488"/>
                  </a:cubicBezTo>
                  <a:lnTo>
                    <a:pt x="18415" y="2540"/>
                  </a:lnTo>
                  <a:cubicBezTo>
                    <a:pt x="16383" y="762"/>
                    <a:pt x="13970" y="0"/>
                    <a:pt x="11684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9945825" y="8308381"/>
            <a:ext cx="348234" cy="58388"/>
            <a:chOff x="0" y="0"/>
            <a:chExt cx="464312" cy="77851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464312" cy="77851"/>
            </a:xfrm>
            <a:custGeom>
              <a:avLst/>
              <a:gdLst/>
              <a:ahLst/>
              <a:cxnLst/>
              <a:rect l="l" t="t" r="r" b="b"/>
              <a:pathLst>
                <a:path w="464312" h="77851">
                  <a:moveTo>
                    <a:pt x="10922" y="0"/>
                  </a:moveTo>
                  <a:cubicBezTo>
                    <a:pt x="5969" y="0"/>
                    <a:pt x="1397" y="3937"/>
                    <a:pt x="889" y="9271"/>
                  </a:cubicBezTo>
                  <a:cubicBezTo>
                    <a:pt x="0" y="14986"/>
                    <a:pt x="4191" y="20066"/>
                    <a:pt x="9906" y="21082"/>
                  </a:cubicBezTo>
                  <a:lnTo>
                    <a:pt x="451612" y="77851"/>
                  </a:lnTo>
                  <a:lnTo>
                    <a:pt x="453136" y="77851"/>
                  </a:lnTo>
                  <a:cubicBezTo>
                    <a:pt x="458343" y="77851"/>
                    <a:pt x="462915" y="74295"/>
                    <a:pt x="463423" y="68834"/>
                  </a:cubicBezTo>
                  <a:cubicBezTo>
                    <a:pt x="464312" y="63119"/>
                    <a:pt x="460121" y="58039"/>
                    <a:pt x="454406" y="57023"/>
                  </a:cubicBezTo>
                  <a:lnTo>
                    <a:pt x="12319" y="127"/>
                  </a:lnTo>
                  <a:cubicBezTo>
                    <a:pt x="11938" y="127"/>
                    <a:pt x="11303" y="0"/>
                    <a:pt x="10922" y="0"/>
                  </a:cubicBezTo>
                  <a:close/>
                </a:path>
              </a:pathLst>
            </a:custGeom>
            <a:solidFill>
              <a:srgbClr val="FFDCEA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0961423" y="6955600"/>
            <a:ext cx="390811" cy="641414"/>
            <a:chOff x="0" y="0"/>
            <a:chExt cx="521081" cy="855218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21081" cy="855218"/>
            </a:xfrm>
            <a:custGeom>
              <a:avLst/>
              <a:gdLst/>
              <a:ahLst/>
              <a:cxnLst/>
              <a:rect l="l" t="t" r="r" b="b"/>
              <a:pathLst>
                <a:path w="521081" h="855218">
                  <a:moveTo>
                    <a:pt x="11811" y="0"/>
                  </a:moveTo>
                  <a:cubicBezTo>
                    <a:pt x="9906" y="0"/>
                    <a:pt x="8001" y="381"/>
                    <a:pt x="6223" y="1524"/>
                  </a:cubicBezTo>
                  <a:cubicBezTo>
                    <a:pt x="1397" y="4445"/>
                    <a:pt x="0" y="10922"/>
                    <a:pt x="2540" y="16002"/>
                  </a:cubicBezTo>
                  <a:lnTo>
                    <a:pt x="499872" y="850392"/>
                  </a:lnTo>
                  <a:cubicBezTo>
                    <a:pt x="502031" y="853313"/>
                    <a:pt x="505333" y="855218"/>
                    <a:pt x="509016" y="855218"/>
                  </a:cubicBezTo>
                  <a:cubicBezTo>
                    <a:pt x="510794" y="855218"/>
                    <a:pt x="512572" y="854964"/>
                    <a:pt x="514477" y="854075"/>
                  </a:cubicBezTo>
                  <a:cubicBezTo>
                    <a:pt x="519303" y="851027"/>
                    <a:pt x="521081" y="844296"/>
                    <a:pt x="518033" y="839470"/>
                  </a:cubicBezTo>
                  <a:lnTo>
                    <a:pt x="20701" y="5080"/>
                  </a:lnTo>
                  <a:cubicBezTo>
                    <a:pt x="18796" y="1778"/>
                    <a:pt x="15367" y="0"/>
                    <a:pt x="11811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1460241" y="7221417"/>
            <a:ext cx="886015" cy="1423702"/>
            <a:chOff x="0" y="0"/>
            <a:chExt cx="1181354" cy="1898269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181354" cy="1898269"/>
            </a:xfrm>
            <a:custGeom>
              <a:avLst/>
              <a:gdLst/>
              <a:ahLst/>
              <a:cxnLst/>
              <a:rect l="l" t="t" r="r" b="b"/>
              <a:pathLst>
                <a:path w="1181354" h="1898269">
                  <a:moveTo>
                    <a:pt x="1169543" y="127"/>
                  </a:moveTo>
                  <a:cubicBezTo>
                    <a:pt x="1165987" y="127"/>
                    <a:pt x="1162431" y="1905"/>
                    <a:pt x="1160526" y="4953"/>
                  </a:cubicBezTo>
                  <a:lnTo>
                    <a:pt x="2921" y="1882267"/>
                  </a:lnTo>
                  <a:cubicBezTo>
                    <a:pt x="0" y="1887093"/>
                    <a:pt x="1397" y="1893443"/>
                    <a:pt x="6223" y="1896491"/>
                  </a:cubicBezTo>
                  <a:cubicBezTo>
                    <a:pt x="8001" y="1897634"/>
                    <a:pt x="9779" y="1898269"/>
                    <a:pt x="11938" y="1898269"/>
                  </a:cubicBezTo>
                  <a:cubicBezTo>
                    <a:pt x="15240" y="1898269"/>
                    <a:pt x="18923" y="1896491"/>
                    <a:pt x="20701" y="1893062"/>
                  </a:cubicBezTo>
                  <a:lnTo>
                    <a:pt x="1178306" y="16129"/>
                  </a:lnTo>
                  <a:cubicBezTo>
                    <a:pt x="1181354" y="10922"/>
                    <a:pt x="1179830" y="4699"/>
                    <a:pt x="1175004" y="1524"/>
                  </a:cubicBezTo>
                  <a:cubicBezTo>
                    <a:pt x="1173353" y="508"/>
                    <a:pt x="1171448" y="0"/>
                    <a:pt x="1169543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1952010" y="7408429"/>
            <a:ext cx="600361" cy="439007"/>
            <a:chOff x="0" y="0"/>
            <a:chExt cx="800481" cy="585343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00481" cy="585343"/>
            </a:xfrm>
            <a:custGeom>
              <a:avLst/>
              <a:gdLst/>
              <a:ahLst/>
              <a:cxnLst/>
              <a:rect l="l" t="t" r="r" b="b"/>
              <a:pathLst>
                <a:path w="800481" h="585343">
                  <a:moveTo>
                    <a:pt x="788797" y="127"/>
                  </a:moveTo>
                  <a:cubicBezTo>
                    <a:pt x="786638" y="127"/>
                    <a:pt x="784479" y="762"/>
                    <a:pt x="782701" y="2159"/>
                  </a:cubicBezTo>
                  <a:lnTo>
                    <a:pt x="5715" y="566674"/>
                  </a:lnTo>
                  <a:cubicBezTo>
                    <a:pt x="1143" y="569976"/>
                    <a:pt x="0" y="576707"/>
                    <a:pt x="3683" y="581152"/>
                  </a:cubicBezTo>
                  <a:cubicBezTo>
                    <a:pt x="5461" y="583946"/>
                    <a:pt x="8890" y="585343"/>
                    <a:pt x="12192" y="585343"/>
                  </a:cubicBezTo>
                  <a:cubicBezTo>
                    <a:pt x="14224" y="585343"/>
                    <a:pt x="16383" y="584835"/>
                    <a:pt x="18288" y="583565"/>
                  </a:cubicBezTo>
                  <a:lnTo>
                    <a:pt x="795020" y="18923"/>
                  </a:lnTo>
                  <a:cubicBezTo>
                    <a:pt x="799592" y="15621"/>
                    <a:pt x="800481" y="9017"/>
                    <a:pt x="797179" y="4318"/>
                  </a:cubicBezTo>
                  <a:cubicBezTo>
                    <a:pt x="795147" y="1397"/>
                    <a:pt x="791972" y="0"/>
                    <a:pt x="788797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3" name="Group 83"/>
          <p:cNvGrpSpPr/>
          <p:nvPr/>
        </p:nvGrpSpPr>
        <p:grpSpPr>
          <a:xfrm>
            <a:off x="11977631" y="7893850"/>
            <a:ext cx="891921" cy="789622"/>
            <a:chOff x="0" y="0"/>
            <a:chExt cx="1189228" cy="105283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189228" cy="1052830"/>
            </a:xfrm>
            <a:custGeom>
              <a:avLst/>
              <a:gdLst/>
              <a:ahLst/>
              <a:cxnLst/>
              <a:rect l="l" t="t" r="r" b="b"/>
              <a:pathLst>
                <a:path w="1189228" h="1052830">
                  <a:moveTo>
                    <a:pt x="1177417" y="0"/>
                  </a:moveTo>
                  <a:cubicBezTo>
                    <a:pt x="1174877" y="0"/>
                    <a:pt x="1172464" y="889"/>
                    <a:pt x="1170432" y="2667"/>
                  </a:cubicBezTo>
                  <a:lnTo>
                    <a:pt x="4826" y="1034415"/>
                  </a:lnTo>
                  <a:cubicBezTo>
                    <a:pt x="508" y="1038352"/>
                    <a:pt x="0" y="1044956"/>
                    <a:pt x="3810" y="1049147"/>
                  </a:cubicBezTo>
                  <a:cubicBezTo>
                    <a:pt x="5969" y="1051560"/>
                    <a:pt x="9017" y="1052830"/>
                    <a:pt x="11684" y="1052830"/>
                  </a:cubicBezTo>
                  <a:cubicBezTo>
                    <a:pt x="14097" y="1052830"/>
                    <a:pt x="16891" y="1051814"/>
                    <a:pt x="18669" y="1050036"/>
                  </a:cubicBezTo>
                  <a:lnTo>
                    <a:pt x="1184402" y="18415"/>
                  </a:lnTo>
                  <a:cubicBezTo>
                    <a:pt x="1188593" y="14478"/>
                    <a:pt x="1189228" y="7874"/>
                    <a:pt x="1185164" y="3556"/>
                  </a:cubicBezTo>
                  <a:cubicBezTo>
                    <a:pt x="1183132" y="1143"/>
                    <a:pt x="1180338" y="0"/>
                    <a:pt x="1177417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12471907" y="7706904"/>
            <a:ext cx="215074" cy="538925"/>
            <a:chOff x="0" y="0"/>
            <a:chExt cx="286766" cy="718566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286766" cy="718566"/>
            </a:xfrm>
            <a:custGeom>
              <a:avLst/>
              <a:gdLst/>
              <a:ahLst/>
              <a:cxnLst/>
              <a:rect l="l" t="t" r="r" b="b"/>
              <a:pathLst>
                <a:path w="286766" h="718566">
                  <a:moveTo>
                    <a:pt x="274955" y="0"/>
                  </a:moveTo>
                  <a:cubicBezTo>
                    <a:pt x="270764" y="0"/>
                    <a:pt x="266700" y="2667"/>
                    <a:pt x="265049" y="6731"/>
                  </a:cubicBezTo>
                  <a:lnTo>
                    <a:pt x="2032" y="704469"/>
                  </a:lnTo>
                  <a:cubicBezTo>
                    <a:pt x="0" y="709930"/>
                    <a:pt x="2667" y="716026"/>
                    <a:pt x="8128" y="718058"/>
                  </a:cubicBezTo>
                  <a:cubicBezTo>
                    <a:pt x="9271" y="718312"/>
                    <a:pt x="10541" y="718566"/>
                    <a:pt x="12065" y="718566"/>
                  </a:cubicBezTo>
                  <a:cubicBezTo>
                    <a:pt x="16256" y="718566"/>
                    <a:pt x="20193" y="715899"/>
                    <a:pt x="21717" y="711581"/>
                  </a:cubicBezTo>
                  <a:lnTo>
                    <a:pt x="284734" y="14351"/>
                  </a:lnTo>
                  <a:cubicBezTo>
                    <a:pt x="286766" y="8890"/>
                    <a:pt x="284099" y="2921"/>
                    <a:pt x="278638" y="762"/>
                  </a:cubicBezTo>
                  <a:cubicBezTo>
                    <a:pt x="277495" y="254"/>
                    <a:pt x="276098" y="0"/>
                    <a:pt x="274955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7" name="Group 87"/>
          <p:cNvGrpSpPr/>
          <p:nvPr/>
        </p:nvGrpSpPr>
        <p:grpSpPr>
          <a:xfrm>
            <a:off x="12217313" y="8270219"/>
            <a:ext cx="886492" cy="201454"/>
            <a:chOff x="0" y="0"/>
            <a:chExt cx="1181989" cy="268605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181989" cy="268605"/>
            </a:xfrm>
            <a:custGeom>
              <a:avLst/>
              <a:gdLst/>
              <a:ahLst/>
              <a:cxnLst/>
              <a:rect l="l" t="t" r="r" b="b"/>
              <a:pathLst>
                <a:path w="1181989" h="268605">
                  <a:moveTo>
                    <a:pt x="1170432" y="0"/>
                  </a:moveTo>
                  <a:cubicBezTo>
                    <a:pt x="1169670" y="0"/>
                    <a:pt x="1169035" y="127"/>
                    <a:pt x="1168273" y="254"/>
                  </a:cubicBezTo>
                  <a:lnTo>
                    <a:pt x="9017" y="247904"/>
                  </a:lnTo>
                  <a:cubicBezTo>
                    <a:pt x="3556" y="249047"/>
                    <a:pt x="0" y="254508"/>
                    <a:pt x="1143" y="260223"/>
                  </a:cubicBezTo>
                  <a:cubicBezTo>
                    <a:pt x="2032" y="265303"/>
                    <a:pt x="6604" y="268605"/>
                    <a:pt x="11049" y="268605"/>
                  </a:cubicBezTo>
                  <a:cubicBezTo>
                    <a:pt x="12065" y="268605"/>
                    <a:pt x="12573" y="268351"/>
                    <a:pt x="13462" y="268351"/>
                  </a:cubicBezTo>
                  <a:lnTo>
                    <a:pt x="1172972" y="20574"/>
                  </a:lnTo>
                  <a:cubicBezTo>
                    <a:pt x="1178433" y="19431"/>
                    <a:pt x="1181989" y="13970"/>
                    <a:pt x="1180719" y="8255"/>
                  </a:cubicBezTo>
                  <a:cubicBezTo>
                    <a:pt x="1179576" y="3556"/>
                    <a:pt x="1175385" y="127"/>
                    <a:pt x="1170559" y="127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9" name="Group 89"/>
          <p:cNvGrpSpPr/>
          <p:nvPr/>
        </p:nvGrpSpPr>
        <p:grpSpPr>
          <a:xfrm>
            <a:off x="7819908" y="3071755"/>
            <a:ext cx="3068479" cy="5504974"/>
            <a:chOff x="0" y="0"/>
            <a:chExt cx="4091305" cy="7339965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4091305" cy="7339965"/>
            </a:xfrm>
            <a:custGeom>
              <a:avLst/>
              <a:gdLst/>
              <a:ahLst/>
              <a:cxnLst/>
              <a:rect l="l" t="t" r="r" b="b"/>
              <a:pathLst>
                <a:path w="4091305" h="7339965">
                  <a:moveTo>
                    <a:pt x="13589" y="127"/>
                  </a:moveTo>
                  <a:cubicBezTo>
                    <a:pt x="6096" y="127"/>
                    <a:pt x="0" y="6096"/>
                    <a:pt x="0" y="13335"/>
                  </a:cubicBezTo>
                  <a:lnTo>
                    <a:pt x="0" y="7326630"/>
                  </a:lnTo>
                  <a:cubicBezTo>
                    <a:pt x="0" y="7333869"/>
                    <a:pt x="6096" y="7339965"/>
                    <a:pt x="13589" y="7339965"/>
                  </a:cubicBezTo>
                  <a:lnTo>
                    <a:pt x="4077970" y="7339965"/>
                  </a:lnTo>
                  <a:cubicBezTo>
                    <a:pt x="4085336" y="7339965"/>
                    <a:pt x="4091305" y="7333869"/>
                    <a:pt x="4091305" y="7326630"/>
                  </a:cubicBezTo>
                  <a:lnTo>
                    <a:pt x="4091305" y="13335"/>
                  </a:lnTo>
                  <a:cubicBezTo>
                    <a:pt x="4091305" y="6096"/>
                    <a:pt x="4085336" y="0"/>
                    <a:pt x="407797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1" name="Group 91"/>
          <p:cNvGrpSpPr/>
          <p:nvPr/>
        </p:nvGrpSpPr>
        <p:grpSpPr>
          <a:xfrm>
            <a:off x="9236607" y="8168139"/>
            <a:ext cx="235268" cy="235363"/>
            <a:chOff x="0" y="0"/>
            <a:chExt cx="313690" cy="313817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313690" cy="313817"/>
            </a:xfrm>
            <a:custGeom>
              <a:avLst/>
              <a:gdLst/>
              <a:ahLst/>
              <a:cxnLst/>
              <a:rect l="l" t="t" r="r" b="b"/>
              <a:pathLst>
                <a:path w="313690" h="313817">
                  <a:moveTo>
                    <a:pt x="156845" y="20828"/>
                  </a:moveTo>
                  <a:cubicBezTo>
                    <a:pt x="231775" y="20828"/>
                    <a:pt x="292862" y="81915"/>
                    <a:pt x="292862" y="156972"/>
                  </a:cubicBezTo>
                  <a:cubicBezTo>
                    <a:pt x="292862" y="232029"/>
                    <a:pt x="231775" y="292989"/>
                    <a:pt x="156845" y="292989"/>
                  </a:cubicBezTo>
                  <a:cubicBezTo>
                    <a:pt x="81915" y="292989"/>
                    <a:pt x="21082" y="231902"/>
                    <a:pt x="21082" y="156972"/>
                  </a:cubicBezTo>
                  <a:cubicBezTo>
                    <a:pt x="21082" y="82042"/>
                    <a:pt x="81788" y="20828"/>
                    <a:pt x="156845" y="20828"/>
                  </a:cubicBezTo>
                  <a:close/>
                  <a:moveTo>
                    <a:pt x="156845" y="0"/>
                  </a:moveTo>
                  <a:cubicBezTo>
                    <a:pt x="70358" y="0"/>
                    <a:pt x="0" y="70485"/>
                    <a:pt x="0" y="156972"/>
                  </a:cubicBezTo>
                  <a:cubicBezTo>
                    <a:pt x="0" y="243459"/>
                    <a:pt x="70358" y="313817"/>
                    <a:pt x="156845" y="313817"/>
                  </a:cubicBezTo>
                  <a:cubicBezTo>
                    <a:pt x="243332" y="313817"/>
                    <a:pt x="313690" y="243459"/>
                    <a:pt x="313690" y="156972"/>
                  </a:cubicBezTo>
                  <a:cubicBezTo>
                    <a:pt x="313690" y="70485"/>
                    <a:pt x="243205" y="0"/>
                    <a:pt x="1568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3" name="Group 93"/>
          <p:cNvGrpSpPr/>
          <p:nvPr/>
        </p:nvGrpSpPr>
        <p:grpSpPr>
          <a:xfrm>
            <a:off x="7902021" y="3464312"/>
            <a:ext cx="2904363" cy="4531328"/>
            <a:chOff x="0" y="0"/>
            <a:chExt cx="3872484" cy="6041771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3872484" cy="6041771"/>
            </a:xfrm>
            <a:custGeom>
              <a:avLst/>
              <a:gdLst/>
              <a:ahLst/>
              <a:cxnLst/>
              <a:rect l="l" t="t" r="r" b="b"/>
              <a:pathLst>
                <a:path w="3872484" h="6041771">
                  <a:moveTo>
                    <a:pt x="0" y="0"/>
                  </a:moveTo>
                  <a:lnTo>
                    <a:pt x="0" y="6041771"/>
                  </a:lnTo>
                  <a:lnTo>
                    <a:pt x="3872484" y="6041771"/>
                  </a:lnTo>
                  <a:lnTo>
                    <a:pt x="38724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5" name="Group 95"/>
          <p:cNvGrpSpPr/>
          <p:nvPr/>
        </p:nvGrpSpPr>
        <p:grpSpPr>
          <a:xfrm>
            <a:off x="9066918" y="3232235"/>
            <a:ext cx="574643" cy="47244"/>
            <a:chOff x="0" y="0"/>
            <a:chExt cx="766191" cy="62992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766191" cy="62992"/>
            </a:xfrm>
            <a:custGeom>
              <a:avLst/>
              <a:gdLst/>
              <a:ahLst/>
              <a:cxnLst/>
              <a:rect l="l" t="t" r="r" b="b"/>
              <a:pathLst>
                <a:path w="766191" h="62992">
                  <a:moveTo>
                    <a:pt x="31496" y="127"/>
                  </a:moveTo>
                  <a:cubicBezTo>
                    <a:pt x="14224" y="127"/>
                    <a:pt x="0" y="14351"/>
                    <a:pt x="0" y="31623"/>
                  </a:cubicBezTo>
                  <a:cubicBezTo>
                    <a:pt x="0" y="49149"/>
                    <a:pt x="14224" y="62992"/>
                    <a:pt x="31496" y="62992"/>
                  </a:cubicBezTo>
                  <a:lnTo>
                    <a:pt x="734695" y="62992"/>
                  </a:lnTo>
                  <a:cubicBezTo>
                    <a:pt x="752221" y="62992"/>
                    <a:pt x="766191" y="49022"/>
                    <a:pt x="766191" y="31496"/>
                  </a:cubicBezTo>
                  <a:cubicBezTo>
                    <a:pt x="766191" y="14351"/>
                    <a:pt x="752221" y="0"/>
                    <a:pt x="7346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7" name="Group 97"/>
          <p:cNvGrpSpPr/>
          <p:nvPr/>
        </p:nvGrpSpPr>
        <p:grpSpPr>
          <a:xfrm>
            <a:off x="8871498" y="3232235"/>
            <a:ext cx="144494" cy="47244"/>
            <a:chOff x="0" y="0"/>
            <a:chExt cx="192659" cy="62992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192659" cy="62992"/>
            </a:xfrm>
            <a:custGeom>
              <a:avLst/>
              <a:gdLst/>
              <a:ahLst/>
              <a:cxnLst/>
              <a:rect l="l" t="t" r="r" b="b"/>
              <a:pathLst>
                <a:path w="192659" h="62992">
                  <a:moveTo>
                    <a:pt x="31496" y="127"/>
                  </a:moveTo>
                  <a:cubicBezTo>
                    <a:pt x="14224" y="127"/>
                    <a:pt x="0" y="14351"/>
                    <a:pt x="0" y="31623"/>
                  </a:cubicBezTo>
                  <a:cubicBezTo>
                    <a:pt x="0" y="49149"/>
                    <a:pt x="14224" y="62992"/>
                    <a:pt x="31496" y="62992"/>
                  </a:cubicBezTo>
                  <a:lnTo>
                    <a:pt x="161163" y="62992"/>
                  </a:lnTo>
                  <a:cubicBezTo>
                    <a:pt x="178689" y="62992"/>
                    <a:pt x="192659" y="49022"/>
                    <a:pt x="192659" y="31496"/>
                  </a:cubicBezTo>
                  <a:cubicBezTo>
                    <a:pt x="192659" y="14351"/>
                    <a:pt x="178689" y="0"/>
                    <a:pt x="1611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7902021" y="3464312"/>
            <a:ext cx="970597" cy="755428"/>
            <a:chOff x="0" y="0"/>
            <a:chExt cx="1294130" cy="1007237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1294130" cy="1007237"/>
            </a:xfrm>
            <a:custGeom>
              <a:avLst/>
              <a:gdLst/>
              <a:ahLst/>
              <a:cxnLst/>
              <a:rect l="l" t="t" r="r" b="b"/>
              <a:pathLst>
                <a:path w="1294130" h="1007237">
                  <a:moveTo>
                    <a:pt x="0" y="0"/>
                  </a:moveTo>
                  <a:lnTo>
                    <a:pt x="0" y="1007237"/>
                  </a:lnTo>
                  <a:lnTo>
                    <a:pt x="734822" y="1007237"/>
                  </a:lnTo>
                  <a:cubicBezTo>
                    <a:pt x="1043940" y="1007237"/>
                    <a:pt x="1294130" y="756920"/>
                    <a:pt x="1294130" y="447929"/>
                  </a:cubicBezTo>
                  <a:cubicBezTo>
                    <a:pt x="1294130" y="264414"/>
                    <a:pt x="1205865" y="101854"/>
                    <a:pt x="1069594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01" name="Group 101"/>
          <p:cNvGrpSpPr/>
          <p:nvPr/>
        </p:nvGrpSpPr>
        <p:grpSpPr>
          <a:xfrm>
            <a:off x="7892496" y="3454787"/>
            <a:ext cx="989647" cy="774478"/>
            <a:chOff x="0" y="0"/>
            <a:chExt cx="1319530" cy="1032637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319530" cy="1032637"/>
            </a:xfrm>
            <a:custGeom>
              <a:avLst/>
              <a:gdLst/>
              <a:ahLst/>
              <a:cxnLst/>
              <a:rect l="l" t="t" r="r" b="b"/>
              <a:pathLst>
                <a:path w="1319530" h="1032637">
                  <a:moveTo>
                    <a:pt x="25400" y="12700"/>
                  </a:moveTo>
                  <a:lnTo>
                    <a:pt x="25400" y="1019937"/>
                  </a:lnTo>
                  <a:lnTo>
                    <a:pt x="12700" y="1019937"/>
                  </a:lnTo>
                  <a:lnTo>
                    <a:pt x="12700" y="1007237"/>
                  </a:lnTo>
                  <a:lnTo>
                    <a:pt x="747522" y="1007237"/>
                  </a:lnTo>
                  <a:lnTo>
                    <a:pt x="747522" y="1019937"/>
                  </a:lnTo>
                  <a:lnTo>
                    <a:pt x="747522" y="1007237"/>
                  </a:lnTo>
                  <a:cubicBezTo>
                    <a:pt x="1049528" y="1007237"/>
                    <a:pt x="1294130" y="762635"/>
                    <a:pt x="1294130" y="460629"/>
                  </a:cubicBezTo>
                  <a:lnTo>
                    <a:pt x="1306830" y="460629"/>
                  </a:lnTo>
                  <a:lnTo>
                    <a:pt x="1294130" y="460629"/>
                  </a:lnTo>
                  <a:cubicBezTo>
                    <a:pt x="1294130" y="281305"/>
                    <a:pt x="1207897" y="122428"/>
                    <a:pt x="1074674" y="22860"/>
                  </a:cubicBezTo>
                  <a:lnTo>
                    <a:pt x="1082294" y="12700"/>
                  </a:lnTo>
                  <a:lnTo>
                    <a:pt x="1082294" y="25400"/>
                  </a:ln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082294" y="0"/>
                  </a:lnTo>
                  <a:cubicBezTo>
                    <a:pt x="1085088" y="0"/>
                    <a:pt x="1087755" y="889"/>
                    <a:pt x="1089914" y="2540"/>
                  </a:cubicBezTo>
                  <a:cubicBezTo>
                    <a:pt x="1229233" y="106807"/>
                    <a:pt x="1319530" y="273050"/>
                    <a:pt x="1319530" y="460629"/>
                  </a:cubicBezTo>
                  <a:cubicBezTo>
                    <a:pt x="1319530" y="776605"/>
                    <a:pt x="1063625" y="1032637"/>
                    <a:pt x="747522" y="1032637"/>
                  </a:cubicBezTo>
                  <a:lnTo>
                    <a:pt x="12700" y="1032637"/>
                  </a:lnTo>
                  <a:cubicBezTo>
                    <a:pt x="5715" y="1032637"/>
                    <a:pt x="0" y="1026922"/>
                    <a:pt x="0" y="1019937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03" name="Group 103"/>
          <p:cNvGrpSpPr/>
          <p:nvPr/>
        </p:nvGrpSpPr>
        <p:grpSpPr>
          <a:xfrm>
            <a:off x="9796159" y="4011631"/>
            <a:ext cx="387001" cy="283178"/>
            <a:chOff x="0" y="0"/>
            <a:chExt cx="516001" cy="377571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516001" cy="377571"/>
            </a:xfrm>
            <a:custGeom>
              <a:avLst/>
              <a:gdLst/>
              <a:ahLst/>
              <a:cxnLst/>
              <a:rect l="l" t="t" r="r" b="b"/>
              <a:pathLst>
                <a:path w="516001" h="377571">
                  <a:moveTo>
                    <a:pt x="0" y="0"/>
                  </a:moveTo>
                  <a:lnTo>
                    <a:pt x="377317" y="377571"/>
                  </a:lnTo>
                  <a:lnTo>
                    <a:pt x="516001" y="0"/>
                  </a:lnTo>
                  <a:close/>
                </a:path>
              </a:pathLst>
            </a:custGeom>
            <a:solidFill>
              <a:srgbClr val="EDF3FF"/>
            </a:solidFill>
          </p:spPr>
        </p:sp>
      </p:grpSp>
      <p:grpSp>
        <p:nvGrpSpPr>
          <p:cNvPr id="105" name="Group 105"/>
          <p:cNvGrpSpPr/>
          <p:nvPr/>
        </p:nvGrpSpPr>
        <p:grpSpPr>
          <a:xfrm>
            <a:off x="10389604" y="4011631"/>
            <a:ext cx="282607" cy="206978"/>
            <a:chOff x="0" y="0"/>
            <a:chExt cx="376809" cy="275971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376809" cy="275971"/>
            </a:xfrm>
            <a:custGeom>
              <a:avLst/>
              <a:gdLst/>
              <a:ahLst/>
              <a:cxnLst/>
              <a:rect l="l" t="t" r="r" b="b"/>
              <a:pathLst>
                <a:path w="376809" h="275971">
                  <a:moveTo>
                    <a:pt x="254" y="0"/>
                  </a:moveTo>
                  <a:lnTo>
                    <a:pt x="0" y="254"/>
                  </a:lnTo>
                  <a:lnTo>
                    <a:pt x="275844" y="275971"/>
                  </a:lnTo>
                  <a:lnTo>
                    <a:pt x="376809" y="1778"/>
                  </a:lnTo>
                  <a:cubicBezTo>
                    <a:pt x="362966" y="635"/>
                    <a:pt x="348742" y="0"/>
                    <a:pt x="334518" y="0"/>
                  </a:cubicBezTo>
                  <a:close/>
                </a:path>
              </a:pathLst>
            </a:custGeom>
            <a:solidFill>
              <a:srgbClr val="EDF3FF"/>
            </a:solidFill>
          </p:spPr>
        </p:sp>
      </p:grpSp>
      <p:grpSp>
        <p:nvGrpSpPr>
          <p:cNvPr id="107" name="Group 107"/>
          <p:cNvGrpSpPr/>
          <p:nvPr/>
        </p:nvGrpSpPr>
        <p:grpSpPr>
          <a:xfrm>
            <a:off x="8875621" y="4017278"/>
            <a:ext cx="1936147" cy="936593"/>
            <a:chOff x="0" y="0"/>
            <a:chExt cx="2581529" cy="1248791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2581529" cy="1248791"/>
            </a:xfrm>
            <a:custGeom>
              <a:avLst/>
              <a:gdLst/>
              <a:ahLst/>
              <a:cxnLst/>
              <a:rect l="l" t="t" r="r" b="b"/>
              <a:pathLst>
                <a:path w="2581529" h="1248791">
                  <a:moveTo>
                    <a:pt x="559181" y="0"/>
                  </a:moveTo>
                  <a:cubicBezTo>
                    <a:pt x="250317" y="0"/>
                    <a:pt x="0" y="250571"/>
                    <a:pt x="0" y="559562"/>
                  </a:cubicBezTo>
                  <a:cubicBezTo>
                    <a:pt x="0" y="831850"/>
                    <a:pt x="194691" y="1059053"/>
                    <a:pt x="452882" y="1108837"/>
                  </a:cubicBezTo>
                  <a:lnTo>
                    <a:pt x="860552" y="0"/>
                  </a:lnTo>
                  <a:close/>
                  <a:moveTo>
                    <a:pt x="1750568" y="0"/>
                  </a:moveTo>
                  <a:lnTo>
                    <a:pt x="1611884" y="377571"/>
                  </a:lnTo>
                  <a:lnTo>
                    <a:pt x="1339215" y="1118870"/>
                  </a:lnTo>
                  <a:lnTo>
                    <a:pt x="1614297" y="1118870"/>
                  </a:lnTo>
                  <a:lnTo>
                    <a:pt x="2025777" y="381"/>
                  </a:lnTo>
                  <a:lnTo>
                    <a:pt x="2026031" y="127"/>
                  </a:lnTo>
                  <a:close/>
                  <a:moveTo>
                    <a:pt x="2402586" y="1778"/>
                  </a:moveTo>
                  <a:lnTo>
                    <a:pt x="2301621" y="275971"/>
                  </a:lnTo>
                  <a:lnTo>
                    <a:pt x="1991487" y="1118870"/>
                  </a:lnTo>
                  <a:lnTo>
                    <a:pt x="2082165" y="1118870"/>
                  </a:lnTo>
                  <a:lnTo>
                    <a:pt x="2182749" y="1248791"/>
                  </a:lnTo>
                  <a:lnTo>
                    <a:pt x="2283460" y="1118870"/>
                  </a:lnTo>
                  <a:lnTo>
                    <a:pt x="2360168" y="1118870"/>
                  </a:lnTo>
                  <a:cubicBezTo>
                    <a:pt x="2438781" y="1118870"/>
                    <a:pt x="2513838" y="1102614"/>
                    <a:pt x="2581529" y="1073277"/>
                  </a:cubicBezTo>
                  <a:lnTo>
                    <a:pt x="2581529" y="45593"/>
                  </a:lnTo>
                  <a:cubicBezTo>
                    <a:pt x="2525903" y="21717"/>
                    <a:pt x="2465705" y="6223"/>
                    <a:pt x="2402459" y="1778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09" name="Group 109"/>
          <p:cNvGrpSpPr/>
          <p:nvPr/>
        </p:nvGrpSpPr>
        <p:grpSpPr>
          <a:xfrm>
            <a:off x="8866096" y="4007753"/>
            <a:ext cx="1955292" cy="955643"/>
            <a:chOff x="0" y="0"/>
            <a:chExt cx="2607056" cy="1274191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2607056" cy="1274191"/>
            </a:xfrm>
            <a:custGeom>
              <a:avLst/>
              <a:gdLst/>
              <a:ahLst/>
              <a:cxnLst/>
              <a:rect l="l" t="t" r="r" b="b"/>
              <a:pathLst>
                <a:path w="2607056" h="1274191">
                  <a:moveTo>
                    <a:pt x="571881" y="25400"/>
                  </a:moveTo>
                  <a:cubicBezTo>
                    <a:pt x="270002" y="25400"/>
                    <a:pt x="25400" y="270256"/>
                    <a:pt x="25400" y="572262"/>
                  </a:cubicBezTo>
                  <a:lnTo>
                    <a:pt x="12700" y="572262"/>
                  </a:lnTo>
                  <a:lnTo>
                    <a:pt x="25400" y="572262"/>
                  </a:lnTo>
                  <a:cubicBezTo>
                    <a:pt x="25400" y="838327"/>
                    <a:pt x="215646" y="1060323"/>
                    <a:pt x="467995" y="1109091"/>
                  </a:cubicBezTo>
                  <a:lnTo>
                    <a:pt x="465582" y="1121537"/>
                  </a:lnTo>
                  <a:lnTo>
                    <a:pt x="453644" y="1117092"/>
                  </a:lnTo>
                  <a:lnTo>
                    <a:pt x="861314" y="8255"/>
                  </a:lnTo>
                  <a:lnTo>
                    <a:pt x="873252" y="12700"/>
                  </a:lnTo>
                  <a:lnTo>
                    <a:pt x="873252" y="25400"/>
                  </a:lnTo>
                  <a:lnTo>
                    <a:pt x="571881" y="25400"/>
                  </a:lnTo>
                  <a:lnTo>
                    <a:pt x="571881" y="12700"/>
                  </a:lnTo>
                  <a:lnTo>
                    <a:pt x="571881" y="25400"/>
                  </a:lnTo>
                  <a:moveTo>
                    <a:pt x="571881" y="0"/>
                  </a:moveTo>
                  <a:lnTo>
                    <a:pt x="873252" y="0"/>
                  </a:lnTo>
                  <a:cubicBezTo>
                    <a:pt x="877443" y="0"/>
                    <a:pt x="881253" y="2032"/>
                    <a:pt x="883666" y="5461"/>
                  </a:cubicBezTo>
                  <a:cubicBezTo>
                    <a:pt x="886079" y="8890"/>
                    <a:pt x="886587" y="13208"/>
                    <a:pt x="885190" y="17145"/>
                  </a:cubicBezTo>
                  <a:lnTo>
                    <a:pt x="477520" y="1125982"/>
                  </a:lnTo>
                  <a:cubicBezTo>
                    <a:pt x="475361" y="1131824"/>
                    <a:pt x="469265" y="1135253"/>
                    <a:pt x="463169" y="1134110"/>
                  </a:cubicBezTo>
                  <a:cubicBezTo>
                    <a:pt x="199136" y="1083056"/>
                    <a:pt x="0" y="850773"/>
                    <a:pt x="0" y="572262"/>
                  </a:cubicBezTo>
                  <a:cubicBezTo>
                    <a:pt x="0" y="256286"/>
                    <a:pt x="256032" y="0"/>
                    <a:pt x="571881" y="0"/>
                  </a:cubicBezTo>
                  <a:close/>
                  <a:moveTo>
                    <a:pt x="1775206" y="17018"/>
                  </a:moveTo>
                  <a:lnTo>
                    <a:pt x="1636522" y="394716"/>
                  </a:lnTo>
                  <a:lnTo>
                    <a:pt x="1363853" y="1136015"/>
                  </a:lnTo>
                  <a:lnTo>
                    <a:pt x="1351915" y="1131570"/>
                  </a:lnTo>
                  <a:lnTo>
                    <a:pt x="1351915" y="1118870"/>
                  </a:lnTo>
                  <a:lnTo>
                    <a:pt x="1626997" y="1118870"/>
                  </a:lnTo>
                  <a:lnTo>
                    <a:pt x="1626997" y="1131570"/>
                  </a:lnTo>
                  <a:lnTo>
                    <a:pt x="1615059" y="1127125"/>
                  </a:lnTo>
                  <a:lnTo>
                    <a:pt x="2026539" y="8636"/>
                  </a:lnTo>
                  <a:cubicBezTo>
                    <a:pt x="2027174" y="6858"/>
                    <a:pt x="2028190" y="5334"/>
                    <a:pt x="2029460" y="4064"/>
                  </a:cubicBezTo>
                  <a:lnTo>
                    <a:pt x="2029714" y="3810"/>
                  </a:lnTo>
                  <a:lnTo>
                    <a:pt x="2038731" y="12827"/>
                  </a:lnTo>
                  <a:lnTo>
                    <a:pt x="2038731" y="25400"/>
                  </a:lnTo>
                  <a:lnTo>
                    <a:pt x="1763268" y="25400"/>
                  </a:lnTo>
                  <a:lnTo>
                    <a:pt x="1763268" y="12700"/>
                  </a:lnTo>
                  <a:lnTo>
                    <a:pt x="1775206" y="17018"/>
                  </a:lnTo>
                  <a:moveTo>
                    <a:pt x="1751330" y="8382"/>
                  </a:moveTo>
                  <a:cubicBezTo>
                    <a:pt x="1753108" y="3429"/>
                    <a:pt x="1757934" y="0"/>
                    <a:pt x="1763268" y="0"/>
                  </a:cubicBezTo>
                  <a:lnTo>
                    <a:pt x="2038731" y="0"/>
                  </a:lnTo>
                  <a:cubicBezTo>
                    <a:pt x="2043811" y="0"/>
                    <a:pt x="2048510" y="3048"/>
                    <a:pt x="2050415" y="7874"/>
                  </a:cubicBezTo>
                  <a:cubicBezTo>
                    <a:pt x="2052320" y="12700"/>
                    <a:pt x="2051304" y="18034"/>
                    <a:pt x="2047621" y="21717"/>
                  </a:cubicBezTo>
                  <a:lnTo>
                    <a:pt x="2047367" y="21971"/>
                  </a:lnTo>
                  <a:lnTo>
                    <a:pt x="2038350" y="12954"/>
                  </a:lnTo>
                  <a:lnTo>
                    <a:pt x="2050288" y="17399"/>
                  </a:lnTo>
                  <a:lnTo>
                    <a:pt x="1638808" y="1135888"/>
                  </a:lnTo>
                  <a:cubicBezTo>
                    <a:pt x="1637030" y="1140841"/>
                    <a:pt x="1632204" y="1144143"/>
                    <a:pt x="1626870" y="1144143"/>
                  </a:cubicBezTo>
                  <a:lnTo>
                    <a:pt x="1351915" y="1144143"/>
                  </a:lnTo>
                  <a:cubicBezTo>
                    <a:pt x="1347724" y="1144143"/>
                    <a:pt x="1343914" y="1142111"/>
                    <a:pt x="1341501" y="1138682"/>
                  </a:cubicBezTo>
                  <a:cubicBezTo>
                    <a:pt x="1339088" y="1135253"/>
                    <a:pt x="1338580" y="1130935"/>
                    <a:pt x="1339977" y="1126998"/>
                  </a:cubicBezTo>
                  <a:lnTo>
                    <a:pt x="1612646" y="385699"/>
                  </a:lnTo>
                  <a:lnTo>
                    <a:pt x="1624584" y="390144"/>
                  </a:lnTo>
                  <a:lnTo>
                    <a:pt x="1612646" y="385826"/>
                  </a:lnTo>
                  <a:lnTo>
                    <a:pt x="1751330" y="8382"/>
                  </a:lnTo>
                  <a:close/>
                  <a:moveTo>
                    <a:pt x="2427224" y="18923"/>
                  </a:moveTo>
                  <a:lnTo>
                    <a:pt x="2326259" y="293116"/>
                  </a:lnTo>
                  <a:lnTo>
                    <a:pt x="2314321" y="288671"/>
                  </a:lnTo>
                  <a:lnTo>
                    <a:pt x="2326259" y="293116"/>
                  </a:lnTo>
                  <a:lnTo>
                    <a:pt x="2016125" y="1135888"/>
                  </a:lnTo>
                  <a:lnTo>
                    <a:pt x="2004187" y="1131443"/>
                  </a:lnTo>
                  <a:lnTo>
                    <a:pt x="2004187" y="1118743"/>
                  </a:lnTo>
                  <a:lnTo>
                    <a:pt x="2094865" y="1118743"/>
                  </a:lnTo>
                  <a:cubicBezTo>
                    <a:pt x="2098802" y="1118743"/>
                    <a:pt x="2102485" y="1120521"/>
                    <a:pt x="2104898" y="1123696"/>
                  </a:cubicBezTo>
                  <a:lnTo>
                    <a:pt x="2205482" y="1253617"/>
                  </a:lnTo>
                  <a:lnTo>
                    <a:pt x="2195449" y="1261364"/>
                  </a:lnTo>
                  <a:lnTo>
                    <a:pt x="2185416" y="1253617"/>
                  </a:lnTo>
                  <a:lnTo>
                    <a:pt x="2286127" y="1123696"/>
                  </a:lnTo>
                  <a:cubicBezTo>
                    <a:pt x="2288540" y="1120648"/>
                    <a:pt x="2292223" y="1118743"/>
                    <a:pt x="2296160" y="1118743"/>
                  </a:cubicBezTo>
                  <a:lnTo>
                    <a:pt x="2372868" y="1118743"/>
                  </a:lnTo>
                  <a:lnTo>
                    <a:pt x="2372868" y="1131443"/>
                  </a:lnTo>
                  <a:lnTo>
                    <a:pt x="2372868" y="1118743"/>
                  </a:lnTo>
                  <a:cubicBezTo>
                    <a:pt x="2449703" y="1118743"/>
                    <a:pt x="2522982" y="1102868"/>
                    <a:pt x="2589149" y="1074166"/>
                  </a:cubicBezTo>
                  <a:lnTo>
                    <a:pt x="2594229" y="1085850"/>
                  </a:lnTo>
                  <a:lnTo>
                    <a:pt x="2581529" y="1085850"/>
                  </a:lnTo>
                  <a:lnTo>
                    <a:pt x="2581529" y="58293"/>
                  </a:lnTo>
                  <a:lnTo>
                    <a:pt x="2594229" y="58293"/>
                  </a:lnTo>
                  <a:lnTo>
                    <a:pt x="2589276" y="69977"/>
                  </a:lnTo>
                  <a:cubicBezTo>
                    <a:pt x="2534793" y="46609"/>
                    <a:pt x="2475992" y="31496"/>
                    <a:pt x="2414397" y="27178"/>
                  </a:cubicBezTo>
                  <a:lnTo>
                    <a:pt x="2415286" y="14478"/>
                  </a:lnTo>
                  <a:lnTo>
                    <a:pt x="2427224" y="18923"/>
                  </a:lnTo>
                  <a:moveTo>
                    <a:pt x="2403348" y="10160"/>
                  </a:moveTo>
                  <a:cubicBezTo>
                    <a:pt x="2405253" y="4826"/>
                    <a:pt x="2410587" y="1524"/>
                    <a:pt x="2416175" y="1905"/>
                  </a:cubicBezTo>
                  <a:cubicBezTo>
                    <a:pt x="2480818" y="6477"/>
                    <a:pt x="2542413" y="22352"/>
                    <a:pt x="2599309" y="46736"/>
                  </a:cubicBezTo>
                  <a:cubicBezTo>
                    <a:pt x="2604008" y="48768"/>
                    <a:pt x="2607056" y="53340"/>
                    <a:pt x="2607056" y="58420"/>
                  </a:cubicBezTo>
                  <a:lnTo>
                    <a:pt x="2607056" y="1085850"/>
                  </a:lnTo>
                  <a:cubicBezTo>
                    <a:pt x="2607056" y="1090930"/>
                    <a:pt x="2604008" y="1095502"/>
                    <a:pt x="2599436" y="1097534"/>
                  </a:cubicBezTo>
                  <a:cubicBezTo>
                    <a:pt x="2530221" y="1127633"/>
                    <a:pt x="2453386" y="1144270"/>
                    <a:pt x="2373122" y="1144270"/>
                  </a:cubicBezTo>
                  <a:lnTo>
                    <a:pt x="2296414" y="1144270"/>
                  </a:lnTo>
                  <a:lnTo>
                    <a:pt x="2296414" y="1131570"/>
                  </a:lnTo>
                  <a:lnTo>
                    <a:pt x="2306447" y="1139317"/>
                  </a:lnTo>
                  <a:lnTo>
                    <a:pt x="2205736" y="1269238"/>
                  </a:lnTo>
                  <a:cubicBezTo>
                    <a:pt x="2203323" y="1272286"/>
                    <a:pt x="2199640" y="1274191"/>
                    <a:pt x="2195703" y="1274191"/>
                  </a:cubicBezTo>
                  <a:cubicBezTo>
                    <a:pt x="2191766" y="1274191"/>
                    <a:pt x="2188083" y="1272413"/>
                    <a:pt x="2185670" y="1269238"/>
                  </a:cubicBezTo>
                  <a:lnTo>
                    <a:pt x="2085086" y="1139317"/>
                  </a:lnTo>
                  <a:lnTo>
                    <a:pt x="2095119" y="1131570"/>
                  </a:lnTo>
                  <a:lnTo>
                    <a:pt x="2095119" y="1144270"/>
                  </a:lnTo>
                  <a:lnTo>
                    <a:pt x="2004441" y="1144270"/>
                  </a:lnTo>
                  <a:cubicBezTo>
                    <a:pt x="2000250" y="1144270"/>
                    <a:pt x="1996440" y="1142238"/>
                    <a:pt x="1994027" y="1138809"/>
                  </a:cubicBezTo>
                  <a:cubicBezTo>
                    <a:pt x="1991614" y="1135380"/>
                    <a:pt x="1991106" y="1131062"/>
                    <a:pt x="1992503" y="1127125"/>
                  </a:cubicBezTo>
                  <a:lnTo>
                    <a:pt x="2302637" y="284353"/>
                  </a:lnTo>
                  <a:lnTo>
                    <a:pt x="2403348" y="1016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1" name="Group 111"/>
          <p:cNvGrpSpPr/>
          <p:nvPr/>
        </p:nvGrpSpPr>
        <p:grpSpPr>
          <a:xfrm>
            <a:off x="9215298" y="4017278"/>
            <a:ext cx="869252" cy="839057"/>
            <a:chOff x="0" y="0"/>
            <a:chExt cx="1159002" cy="1118743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1159002" cy="1118743"/>
            </a:xfrm>
            <a:custGeom>
              <a:avLst/>
              <a:gdLst/>
              <a:ahLst/>
              <a:cxnLst/>
              <a:rect l="l" t="t" r="r" b="b"/>
              <a:pathLst>
                <a:path w="1159002" h="1118743">
                  <a:moveTo>
                    <a:pt x="407670" y="0"/>
                  </a:moveTo>
                  <a:lnTo>
                    <a:pt x="0" y="1108837"/>
                  </a:lnTo>
                  <a:cubicBezTo>
                    <a:pt x="34417" y="1115441"/>
                    <a:pt x="70104" y="1118743"/>
                    <a:pt x="106426" y="1118743"/>
                  </a:cubicBezTo>
                  <a:lnTo>
                    <a:pt x="886333" y="1118743"/>
                  </a:lnTo>
                  <a:lnTo>
                    <a:pt x="1159002" y="377571"/>
                  </a:lnTo>
                  <a:lnTo>
                    <a:pt x="781685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3" name="Group 113"/>
          <p:cNvGrpSpPr/>
          <p:nvPr/>
        </p:nvGrpSpPr>
        <p:grpSpPr>
          <a:xfrm>
            <a:off x="9205392" y="4007753"/>
            <a:ext cx="889349" cy="858107"/>
            <a:chOff x="0" y="0"/>
            <a:chExt cx="1185799" cy="1144143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1185799" cy="1144143"/>
            </a:xfrm>
            <a:custGeom>
              <a:avLst/>
              <a:gdLst/>
              <a:ahLst/>
              <a:cxnLst/>
              <a:rect l="l" t="t" r="r" b="b"/>
              <a:pathLst>
                <a:path w="1185799" h="1144143">
                  <a:moveTo>
                    <a:pt x="432816" y="17145"/>
                  </a:moveTo>
                  <a:lnTo>
                    <a:pt x="25146" y="1125982"/>
                  </a:lnTo>
                  <a:lnTo>
                    <a:pt x="13208" y="1121537"/>
                  </a:lnTo>
                  <a:lnTo>
                    <a:pt x="15621" y="1109091"/>
                  </a:lnTo>
                  <a:cubicBezTo>
                    <a:pt x="49276" y="1115568"/>
                    <a:pt x="84074" y="1118743"/>
                    <a:pt x="119634" y="1118743"/>
                  </a:cubicBezTo>
                  <a:lnTo>
                    <a:pt x="119634" y="1131443"/>
                  </a:lnTo>
                  <a:lnTo>
                    <a:pt x="119634" y="1118743"/>
                  </a:lnTo>
                  <a:lnTo>
                    <a:pt x="899541" y="1118743"/>
                  </a:lnTo>
                  <a:lnTo>
                    <a:pt x="899541" y="1131443"/>
                  </a:lnTo>
                  <a:lnTo>
                    <a:pt x="887603" y="1126998"/>
                  </a:lnTo>
                  <a:lnTo>
                    <a:pt x="1160272" y="385953"/>
                  </a:lnTo>
                  <a:lnTo>
                    <a:pt x="1172210" y="390398"/>
                  </a:lnTo>
                  <a:lnTo>
                    <a:pt x="1163193" y="399415"/>
                  </a:lnTo>
                  <a:lnTo>
                    <a:pt x="785876" y="21717"/>
                  </a:lnTo>
                  <a:lnTo>
                    <a:pt x="794893" y="12700"/>
                  </a:lnTo>
                  <a:lnTo>
                    <a:pt x="794893" y="25400"/>
                  </a:lnTo>
                  <a:lnTo>
                    <a:pt x="420878" y="25400"/>
                  </a:lnTo>
                  <a:lnTo>
                    <a:pt x="420878" y="12700"/>
                  </a:lnTo>
                  <a:lnTo>
                    <a:pt x="432816" y="17145"/>
                  </a:lnTo>
                  <a:moveTo>
                    <a:pt x="408940" y="8255"/>
                  </a:moveTo>
                  <a:cubicBezTo>
                    <a:pt x="410718" y="3302"/>
                    <a:pt x="415544" y="0"/>
                    <a:pt x="420878" y="0"/>
                  </a:cubicBezTo>
                  <a:lnTo>
                    <a:pt x="794893" y="0"/>
                  </a:lnTo>
                  <a:cubicBezTo>
                    <a:pt x="798322" y="0"/>
                    <a:pt x="801497" y="1397"/>
                    <a:pt x="803910" y="3683"/>
                  </a:cubicBezTo>
                  <a:lnTo>
                    <a:pt x="1181100" y="381254"/>
                  </a:lnTo>
                  <a:cubicBezTo>
                    <a:pt x="1184656" y="384810"/>
                    <a:pt x="1185799" y="390017"/>
                    <a:pt x="1184021" y="394589"/>
                  </a:cubicBezTo>
                  <a:lnTo>
                    <a:pt x="911479" y="1135888"/>
                  </a:lnTo>
                  <a:cubicBezTo>
                    <a:pt x="909701" y="1140841"/>
                    <a:pt x="904875" y="1144143"/>
                    <a:pt x="899541" y="1144143"/>
                  </a:cubicBezTo>
                  <a:lnTo>
                    <a:pt x="119507" y="1144143"/>
                  </a:lnTo>
                  <a:cubicBezTo>
                    <a:pt x="82550" y="1144143"/>
                    <a:pt x="45974" y="1140714"/>
                    <a:pt x="10795" y="1133983"/>
                  </a:cubicBezTo>
                  <a:cubicBezTo>
                    <a:pt x="7112" y="1133221"/>
                    <a:pt x="3937" y="1131062"/>
                    <a:pt x="2159" y="1127760"/>
                  </a:cubicBezTo>
                  <a:cubicBezTo>
                    <a:pt x="381" y="1124458"/>
                    <a:pt x="0" y="1120648"/>
                    <a:pt x="1270" y="1117092"/>
                  </a:cubicBezTo>
                  <a:lnTo>
                    <a:pt x="408940" y="8255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5" name="Group 115"/>
          <p:cNvGrpSpPr/>
          <p:nvPr/>
        </p:nvGrpSpPr>
        <p:grpSpPr>
          <a:xfrm>
            <a:off x="10086418" y="4017482"/>
            <a:ext cx="515493" cy="838867"/>
            <a:chOff x="0" y="0"/>
            <a:chExt cx="687324" cy="1118489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687324" cy="1118489"/>
            </a:xfrm>
            <a:custGeom>
              <a:avLst/>
              <a:gdLst/>
              <a:ahLst/>
              <a:cxnLst/>
              <a:rect l="l" t="t" r="r" b="b"/>
              <a:pathLst>
                <a:path w="687324" h="1118489">
                  <a:moveTo>
                    <a:pt x="411480" y="0"/>
                  </a:moveTo>
                  <a:lnTo>
                    <a:pt x="0" y="1118489"/>
                  </a:lnTo>
                  <a:lnTo>
                    <a:pt x="377190" y="1118489"/>
                  </a:lnTo>
                  <a:lnTo>
                    <a:pt x="687324" y="275717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7" name="Group 117"/>
          <p:cNvGrpSpPr/>
          <p:nvPr/>
        </p:nvGrpSpPr>
        <p:grpSpPr>
          <a:xfrm>
            <a:off x="10076416" y="4007480"/>
            <a:ext cx="535781" cy="858393"/>
            <a:chOff x="0" y="0"/>
            <a:chExt cx="714375" cy="1144524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714375" cy="1144524"/>
            </a:xfrm>
            <a:custGeom>
              <a:avLst/>
              <a:gdLst/>
              <a:ahLst/>
              <a:cxnLst/>
              <a:rect l="l" t="t" r="r" b="b"/>
              <a:pathLst>
                <a:path w="714375" h="1144524">
                  <a:moveTo>
                    <a:pt x="436626" y="17780"/>
                  </a:moveTo>
                  <a:lnTo>
                    <a:pt x="25273" y="1136269"/>
                  </a:lnTo>
                  <a:lnTo>
                    <a:pt x="13335" y="1131824"/>
                  </a:lnTo>
                  <a:lnTo>
                    <a:pt x="13335" y="1119124"/>
                  </a:lnTo>
                  <a:lnTo>
                    <a:pt x="390525" y="1119124"/>
                  </a:lnTo>
                  <a:lnTo>
                    <a:pt x="390525" y="1131824"/>
                  </a:lnTo>
                  <a:lnTo>
                    <a:pt x="378587" y="1127379"/>
                  </a:lnTo>
                  <a:lnTo>
                    <a:pt x="688721" y="284734"/>
                  </a:lnTo>
                  <a:lnTo>
                    <a:pt x="700659" y="289179"/>
                  </a:lnTo>
                  <a:lnTo>
                    <a:pt x="691642" y="298196"/>
                  </a:lnTo>
                  <a:lnTo>
                    <a:pt x="415798" y="22352"/>
                  </a:lnTo>
                  <a:lnTo>
                    <a:pt x="424815" y="13335"/>
                  </a:lnTo>
                  <a:lnTo>
                    <a:pt x="436753" y="17780"/>
                  </a:lnTo>
                  <a:moveTo>
                    <a:pt x="412877" y="8890"/>
                  </a:moveTo>
                  <a:cubicBezTo>
                    <a:pt x="414401" y="4826"/>
                    <a:pt x="417830" y="1778"/>
                    <a:pt x="422021" y="889"/>
                  </a:cubicBezTo>
                  <a:cubicBezTo>
                    <a:pt x="426212" y="0"/>
                    <a:pt x="430657" y="1270"/>
                    <a:pt x="433705" y="4318"/>
                  </a:cubicBezTo>
                  <a:lnTo>
                    <a:pt x="709676" y="280035"/>
                  </a:lnTo>
                  <a:cubicBezTo>
                    <a:pt x="713232" y="283591"/>
                    <a:pt x="714375" y="288798"/>
                    <a:pt x="712597" y="293370"/>
                  </a:cubicBezTo>
                  <a:lnTo>
                    <a:pt x="402463" y="1136269"/>
                  </a:lnTo>
                  <a:cubicBezTo>
                    <a:pt x="400685" y="1141222"/>
                    <a:pt x="395859" y="1144524"/>
                    <a:pt x="390525" y="1144524"/>
                  </a:cubicBezTo>
                  <a:lnTo>
                    <a:pt x="13335" y="1144524"/>
                  </a:lnTo>
                  <a:cubicBezTo>
                    <a:pt x="9144" y="1144524"/>
                    <a:pt x="5334" y="1142492"/>
                    <a:pt x="2921" y="1139063"/>
                  </a:cubicBezTo>
                  <a:cubicBezTo>
                    <a:pt x="508" y="1135634"/>
                    <a:pt x="0" y="1131316"/>
                    <a:pt x="1397" y="1127379"/>
                  </a:cubicBezTo>
                  <a:lnTo>
                    <a:pt x="412877" y="889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19" name="Group 119"/>
          <p:cNvGrpSpPr/>
          <p:nvPr/>
        </p:nvGrpSpPr>
        <p:grpSpPr>
          <a:xfrm>
            <a:off x="8071227" y="5479176"/>
            <a:ext cx="2237042" cy="894493"/>
            <a:chOff x="0" y="0"/>
            <a:chExt cx="2982722" cy="1192657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2982722" cy="1192657"/>
            </a:xfrm>
            <a:custGeom>
              <a:avLst/>
              <a:gdLst/>
              <a:ahLst/>
              <a:cxnLst/>
              <a:rect l="l" t="t" r="r" b="b"/>
              <a:pathLst>
                <a:path w="2982722" h="1192657">
                  <a:moveTo>
                    <a:pt x="2106041" y="0"/>
                  </a:moveTo>
                  <a:lnTo>
                    <a:pt x="1694307" y="1118870"/>
                  </a:lnTo>
                  <a:lnTo>
                    <a:pt x="1969389" y="1118870"/>
                  </a:lnTo>
                  <a:lnTo>
                    <a:pt x="2381123" y="0"/>
                  </a:lnTo>
                  <a:close/>
                  <a:moveTo>
                    <a:pt x="2725674" y="88900"/>
                  </a:moveTo>
                  <a:lnTo>
                    <a:pt x="2346579" y="1118870"/>
                  </a:lnTo>
                  <a:lnTo>
                    <a:pt x="2423414" y="1118870"/>
                  </a:lnTo>
                  <a:cubicBezTo>
                    <a:pt x="2732405" y="1118870"/>
                    <a:pt x="2982722" y="868299"/>
                    <a:pt x="2982722" y="559689"/>
                  </a:cubicBezTo>
                  <a:cubicBezTo>
                    <a:pt x="2982722" y="361950"/>
                    <a:pt x="2880106" y="188468"/>
                    <a:pt x="2725674" y="88900"/>
                  </a:cubicBezTo>
                  <a:close/>
                  <a:moveTo>
                    <a:pt x="559562" y="0"/>
                  </a:moveTo>
                  <a:cubicBezTo>
                    <a:pt x="250571" y="0"/>
                    <a:pt x="0" y="250698"/>
                    <a:pt x="0" y="559689"/>
                  </a:cubicBezTo>
                  <a:cubicBezTo>
                    <a:pt x="0" y="868299"/>
                    <a:pt x="250571" y="1118870"/>
                    <a:pt x="559562" y="1118870"/>
                  </a:cubicBezTo>
                  <a:lnTo>
                    <a:pt x="720090" y="1118870"/>
                  </a:lnTo>
                  <a:lnTo>
                    <a:pt x="777240" y="1192657"/>
                  </a:lnTo>
                  <a:lnTo>
                    <a:pt x="1216025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1" name="Group 121"/>
          <p:cNvGrpSpPr/>
          <p:nvPr/>
        </p:nvGrpSpPr>
        <p:grpSpPr>
          <a:xfrm>
            <a:off x="8061702" y="5469651"/>
            <a:ext cx="2256092" cy="913924"/>
            <a:chOff x="0" y="0"/>
            <a:chExt cx="3008122" cy="1218565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3008122" cy="1218565"/>
            </a:xfrm>
            <a:custGeom>
              <a:avLst/>
              <a:gdLst/>
              <a:ahLst/>
              <a:cxnLst/>
              <a:rect l="l" t="t" r="r" b="b"/>
              <a:pathLst>
                <a:path w="3008122" h="1218565">
                  <a:moveTo>
                    <a:pt x="2130679" y="17145"/>
                  </a:moveTo>
                  <a:lnTo>
                    <a:pt x="1718945" y="1136015"/>
                  </a:lnTo>
                  <a:lnTo>
                    <a:pt x="1707007" y="1131570"/>
                  </a:lnTo>
                  <a:lnTo>
                    <a:pt x="1707007" y="1118870"/>
                  </a:lnTo>
                  <a:lnTo>
                    <a:pt x="1982089" y="1118870"/>
                  </a:lnTo>
                  <a:lnTo>
                    <a:pt x="1982089" y="1131570"/>
                  </a:lnTo>
                  <a:lnTo>
                    <a:pt x="1970151" y="1127125"/>
                  </a:lnTo>
                  <a:lnTo>
                    <a:pt x="2381885" y="8255"/>
                  </a:lnTo>
                  <a:lnTo>
                    <a:pt x="2393823" y="12700"/>
                  </a:lnTo>
                  <a:lnTo>
                    <a:pt x="2393823" y="25400"/>
                  </a:lnTo>
                  <a:lnTo>
                    <a:pt x="2118741" y="25400"/>
                  </a:lnTo>
                  <a:lnTo>
                    <a:pt x="2118741" y="12700"/>
                  </a:lnTo>
                  <a:lnTo>
                    <a:pt x="2130679" y="17145"/>
                  </a:lnTo>
                  <a:moveTo>
                    <a:pt x="2106803" y="8255"/>
                  </a:moveTo>
                  <a:cubicBezTo>
                    <a:pt x="2108581" y="3302"/>
                    <a:pt x="2113407" y="0"/>
                    <a:pt x="2118741" y="0"/>
                  </a:cubicBezTo>
                  <a:lnTo>
                    <a:pt x="2393823" y="0"/>
                  </a:lnTo>
                  <a:cubicBezTo>
                    <a:pt x="2398014" y="0"/>
                    <a:pt x="2401824" y="2032"/>
                    <a:pt x="2404237" y="5461"/>
                  </a:cubicBezTo>
                  <a:cubicBezTo>
                    <a:pt x="2406650" y="8890"/>
                    <a:pt x="2407158" y="13208"/>
                    <a:pt x="2405761" y="17145"/>
                  </a:cubicBezTo>
                  <a:lnTo>
                    <a:pt x="1994027" y="1136015"/>
                  </a:lnTo>
                  <a:cubicBezTo>
                    <a:pt x="1992249" y="1140968"/>
                    <a:pt x="1987423" y="1144270"/>
                    <a:pt x="1982089" y="1144270"/>
                  </a:cubicBezTo>
                  <a:lnTo>
                    <a:pt x="1707007" y="1144270"/>
                  </a:lnTo>
                  <a:cubicBezTo>
                    <a:pt x="1702816" y="1144270"/>
                    <a:pt x="1699006" y="1142238"/>
                    <a:pt x="1696593" y="1138809"/>
                  </a:cubicBezTo>
                  <a:cubicBezTo>
                    <a:pt x="1694180" y="1135380"/>
                    <a:pt x="1693672" y="1131062"/>
                    <a:pt x="1695069" y="1127125"/>
                  </a:cubicBezTo>
                  <a:lnTo>
                    <a:pt x="2106803" y="8255"/>
                  </a:lnTo>
                  <a:close/>
                  <a:moveTo>
                    <a:pt x="2750312" y="105918"/>
                  </a:moveTo>
                  <a:lnTo>
                    <a:pt x="2371217" y="1135888"/>
                  </a:lnTo>
                  <a:lnTo>
                    <a:pt x="2359279" y="1131443"/>
                  </a:lnTo>
                  <a:lnTo>
                    <a:pt x="2359279" y="1118743"/>
                  </a:lnTo>
                  <a:lnTo>
                    <a:pt x="2436114" y="1118743"/>
                  </a:lnTo>
                  <a:lnTo>
                    <a:pt x="2436114" y="1131443"/>
                  </a:lnTo>
                  <a:lnTo>
                    <a:pt x="2436114" y="1118743"/>
                  </a:lnTo>
                  <a:cubicBezTo>
                    <a:pt x="2738120" y="1118743"/>
                    <a:pt x="2982722" y="873887"/>
                    <a:pt x="2982722" y="572262"/>
                  </a:cubicBezTo>
                  <a:lnTo>
                    <a:pt x="2995422" y="572262"/>
                  </a:lnTo>
                  <a:lnTo>
                    <a:pt x="2982722" y="572262"/>
                  </a:lnTo>
                  <a:cubicBezTo>
                    <a:pt x="2982722" y="378968"/>
                    <a:pt x="2882519" y="209423"/>
                    <a:pt x="2731516" y="112141"/>
                  </a:cubicBezTo>
                  <a:lnTo>
                    <a:pt x="2738374" y="101473"/>
                  </a:lnTo>
                  <a:lnTo>
                    <a:pt x="2750312" y="105918"/>
                  </a:lnTo>
                  <a:moveTo>
                    <a:pt x="2726436" y="97155"/>
                  </a:moveTo>
                  <a:cubicBezTo>
                    <a:pt x="2727706" y="93599"/>
                    <a:pt x="2730627" y="90678"/>
                    <a:pt x="2734310" y="89535"/>
                  </a:cubicBezTo>
                  <a:cubicBezTo>
                    <a:pt x="2737993" y="88392"/>
                    <a:pt x="2741930" y="88773"/>
                    <a:pt x="2745232" y="90932"/>
                  </a:cubicBezTo>
                  <a:cubicBezTo>
                    <a:pt x="2903093" y="192659"/>
                    <a:pt x="3008122" y="370078"/>
                    <a:pt x="3008122" y="572389"/>
                  </a:cubicBezTo>
                  <a:cubicBezTo>
                    <a:pt x="3008122" y="887984"/>
                    <a:pt x="2752090" y="1144270"/>
                    <a:pt x="2436114" y="1144270"/>
                  </a:cubicBezTo>
                  <a:lnTo>
                    <a:pt x="2359279" y="1144270"/>
                  </a:lnTo>
                  <a:cubicBezTo>
                    <a:pt x="2355088" y="1144270"/>
                    <a:pt x="2351278" y="1142238"/>
                    <a:pt x="2348865" y="1138809"/>
                  </a:cubicBezTo>
                  <a:cubicBezTo>
                    <a:pt x="2346452" y="1135380"/>
                    <a:pt x="2345944" y="1131062"/>
                    <a:pt x="2347341" y="1127125"/>
                  </a:cubicBezTo>
                  <a:lnTo>
                    <a:pt x="2726436" y="97155"/>
                  </a:lnTo>
                  <a:close/>
                  <a:moveTo>
                    <a:pt x="572262" y="25400"/>
                  </a:moveTo>
                  <a:cubicBezTo>
                    <a:pt x="270256" y="25400"/>
                    <a:pt x="25400" y="270383"/>
                    <a:pt x="25400" y="572389"/>
                  </a:cubicBezTo>
                  <a:lnTo>
                    <a:pt x="12700" y="572389"/>
                  </a:lnTo>
                  <a:lnTo>
                    <a:pt x="25400" y="572389"/>
                  </a:lnTo>
                  <a:cubicBezTo>
                    <a:pt x="25400" y="874014"/>
                    <a:pt x="270256" y="1118870"/>
                    <a:pt x="572262" y="1118870"/>
                  </a:cubicBezTo>
                  <a:lnTo>
                    <a:pt x="572262" y="1131570"/>
                  </a:lnTo>
                  <a:lnTo>
                    <a:pt x="572262" y="1118870"/>
                  </a:lnTo>
                  <a:lnTo>
                    <a:pt x="732790" y="1118870"/>
                  </a:lnTo>
                  <a:cubicBezTo>
                    <a:pt x="736727" y="1118870"/>
                    <a:pt x="740410" y="1120648"/>
                    <a:pt x="742823" y="1123823"/>
                  </a:cubicBezTo>
                  <a:lnTo>
                    <a:pt x="799973" y="1197610"/>
                  </a:lnTo>
                  <a:lnTo>
                    <a:pt x="789940" y="1205357"/>
                  </a:lnTo>
                  <a:lnTo>
                    <a:pt x="778002" y="1200912"/>
                  </a:lnTo>
                  <a:lnTo>
                    <a:pt x="1216914" y="8255"/>
                  </a:lnTo>
                  <a:lnTo>
                    <a:pt x="1228852" y="12700"/>
                  </a:lnTo>
                  <a:lnTo>
                    <a:pt x="1228852" y="25400"/>
                  </a:lnTo>
                  <a:lnTo>
                    <a:pt x="572262" y="25400"/>
                  </a:lnTo>
                  <a:lnTo>
                    <a:pt x="572262" y="12700"/>
                  </a:lnTo>
                  <a:lnTo>
                    <a:pt x="572262" y="25400"/>
                  </a:lnTo>
                  <a:moveTo>
                    <a:pt x="572262" y="0"/>
                  </a:moveTo>
                  <a:lnTo>
                    <a:pt x="1228852" y="0"/>
                  </a:lnTo>
                  <a:cubicBezTo>
                    <a:pt x="1233043" y="0"/>
                    <a:pt x="1236853" y="2032"/>
                    <a:pt x="1239266" y="5461"/>
                  </a:cubicBezTo>
                  <a:cubicBezTo>
                    <a:pt x="1241679" y="8890"/>
                    <a:pt x="1242187" y="13208"/>
                    <a:pt x="1240790" y="17145"/>
                  </a:cubicBezTo>
                  <a:lnTo>
                    <a:pt x="801751" y="1209802"/>
                  </a:lnTo>
                  <a:cubicBezTo>
                    <a:pt x="800100" y="1214120"/>
                    <a:pt x="796290" y="1217295"/>
                    <a:pt x="791718" y="1217930"/>
                  </a:cubicBezTo>
                  <a:cubicBezTo>
                    <a:pt x="787146" y="1218565"/>
                    <a:pt x="782574" y="1216787"/>
                    <a:pt x="779780" y="1213104"/>
                  </a:cubicBezTo>
                  <a:lnTo>
                    <a:pt x="722630" y="1139317"/>
                  </a:lnTo>
                  <a:lnTo>
                    <a:pt x="732663" y="1131570"/>
                  </a:lnTo>
                  <a:lnTo>
                    <a:pt x="732663" y="1144270"/>
                  </a:lnTo>
                  <a:lnTo>
                    <a:pt x="572262" y="1144270"/>
                  </a:lnTo>
                  <a:cubicBezTo>
                    <a:pt x="256286" y="1144270"/>
                    <a:pt x="0" y="887984"/>
                    <a:pt x="0" y="572389"/>
                  </a:cubicBezTo>
                  <a:cubicBezTo>
                    <a:pt x="0" y="256413"/>
                    <a:pt x="256286" y="0"/>
                    <a:pt x="572262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3" name="Group 123"/>
          <p:cNvGrpSpPr/>
          <p:nvPr/>
        </p:nvGrpSpPr>
        <p:grpSpPr>
          <a:xfrm>
            <a:off x="8654114" y="5479176"/>
            <a:ext cx="996696" cy="936689"/>
            <a:chOff x="0" y="0"/>
            <a:chExt cx="1328928" cy="1248918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1328928" cy="1248918"/>
            </a:xfrm>
            <a:custGeom>
              <a:avLst/>
              <a:gdLst/>
              <a:ahLst/>
              <a:cxnLst/>
              <a:rect l="l" t="t" r="r" b="b"/>
              <a:pathLst>
                <a:path w="1328928" h="1248918">
                  <a:moveTo>
                    <a:pt x="438912" y="0"/>
                  </a:moveTo>
                  <a:lnTo>
                    <a:pt x="0" y="1192657"/>
                  </a:lnTo>
                  <a:lnTo>
                    <a:pt x="43561" y="1248918"/>
                  </a:lnTo>
                  <a:lnTo>
                    <a:pt x="144145" y="1118870"/>
                  </a:lnTo>
                  <a:lnTo>
                    <a:pt x="917194" y="1118870"/>
                  </a:lnTo>
                  <a:lnTo>
                    <a:pt x="1328928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5" name="Group 125"/>
          <p:cNvGrpSpPr/>
          <p:nvPr/>
        </p:nvGrpSpPr>
        <p:grpSpPr>
          <a:xfrm>
            <a:off x="8644018" y="5469651"/>
            <a:ext cx="1016794" cy="955739"/>
            <a:chOff x="0" y="0"/>
            <a:chExt cx="1355725" cy="1274318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1355725" cy="1274318"/>
            </a:xfrm>
            <a:custGeom>
              <a:avLst/>
              <a:gdLst/>
              <a:ahLst/>
              <a:cxnLst/>
              <a:rect l="l" t="t" r="r" b="b"/>
              <a:pathLst>
                <a:path w="1355725" h="1274318">
                  <a:moveTo>
                    <a:pt x="464312" y="17145"/>
                  </a:moveTo>
                  <a:lnTo>
                    <a:pt x="25400" y="1209802"/>
                  </a:lnTo>
                  <a:lnTo>
                    <a:pt x="13462" y="1205357"/>
                  </a:lnTo>
                  <a:lnTo>
                    <a:pt x="23495" y="1197610"/>
                  </a:lnTo>
                  <a:lnTo>
                    <a:pt x="67056" y="1253871"/>
                  </a:lnTo>
                  <a:lnTo>
                    <a:pt x="57023" y="1261618"/>
                  </a:lnTo>
                  <a:lnTo>
                    <a:pt x="46990" y="1253871"/>
                  </a:lnTo>
                  <a:lnTo>
                    <a:pt x="147574" y="1123950"/>
                  </a:lnTo>
                  <a:cubicBezTo>
                    <a:pt x="149987" y="1120902"/>
                    <a:pt x="153670" y="1118997"/>
                    <a:pt x="157607" y="1118997"/>
                  </a:cubicBezTo>
                  <a:lnTo>
                    <a:pt x="930656" y="1118997"/>
                  </a:lnTo>
                  <a:lnTo>
                    <a:pt x="930656" y="1131697"/>
                  </a:lnTo>
                  <a:lnTo>
                    <a:pt x="918718" y="1127252"/>
                  </a:lnTo>
                  <a:lnTo>
                    <a:pt x="1330452" y="8255"/>
                  </a:lnTo>
                  <a:lnTo>
                    <a:pt x="1342390" y="12700"/>
                  </a:lnTo>
                  <a:lnTo>
                    <a:pt x="1342390" y="25400"/>
                  </a:lnTo>
                  <a:lnTo>
                    <a:pt x="452374" y="25400"/>
                  </a:lnTo>
                  <a:lnTo>
                    <a:pt x="452374" y="12700"/>
                  </a:lnTo>
                  <a:lnTo>
                    <a:pt x="464312" y="17145"/>
                  </a:lnTo>
                  <a:moveTo>
                    <a:pt x="440436" y="8255"/>
                  </a:moveTo>
                  <a:cubicBezTo>
                    <a:pt x="442214" y="3302"/>
                    <a:pt x="447040" y="0"/>
                    <a:pt x="452374" y="0"/>
                  </a:cubicBezTo>
                  <a:lnTo>
                    <a:pt x="1342390" y="0"/>
                  </a:lnTo>
                  <a:cubicBezTo>
                    <a:pt x="1346581" y="0"/>
                    <a:pt x="1350391" y="2032"/>
                    <a:pt x="1352804" y="5461"/>
                  </a:cubicBezTo>
                  <a:cubicBezTo>
                    <a:pt x="1355217" y="8890"/>
                    <a:pt x="1355725" y="13208"/>
                    <a:pt x="1354328" y="17145"/>
                  </a:cubicBezTo>
                  <a:lnTo>
                    <a:pt x="942594" y="1136015"/>
                  </a:lnTo>
                  <a:cubicBezTo>
                    <a:pt x="940816" y="1140968"/>
                    <a:pt x="935990" y="1144270"/>
                    <a:pt x="930656" y="1144270"/>
                  </a:cubicBezTo>
                  <a:lnTo>
                    <a:pt x="157607" y="1144270"/>
                  </a:lnTo>
                  <a:lnTo>
                    <a:pt x="157607" y="1131570"/>
                  </a:lnTo>
                  <a:lnTo>
                    <a:pt x="167640" y="1139317"/>
                  </a:lnTo>
                  <a:lnTo>
                    <a:pt x="67056" y="1269365"/>
                  </a:lnTo>
                  <a:cubicBezTo>
                    <a:pt x="64643" y="1272413"/>
                    <a:pt x="60960" y="1274318"/>
                    <a:pt x="57023" y="1274318"/>
                  </a:cubicBezTo>
                  <a:cubicBezTo>
                    <a:pt x="53086" y="1274318"/>
                    <a:pt x="49403" y="1272540"/>
                    <a:pt x="46990" y="1269365"/>
                  </a:cubicBezTo>
                  <a:lnTo>
                    <a:pt x="3429" y="1213104"/>
                  </a:lnTo>
                  <a:cubicBezTo>
                    <a:pt x="762" y="1209675"/>
                    <a:pt x="0" y="1205103"/>
                    <a:pt x="1524" y="1200912"/>
                  </a:cubicBezTo>
                  <a:lnTo>
                    <a:pt x="440436" y="8255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7" name="Group 127"/>
          <p:cNvGrpSpPr/>
          <p:nvPr/>
        </p:nvGrpSpPr>
        <p:grpSpPr>
          <a:xfrm>
            <a:off x="9548374" y="5479176"/>
            <a:ext cx="567214" cy="839153"/>
            <a:chOff x="0" y="0"/>
            <a:chExt cx="756285" cy="1118870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756285" cy="1118870"/>
            </a:xfrm>
            <a:custGeom>
              <a:avLst/>
              <a:gdLst/>
              <a:ahLst/>
              <a:cxnLst/>
              <a:rect l="l" t="t" r="r" b="b"/>
              <a:pathLst>
                <a:path w="756285" h="1118870">
                  <a:moveTo>
                    <a:pt x="411734" y="0"/>
                  </a:moveTo>
                  <a:lnTo>
                    <a:pt x="0" y="1118870"/>
                  </a:lnTo>
                  <a:lnTo>
                    <a:pt x="377190" y="1118870"/>
                  </a:lnTo>
                  <a:lnTo>
                    <a:pt x="756285" y="88900"/>
                  </a:lnTo>
                  <a:cubicBezTo>
                    <a:pt x="669290" y="32639"/>
                    <a:pt x="565277" y="0"/>
                    <a:pt x="454025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9" name="Group 129"/>
          <p:cNvGrpSpPr/>
          <p:nvPr/>
        </p:nvGrpSpPr>
        <p:grpSpPr>
          <a:xfrm>
            <a:off x="9538372" y="5469651"/>
            <a:ext cx="587693" cy="858203"/>
            <a:chOff x="0" y="0"/>
            <a:chExt cx="783590" cy="1144270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783590" cy="1144270"/>
            </a:xfrm>
            <a:custGeom>
              <a:avLst/>
              <a:gdLst/>
              <a:ahLst/>
              <a:cxnLst/>
              <a:rect l="l" t="t" r="r" b="b"/>
              <a:pathLst>
                <a:path w="783590" h="1144270">
                  <a:moveTo>
                    <a:pt x="437007" y="17145"/>
                  </a:moveTo>
                  <a:lnTo>
                    <a:pt x="25273" y="1136015"/>
                  </a:lnTo>
                  <a:lnTo>
                    <a:pt x="13335" y="1131570"/>
                  </a:lnTo>
                  <a:lnTo>
                    <a:pt x="13335" y="1118870"/>
                  </a:lnTo>
                  <a:lnTo>
                    <a:pt x="390525" y="1118870"/>
                  </a:lnTo>
                  <a:lnTo>
                    <a:pt x="390525" y="1131570"/>
                  </a:lnTo>
                  <a:lnTo>
                    <a:pt x="378587" y="1127125"/>
                  </a:lnTo>
                  <a:lnTo>
                    <a:pt x="757682" y="97282"/>
                  </a:lnTo>
                  <a:lnTo>
                    <a:pt x="769620" y="101727"/>
                  </a:lnTo>
                  <a:lnTo>
                    <a:pt x="762762" y="112395"/>
                  </a:lnTo>
                  <a:cubicBezTo>
                    <a:pt x="677672" y="57404"/>
                    <a:pt x="576072" y="25400"/>
                    <a:pt x="467360" y="25400"/>
                  </a:cubicBezTo>
                  <a:lnTo>
                    <a:pt x="467360" y="12700"/>
                  </a:lnTo>
                  <a:lnTo>
                    <a:pt x="467360" y="25400"/>
                  </a:lnTo>
                  <a:lnTo>
                    <a:pt x="425069" y="25400"/>
                  </a:lnTo>
                  <a:lnTo>
                    <a:pt x="425069" y="12700"/>
                  </a:lnTo>
                  <a:lnTo>
                    <a:pt x="437007" y="17145"/>
                  </a:lnTo>
                  <a:moveTo>
                    <a:pt x="413131" y="8255"/>
                  </a:moveTo>
                  <a:cubicBezTo>
                    <a:pt x="414909" y="3302"/>
                    <a:pt x="419735" y="0"/>
                    <a:pt x="425069" y="0"/>
                  </a:cubicBezTo>
                  <a:lnTo>
                    <a:pt x="467360" y="0"/>
                  </a:lnTo>
                  <a:cubicBezTo>
                    <a:pt x="581025" y="0"/>
                    <a:pt x="687451" y="33401"/>
                    <a:pt x="776478" y="90932"/>
                  </a:cubicBezTo>
                  <a:cubicBezTo>
                    <a:pt x="781431" y="94107"/>
                    <a:pt x="783590" y="100457"/>
                    <a:pt x="781558" y="106045"/>
                  </a:cubicBezTo>
                  <a:lnTo>
                    <a:pt x="402463" y="1136015"/>
                  </a:lnTo>
                  <a:cubicBezTo>
                    <a:pt x="400685" y="1140968"/>
                    <a:pt x="395859" y="1144270"/>
                    <a:pt x="390525" y="1144270"/>
                  </a:cubicBezTo>
                  <a:lnTo>
                    <a:pt x="13335" y="1144270"/>
                  </a:lnTo>
                  <a:cubicBezTo>
                    <a:pt x="9144" y="1144270"/>
                    <a:pt x="5334" y="1142238"/>
                    <a:pt x="2921" y="1138809"/>
                  </a:cubicBezTo>
                  <a:cubicBezTo>
                    <a:pt x="508" y="1135380"/>
                    <a:pt x="0" y="1131062"/>
                    <a:pt x="1397" y="1127125"/>
                  </a:cubicBezTo>
                  <a:lnTo>
                    <a:pt x="413131" y="8255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31" name="Group 131"/>
          <p:cNvGrpSpPr/>
          <p:nvPr/>
        </p:nvGrpSpPr>
        <p:grpSpPr>
          <a:xfrm>
            <a:off x="8288183" y="5665667"/>
            <a:ext cx="1758029" cy="23622"/>
            <a:chOff x="0" y="0"/>
            <a:chExt cx="2344039" cy="31496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2344039" cy="31496"/>
            </a:xfrm>
            <a:custGeom>
              <a:avLst/>
              <a:gdLst/>
              <a:ahLst/>
              <a:cxnLst/>
              <a:rect l="l" t="t" r="r" b="b"/>
              <a:pathLst>
                <a:path w="2344039" h="31496">
                  <a:moveTo>
                    <a:pt x="15748" y="0"/>
                  </a:moveTo>
                  <a:cubicBezTo>
                    <a:pt x="7239" y="0"/>
                    <a:pt x="0" y="7366"/>
                    <a:pt x="0" y="15748"/>
                  </a:cubicBezTo>
                  <a:cubicBezTo>
                    <a:pt x="0" y="24511"/>
                    <a:pt x="7239" y="31496"/>
                    <a:pt x="15748" y="31496"/>
                  </a:cubicBezTo>
                  <a:lnTo>
                    <a:pt x="2328291" y="31496"/>
                  </a:lnTo>
                  <a:cubicBezTo>
                    <a:pt x="2336673" y="31496"/>
                    <a:pt x="2344039" y="24511"/>
                    <a:pt x="2344039" y="15748"/>
                  </a:cubicBezTo>
                  <a:cubicBezTo>
                    <a:pt x="2344039" y="7366"/>
                    <a:pt x="2336673" y="0"/>
                    <a:pt x="23282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3" name="Group 133"/>
          <p:cNvGrpSpPr/>
          <p:nvPr/>
        </p:nvGrpSpPr>
        <p:grpSpPr>
          <a:xfrm>
            <a:off x="8787176" y="5809664"/>
            <a:ext cx="1259015" cy="23622"/>
            <a:chOff x="0" y="0"/>
            <a:chExt cx="1678686" cy="31496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1678686" cy="31496"/>
            </a:xfrm>
            <a:custGeom>
              <a:avLst/>
              <a:gdLst/>
              <a:ahLst/>
              <a:cxnLst/>
              <a:rect l="l" t="t" r="r" b="b"/>
              <a:pathLst>
                <a:path w="1678686" h="31496">
                  <a:moveTo>
                    <a:pt x="15748" y="0"/>
                  </a:moveTo>
                  <a:cubicBezTo>
                    <a:pt x="6985" y="0"/>
                    <a:pt x="0" y="6985"/>
                    <a:pt x="0" y="15748"/>
                  </a:cubicBezTo>
                  <a:cubicBezTo>
                    <a:pt x="0" y="24257"/>
                    <a:pt x="6985" y="31496"/>
                    <a:pt x="15748" y="31496"/>
                  </a:cubicBezTo>
                  <a:lnTo>
                    <a:pt x="1662938" y="31496"/>
                  </a:lnTo>
                  <a:cubicBezTo>
                    <a:pt x="1671320" y="31496"/>
                    <a:pt x="1678686" y="24257"/>
                    <a:pt x="1678686" y="15748"/>
                  </a:cubicBezTo>
                  <a:cubicBezTo>
                    <a:pt x="1678686" y="6985"/>
                    <a:pt x="1671320" y="0"/>
                    <a:pt x="1662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5" name="Group 135"/>
          <p:cNvGrpSpPr/>
          <p:nvPr/>
        </p:nvGrpSpPr>
        <p:grpSpPr>
          <a:xfrm>
            <a:off x="8288183" y="5809664"/>
            <a:ext cx="372523" cy="23622"/>
            <a:chOff x="0" y="0"/>
            <a:chExt cx="496697" cy="31496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496697" cy="31496"/>
            </a:xfrm>
            <a:custGeom>
              <a:avLst/>
              <a:gdLst/>
              <a:ahLst/>
              <a:cxnLst/>
              <a:rect l="l" t="t" r="r" b="b"/>
              <a:pathLst>
                <a:path w="496697" h="31496">
                  <a:moveTo>
                    <a:pt x="15748" y="0"/>
                  </a:moveTo>
                  <a:cubicBezTo>
                    <a:pt x="7239" y="0"/>
                    <a:pt x="0" y="6985"/>
                    <a:pt x="0" y="15748"/>
                  </a:cubicBezTo>
                  <a:cubicBezTo>
                    <a:pt x="0" y="24257"/>
                    <a:pt x="7239" y="31496"/>
                    <a:pt x="15748" y="31496"/>
                  </a:cubicBezTo>
                  <a:lnTo>
                    <a:pt x="480822" y="31496"/>
                  </a:lnTo>
                  <a:cubicBezTo>
                    <a:pt x="489331" y="31496"/>
                    <a:pt x="496697" y="24257"/>
                    <a:pt x="496697" y="15748"/>
                  </a:cubicBezTo>
                  <a:cubicBezTo>
                    <a:pt x="496697" y="6985"/>
                    <a:pt x="489331" y="0"/>
                    <a:pt x="4808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7" name="Group 137"/>
          <p:cNvGrpSpPr/>
          <p:nvPr/>
        </p:nvGrpSpPr>
        <p:grpSpPr>
          <a:xfrm>
            <a:off x="9606637" y="5953432"/>
            <a:ext cx="439579" cy="23527"/>
            <a:chOff x="0" y="0"/>
            <a:chExt cx="586105" cy="31369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586105" cy="31369"/>
            </a:xfrm>
            <a:custGeom>
              <a:avLst/>
              <a:gdLst/>
              <a:ahLst/>
              <a:cxnLst/>
              <a:rect l="l" t="t" r="r" b="b"/>
              <a:pathLst>
                <a:path w="586105" h="31369">
                  <a:moveTo>
                    <a:pt x="15748" y="0"/>
                  </a:moveTo>
                  <a:cubicBezTo>
                    <a:pt x="7239" y="0"/>
                    <a:pt x="0" y="6985"/>
                    <a:pt x="0" y="15748"/>
                  </a:cubicBezTo>
                  <a:cubicBezTo>
                    <a:pt x="0" y="24130"/>
                    <a:pt x="7239" y="31369"/>
                    <a:pt x="15748" y="31369"/>
                  </a:cubicBezTo>
                  <a:lnTo>
                    <a:pt x="570357" y="31369"/>
                  </a:lnTo>
                  <a:cubicBezTo>
                    <a:pt x="578739" y="31369"/>
                    <a:pt x="586105" y="24130"/>
                    <a:pt x="586105" y="15748"/>
                  </a:cubicBezTo>
                  <a:cubicBezTo>
                    <a:pt x="586105" y="6985"/>
                    <a:pt x="578739" y="0"/>
                    <a:pt x="5703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9" name="Group 139"/>
          <p:cNvGrpSpPr/>
          <p:nvPr/>
        </p:nvGrpSpPr>
        <p:grpSpPr>
          <a:xfrm>
            <a:off x="8288183" y="5953432"/>
            <a:ext cx="1181671" cy="23527"/>
            <a:chOff x="0" y="0"/>
            <a:chExt cx="1575562" cy="31369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1575562" cy="31369"/>
            </a:xfrm>
            <a:custGeom>
              <a:avLst/>
              <a:gdLst/>
              <a:ahLst/>
              <a:cxnLst/>
              <a:rect l="l" t="t" r="r" b="b"/>
              <a:pathLst>
                <a:path w="1575562" h="31369">
                  <a:moveTo>
                    <a:pt x="15748" y="0"/>
                  </a:moveTo>
                  <a:cubicBezTo>
                    <a:pt x="7239" y="0"/>
                    <a:pt x="0" y="6985"/>
                    <a:pt x="0" y="15748"/>
                  </a:cubicBezTo>
                  <a:cubicBezTo>
                    <a:pt x="0" y="24130"/>
                    <a:pt x="7239" y="31369"/>
                    <a:pt x="15748" y="31369"/>
                  </a:cubicBezTo>
                  <a:lnTo>
                    <a:pt x="1559814" y="31369"/>
                  </a:lnTo>
                  <a:cubicBezTo>
                    <a:pt x="1568323" y="31369"/>
                    <a:pt x="1575562" y="24130"/>
                    <a:pt x="1575562" y="15748"/>
                  </a:cubicBezTo>
                  <a:cubicBezTo>
                    <a:pt x="1575562" y="6985"/>
                    <a:pt x="1568323" y="0"/>
                    <a:pt x="15598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1" name="Group 141"/>
          <p:cNvGrpSpPr/>
          <p:nvPr/>
        </p:nvGrpSpPr>
        <p:grpSpPr>
          <a:xfrm>
            <a:off x="8288183" y="6097198"/>
            <a:ext cx="916400" cy="23527"/>
            <a:chOff x="0" y="0"/>
            <a:chExt cx="1221867" cy="31369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221867" cy="31369"/>
            </a:xfrm>
            <a:custGeom>
              <a:avLst/>
              <a:gdLst/>
              <a:ahLst/>
              <a:cxnLst/>
              <a:rect l="l" t="t" r="r" b="b"/>
              <a:pathLst>
                <a:path w="1221867" h="31369">
                  <a:moveTo>
                    <a:pt x="15748" y="0"/>
                  </a:moveTo>
                  <a:cubicBezTo>
                    <a:pt x="7239" y="0"/>
                    <a:pt x="0" y="6985"/>
                    <a:pt x="0" y="15621"/>
                  </a:cubicBezTo>
                  <a:cubicBezTo>
                    <a:pt x="0" y="24130"/>
                    <a:pt x="7239" y="31369"/>
                    <a:pt x="15748" y="31369"/>
                  </a:cubicBezTo>
                  <a:lnTo>
                    <a:pt x="1206119" y="31369"/>
                  </a:lnTo>
                  <a:cubicBezTo>
                    <a:pt x="1214628" y="31369"/>
                    <a:pt x="1221867" y="24130"/>
                    <a:pt x="1221867" y="15621"/>
                  </a:cubicBezTo>
                  <a:cubicBezTo>
                    <a:pt x="1221867" y="6985"/>
                    <a:pt x="1214628" y="0"/>
                    <a:pt x="12061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3" name="Group 143"/>
          <p:cNvGrpSpPr/>
          <p:nvPr/>
        </p:nvGrpSpPr>
        <p:grpSpPr>
          <a:xfrm>
            <a:off x="8849797" y="6818351"/>
            <a:ext cx="1853470" cy="936498"/>
            <a:chOff x="0" y="0"/>
            <a:chExt cx="2471293" cy="1248664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2471293" cy="1248664"/>
            </a:xfrm>
            <a:custGeom>
              <a:avLst/>
              <a:gdLst/>
              <a:ahLst/>
              <a:cxnLst/>
              <a:rect l="l" t="t" r="r" b="b"/>
              <a:pathLst>
                <a:path w="2471293" h="1248664">
                  <a:moveTo>
                    <a:pt x="410845" y="0"/>
                  </a:moveTo>
                  <a:lnTo>
                    <a:pt x="0" y="1116584"/>
                  </a:lnTo>
                  <a:cubicBezTo>
                    <a:pt x="15621" y="1117727"/>
                    <a:pt x="31750" y="1118743"/>
                    <a:pt x="48133" y="1118743"/>
                  </a:cubicBezTo>
                  <a:lnTo>
                    <a:pt x="274447" y="1118743"/>
                  </a:lnTo>
                  <a:lnTo>
                    <a:pt x="686181" y="0"/>
                  </a:lnTo>
                  <a:close/>
                  <a:moveTo>
                    <a:pt x="1063498" y="0"/>
                  </a:moveTo>
                  <a:lnTo>
                    <a:pt x="651764" y="1118743"/>
                  </a:lnTo>
                  <a:lnTo>
                    <a:pt x="1549908" y="1118743"/>
                  </a:lnTo>
                  <a:lnTo>
                    <a:pt x="1650873" y="1248664"/>
                  </a:lnTo>
                  <a:lnTo>
                    <a:pt x="1751584" y="1118743"/>
                  </a:lnTo>
                  <a:lnTo>
                    <a:pt x="1912112" y="1118743"/>
                  </a:lnTo>
                  <a:cubicBezTo>
                    <a:pt x="2221103" y="1118743"/>
                    <a:pt x="2471293" y="868045"/>
                    <a:pt x="2471293" y="559181"/>
                  </a:cubicBezTo>
                  <a:cubicBezTo>
                    <a:pt x="2471293" y="250571"/>
                    <a:pt x="2221103" y="0"/>
                    <a:pt x="1912112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45" name="Group 145"/>
          <p:cNvGrpSpPr/>
          <p:nvPr/>
        </p:nvGrpSpPr>
        <p:grpSpPr>
          <a:xfrm>
            <a:off x="8839796" y="6808826"/>
            <a:ext cx="1872901" cy="955548"/>
            <a:chOff x="0" y="0"/>
            <a:chExt cx="2497201" cy="1274064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2497201" cy="1274064"/>
            </a:xfrm>
            <a:custGeom>
              <a:avLst/>
              <a:gdLst/>
              <a:ahLst/>
              <a:cxnLst/>
              <a:rect l="l" t="t" r="r" b="b"/>
              <a:pathLst>
                <a:path w="2497201" h="1274064">
                  <a:moveTo>
                    <a:pt x="436118" y="17018"/>
                  </a:moveTo>
                  <a:lnTo>
                    <a:pt x="25273" y="1133729"/>
                  </a:lnTo>
                  <a:lnTo>
                    <a:pt x="13335" y="1129284"/>
                  </a:lnTo>
                  <a:lnTo>
                    <a:pt x="14224" y="1116584"/>
                  </a:lnTo>
                  <a:cubicBezTo>
                    <a:pt x="29718" y="1117727"/>
                    <a:pt x="45466" y="1118743"/>
                    <a:pt x="61341" y="1118743"/>
                  </a:cubicBezTo>
                  <a:lnTo>
                    <a:pt x="61341" y="1131443"/>
                  </a:lnTo>
                  <a:lnTo>
                    <a:pt x="61341" y="1118743"/>
                  </a:lnTo>
                  <a:lnTo>
                    <a:pt x="287782" y="1118743"/>
                  </a:lnTo>
                  <a:lnTo>
                    <a:pt x="287782" y="1131443"/>
                  </a:lnTo>
                  <a:lnTo>
                    <a:pt x="275844" y="1126998"/>
                  </a:lnTo>
                  <a:lnTo>
                    <a:pt x="687578" y="8255"/>
                  </a:lnTo>
                  <a:lnTo>
                    <a:pt x="699516" y="12700"/>
                  </a:lnTo>
                  <a:lnTo>
                    <a:pt x="699516" y="25400"/>
                  </a:lnTo>
                  <a:lnTo>
                    <a:pt x="424180" y="25400"/>
                  </a:lnTo>
                  <a:lnTo>
                    <a:pt x="424180" y="12700"/>
                  </a:lnTo>
                  <a:lnTo>
                    <a:pt x="436118" y="17145"/>
                  </a:lnTo>
                  <a:moveTo>
                    <a:pt x="412242" y="8255"/>
                  </a:moveTo>
                  <a:cubicBezTo>
                    <a:pt x="414020" y="3302"/>
                    <a:pt x="418846" y="0"/>
                    <a:pt x="424180" y="0"/>
                  </a:cubicBezTo>
                  <a:lnTo>
                    <a:pt x="699516" y="0"/>
                  </a:lnTo>
                  <a:cubicBezTo>
                    <a:pt x="703707" y="0"/>
                    <a:pt x="707517" y="2032"/>
                    <a:pt x="709930" y="5461"/>
                  </a:cubicBezTo>
                  <a:cubicBezTo>
                    <a:pt x="712343" y="8890"/>
                    <a:pt x="712851" y="13208"/>
                    <a:pt x="711454" y="17145"/>
                  </a:cubicBezTo>
                  <a:lnTo>
                    <a:pt x="299720" y="1135888"/>
                  </a:lnTo>
                  <a:cubicBezTo>
                    <a:pt x="297942" y="1140841"/>
                    <a:pt x="293116" y="1144143"/>
                    <a:pt x="287782" y="1144143"/>
                  </a:cubicBezTo>
                  <a:lnTo>
                    <a:pt x="61468" y="1144143"/>
                  </a:lnTo>
                  <a:cubicBezTo>
                    <a:pt x="44577" y="1144143"/>
                    <a:pt x="28194" y="1143127"/>
                    <a:pt x="12446" y="1141984"/>
                  </a:cubicBezTo>
                  <a:cubicBezTo>
                    <a:pt x="8509" y="1141730"/>
                    <a:pt x="4826" y="1139571"/>
                    <a:pt x="2667" y="1136142"/>
                  </a:cubicBezTo>
                  <a:cubicBezTo>
                    <a:pt x="508" y="1132713"/>
                    <a:pt x="0" y="1128649"/>
                    <a:pt x="1397" y="1124839"/>
                  </a:cubicBezTo>
                  <a:lnTo>
                    <a:pt x="412242" y="8255"/>
                  </a:lnTo>
                  <a:close/>
                  <a:moveTo>
                    <a:pt x="1088771" y="17018"/>
                  </a:moveTo>
                  <a:lnTo>
                    <a:pt x="677037" y="1135888"/>
                  </a:lnTo>
                  <a:lnTo>
                    <a:pt x="665099" y="1131443"/>
                  </a:lnTo>
                  <a:lnTo>
                    <a:pt x="665099" y="1118743"/>
                  </a:lnTo>
                  <a:lnTo>
                    <a:pt x="1563243" y="1118743"/>
                  </a:lnTo>
                  <a:cubicBezTo>
                    <a:pt x="1567180" y="1118743"/>
                    <a:pt x="1570863" y="1120521"/>
                    <a:pt x="1573276" y="1123696"/>
                  </a:cubicBezTo>
                  <a:lnTo>
                    <a:pt x="1674241" y="1253617"/>
                  </a:lnTo>
                  <a:lnTo>
                    <a:pt x="1664208" y="1261364"/>
                  </a:lnTo>
                  <a:lnTo>
                    <a:pt x="1654175" y="1253617"/>
                  </a:lnTo>
                  <a:lnTo>
                    <a:pt x="1754886" y="1123696"/>
                  </a:lnTo>
                  <a:cubicBezTo>
                    <a:pt x="1757299" y="1120648"/>
                    <a:pt x="1760982" y="1118743"/>
                    <a:pt x="1764919" y="1118743"/>
                  </a:cubicBezTo>
                  <a:lnTo>
                    <a:pt x="1925447" y="1118743"/>
                  </a:lnTo>
                  <a:lnTo>
                    <a:pt x="1925447" y="1131443"/>
                  </a:lnTo>
                  <a:lnTo>
                    <a:pt x="1925447" y="1118743"/>
                  </a:lnTo>
                  <a:cubicBezTo>
                    <a:pt x="2227453" y="1118743"/>
                    <a:pt x="2471928" y="873760"/>
                    <a:pt x="2471928" y="571881"/>
                  </a:cubicBezTo>
                  <a:lnTo>
                    <a:pt x="2484628" y="571881"/>
                  </a:lnTo>
                  <a:lnTo>
                    <a:pt x="2471928" y="571881"/>
                  </a:lnTo>
                  <a:cubicBezTo>
                    <a:pt x="2471928" y="270256"/>
                    <a:pt x="2227326" y="25400"/>
                    <a:pt x="1925447" y="25400"/>
                  </a:cubicBezTo>
                  <a:lnTo>
                    <a:pt x="1925447" y="12700"/>
                  </a:lnTo>
                  <a:lnTo>
                    <a:pt x="1925447" y="25400"/>
                  </a:lnTo>
                  <a:lnTo>
                    <a:pt x="1076833" y="25400"/>
                  </a:lnTo>
                  <a:lnTo>
                    <a:pt x="1076833" y="12700"/>
                  </a:lnTo>
                  <a:lnTo>
                    <a:pt x="1088771" y="17145"/>
                  </a:lnTo>
                  <a:moveTo>
                    <a:pt x="1064895" y="8255"/>
                  </a:moveTo>
                  <a:cubicBezTo>
                    <a:pt x="1066673" y="3302"/>
                    <a:pt x="1071499" y="0"/>
                    <a:pt x="1076833" y="0"/>
                  </a:cubicBezTo>
                  <a:lnTo>
                    <a:pt x="1925320" y="0"/>
                  </a:lnTo>
                  <a:cubicBezTo>
                    <a:pt x="2241296" y="0"/>
                    <a:pt x="2497201" y="256286"/>
                    <a:pt x="2497201" y="571881"/>
                  </a:cubicBezTo>
                  <a:cubicBezTo>
                    <a:pt x="2497201" y="887730"/>
                    <a:pt x="2241296" y="1144143"/>
                    <a:pt x="1925320" y="1144143"/>
                  </a:cubicBezTo>
                  <a:lnTo>
                    <a:pt x="1764792" y="1144143"/>
                  </a:lnTo>
                  <a:lnTo>
                    <a:pt x="1764792" y="1131443"/>
                  </a:lnTo>
                  <a:lnTo>
                    <a:pt x="1774825" y="1139190"/>
                  </a:lnTo>
                  <a:lnTo>
                    <a:pt x="1674114" y="1269111"/>
                  </a:lnTo>
                  <a:cubicBezTo>
                    <a:pt x="1671701" y="1272159"/>
                    <a:pt x="1668018" y="1274064"/>
                    <a:pt x="1664081" y="1274064"/>
                  </a:cubicBezTo>
                  <a:cubicBezTo>
                    <a:pt x="1660144" y="1274064"/>
                    <a:pt x="1656461" y="1272286"/>
                    <a:pt x="1654048" y="1269111"/>
                  </a:cubicBezTo>
                  <a:lnTo>
                    <a:pt x="1553083" y="1139190"/>
                  </a:lnTo>
                  <a:lnTo>
                    <a:pt x="1563116" y="1131443"/>
                  </a:lnTo>
                  <a:lnTo>
                    <a:pt x="1563116" y="1144143"/>
                  </a:lnTo>
                  <a:lnTo>
                    <a:pt x="665099" y="1144143"/>
                  </a:lnTo>
                  <a:cubicBezTo>
                    <a:pt x="660908" y="1144143"/>
                    <a:pt x="657098" y="1142111"/>
                    <a:pt x="654685" y="1138682"/>
                  </a:cubicBezTo>
                  <a:cubicBezTo>
                    <a:pt x="652272" y="1135253"/>
                    <a:pt x="651764" y="1130935"/>
                    <a:pt x="653161" y="1126998"/>
                  </a:cubicBezTo>
                  <a:lnTo>
                    <a:pt x="1064895" y="8255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47" name="Group 147"/>
          <p:cNvGrpSpPr/>
          <p:nvPr/>
        </p:nvGrpSpPr>
        <p:grpSpPr>
          <a:xfrm>
            <a:off x="8466157" y="6818351"/>
            <a:ext cx="691706" cy="837438"/>
            <a:chOff x="0" y="0"/>
            <a:chExt cx="922274" cy="1116584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922274" cy="1116584"/>
            </a:xfrm>
            <a:custGeom>
              <a:avLst/>
              <a:gdLst/>
              <a:ahLst/>
              <a:cxnLst/>
              <a:rect l="l" t="t" r="r" b="b"/>
              <a:pathLst>
                <a:path w="922274" h="1116584">
                  <a:moveTo>
                    <a:pt x="559562" y="0"/>
                  </a:moveTo>
                  <a:cubicBezTo>
                    <a:pt x="250571" y="0"/>
                    <a:pt x="0" y="250571"/>
                    <a:pt x="0" y="559181"/>
                  </a:cubicBezTo>
                  <a:cubicBezTo>
                    <a:pt x="0" y="852170"/>
                    <a:pt x="224917" y="1092454"/>
                    <a:pt x="511556" y="1116584"/>
                  </a:cubicBezTo>
                  <a:lnTo>
                    <a:pt x="922274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49" name="Group 149"/>
          <p:cNvGrpSpPr/>
          <p:nvPr/>
        </p:nvGrpSpPr>
        <p:grpSpPr>
          <a:xfrm>
            <a:off x="8456632" y="6808826"/>
            <a:ext cx="711232" cy="856869"/>
            <a:chOff x="0" y="0"/>
            <a:chExt cx="948309" cy="1142492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948309" cy="1142492"/>
            </a:xfrm>
            <a:custGeom>
              <a:avLst/>
              <a:gdLst/>
              <a:ahLst/>
              <a:cxnLst/>
              <a:rect l="l" t="t" r="r" b="b"/>
              <a:pathLst>
                <a:path w="948309" h="1142492">
                  <a:moveTo>
                    <a:pt x="572262" y="25400"/>
                  </a:moveTo>
                  <a:cubicBezTo>
                    <a:pt x="270256" y="25400"/>
                    <a:pt x="25400" y="270256"/>
                    <a:pt x="25400" y="571881"/>
                  </a:cubicBezTo>
                  <a:lnTo>
                    <a:pt x="12700" y="571881"/>
                  </a:lnTo>
                  <a:lnTo>
                    <a:pt x="25400" y="571881"/>
                  </a:lnTo>
                  <a:cubicBezTo>
                    <a:pt x="25400" y="858266"/>
                    <a:pt x="245237" y="1093089"/>
                    <a:pt x="525272" y="1116711"/>
                  </a:cubicBezTo>
                  <a:lnTo>
                    <a:pt x="524256" y="1129411"/>
                  </a:lnTo>
                  <a:lnTo>
                    <a:pt x="512318" y="1124966"/>
                  </a:lnTo>
                  <a:lnTo>
                    <a:pt x="923163" y="8255"/>
                  </a:lnTo>
                  <a:lnTo>
                    <a:pt x="935101" y="12700"/>
                  </a:lnTo>
                  <a:lnTo>
                    <a:pt x="935101" y="25400"/>
                  </a:lnTo>
                  <a:lnTo>
                    <a:pt x="572262" y="25400"/>
                  </a:lnTo>
                  <a:lnTo>
                    <a:pt x="572262" y="12700"/>
                  </a:lnTo>
                  <a:lnTo>
                    <a:pt x="572262" y="25400"/>
                  </a:lnTo>
                  <a:moveTo>
                    <a:pt x="572262" y="0"/>
                  </a:moveTo>
                  <a:lnTo>
                    <a:pt x="934974" y="0"/>
                  </a:lnTo>
                  <a:cubicBezTo>
                    <a:pt x="939165" y="0"/>
                    <a:pt x="942975" y="2032"/>
                    <a:pt x="945388" y="5461"/>
                  </a:cubicBezTo>
                  <a:cubicBezTo>
                    <a:pt x="947801" y="8890"/>
                    <a:pt x="948309" y="13208"/>
                    <a:pt x="946912" y="17145"/>
                  </a:cubicBezTo>
                  <a:lnTo>
                    <a:pt x="536067" y="1133729"/>
                  </a:lnTo>
                  <a:cubicBezTo>
                    <a:pt x="534035" y="1139063"/>
                    <a:pt x="528828" y="1142492"/>
                    <a:pt x="523113" y="1141984"/>
                  </a:cubicBezTo>
                  <a:cubicBezTo>
                    <a:pt x="229997" y="1117346"/>
                    <a:pt x="0" y="871474"/>
                    <a:pt x="0" y="571881"/>
                  </a:cubicBezTo>
                  <a:cubicBezTo>
                    <a:pt x="0" y="256286"/>
                    <a:pt x="256286" y="0"/>
                    <a:pt x="572262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51" name="Group 151"/>
          <p:cNvGrpSpPr/>
          <p:nvPr/>
        </p:nvGrpSpPr>
        <p:grpSpPr>
          <a:xfrm>
            <a:off x="9055648" y="6818351"/>
            <a:ext cx="591788" cy="839057"/>
            <a:chOff x="0" y="0"/>
            <a:chExt cx="789051" cy="1118743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789051" cy="1118743"/>
            </a:xfrm>
            <a:custGeom>
              <a:avLst/>
              <a:gdLst/>
              <a:ahLst/>
              <a:cxnLst/>
              <a:rect l="l" t="t" r="r" b="b"/>
              <a:pathLst>
                <a:path w="789051" h="1118743">
                  <a:moveTo>
                    <a:pt x="411734" y="0"/>
                  </a:moveTo>
                  <a:lnTo>
                    <a:pt x="0" y="1118743"/>
                  </a:lnTo>
                  <a:lnTo>
                    <a:pt x="377317" y="1118743"/>
                  </a:lnTo>
                  <a:lnTo>
                    <a:pt x="789051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53" name="Group 153"/>
          <p:cNvGrpSpPr/>
          <p:nvPr/>
        </p:nvGrpSpPr>
        <p:grpSpPr>
          <a:xfrm>
            <a:off x="9045646" y="6808826"/>
            <a:ext cx="611791" cy="858107"/>
            <a:chOff x="0" y="0"/>
            <a:chExt cx="815721" cy="1144143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815721" cy="1144143"/>
            </a:xfrm>
            <a:custGeom>
              <a:avLst/>
              <a:gdLst/>
              <a:ahLst/>
              <a:cxnLst/>
              <a:rect l="l" t="t" r="r" b="b"/>
              <a:pathLst>
                <a:path w="815721" h="1144143">
                  <a:moveTo>
                    <a:pt x="437007" y="17018"/>
                  </a:moveTo>
                  <a:lnTo>
                    <a:pt x="25273" y="1135888"/>
                  </a:lnTo>
                  <a:lnTo>
                    <a:pt x="13335" y="1131443"/>
                  </a:lnTo>
                  <a:lnTo>
                    <a:pt x="13335" y="1118743"/>
                  </a:lnTo>
                  <a:lnTo>
                    <a:pt x="390652" y="1118743"/>
                  </a:lnTo>
                  <a:lnTo>
                    <a:pt x="390652" y="1131443"/>
                  </a:lnTo>
                  <a:lnTo>
                    <a:pt x="378714" y="1126998"/>
                  </a:lnTo>
                  <a:lnTo>
                    <a:pt x="790448" y="8255"/>
                  </a:lnTo>
                  <a:lnTo>
                    <a:pt x="802386" y="12700"/>
                  </a:lnTo>
                  <a:lnTo>
                    <a:pt x="802386" y="25400"/>
                  </a:lnTo>
                  <a:lnTo>
                    <a:pt x="425069" y="25400"/>
                  </a:lnTo>
                  <a:lnTo>
                    <a:pt x="425069" y="12700"/>
                  </a:lnTo>
                  <a:lnTo>
                    <a:pt x="437007" y="17145"/>
                  </a:lnTo>
                  <a:moveTo>
                    <a:pt x="413131" y="8255"/>
                  </a:moveTo>
                  <a:cubicBezTo>
                    <a:pt x="414909" y="3302"/>
                    <a:pt x="419735" y="0"/>
                    <a:pt x="425069" y="0"/>
                  </a:cubicBezTo>
                  <a:lnTo>
                    <a:pt x="802386" y="0"/>
                  </a:lnTo>
                  <a:cubicBezTo>
                    <a:pt x="806577" y="0"/>
                    <a:pt x="810387" y="2032"/>
                    <a:pt x="812800" y="5461"/>
                  </a:cubicBezTo>
                  <a:cubicBezTo>
                    <a:pt x="815213" y="8890"/>
                    <a:pt x="815721" y="13208"/>
                    <a:pt x="814324" y="17145"/>
                  </a:cubicBezTo>
                  <a:lnTo>
                    <a:pt x="402590" y="1135888"/>
                  </a:lnTo>
                  <a:cubicBezTo>
                    <a:pt x="400812" y="1140841"/>
                    <a:pt x="395986" y="1144143"/>
                    <a:pt x="390652" y="1144143"/>
                  </a:cubicBezTo>
                  <a:lnTo>
                    <a:pt x="13335" y="1144143"/>
                  </a:lnTo>
                  <a:cubicBezTo>
                    <a:pt x="9144" y="1144143"/>
                    <a:pt x="5334" y="1142111"/>
                    <a:pt x="2921" y="1138682"/>
                  </a:cubicBezTo>
                  <a:cubicBezTo>
                    <a:pt x="508" y="1135253"/>
                    <a:pt x="0" y="1130935"/>
                    <a:pt x="1397" y="1126998"/>
                  </a:cubicBezTo>
                  <a:lnTo>
                    <a:pt x="413131" y="8255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55" name="Group 155"/>
          <p:cNvGrpSpPr/>
          <p:nvPr/>
        </p:nvGrpSpPr>
        <p:grpSpPr>
          <a:xfrm>
            <a:off x="8683359" y="7004810"/>
            <a:ext cx="1757839" cy="23622"/>
            <a:chOff x="0" y="0"/>
            <a:chExt cx="2343785" cy="31496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2343785" cy="31496"/>
            </a:xfrm>
            <a:custGeom>
              <a:avLst/>
              <a:gdLst/>
              <a:ahLst/>
              <a:cxnLst/>
              <a:rect l="l" t="t" r="r" b="b"/>
              <a:pathLst>
                <a:path w="2343785" h="31496">
                  <a:moveTo>
                    <a:pt x="15748" y="0"/>
                  </a:moveTo>
                  <a:cubicBezTo>
                    <a:pt x="6985" y="0"/>
                    <a:pt x="0" y="7239"/>
                    <a:pt x="0" y="15748"/>
                  </a:cubicBezTo>
                  <a:cubicBezTo>
                    <a:pt x="0" y="24384"/>
                    <a:pt x="6985" y="31496"/>
                    <a:pt x="15748" y="31496"/>
                  </a:cubicBezTo>
                  <a:lnTo>
                    <a:pt x="2328037" y="31496"/>
                  </a:lnTo>
                  <a:cubicBezTo>
                    <a:pt x="2336546" y="31496"/>
                    <a:pt x="2343785" y="24384"/>
                    <a:pt x="2343785" y="15748"/>
                  </a:cubicBezTo>
                  <a:cubicBezTo>
                    <a:pt x="2343785" y="7239"/>
                    <a:pt x="2336546" y="0"/>
                    <a:pt x="23280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7" name="Group 157"/>
          <p:cNvGrpSpPr/>
          <p:nvPr/>
        </p:nvGrpSpPr>
        <p:grpSpPr>
          <a:xfrm>
            <a:off x="9458801" y="7148578"/>
            <a:ext cx="982409" cy="23622"/>
            <a:chOff x="0" y="0"/>
            <a:chExt cx="1309878" cy="31496"/>
          </a:xfrm>
        </p:grpSpPr>
        <p:sp>
          <p:nvSpPr>
            <p:cNvPr id="158" name="Freeform 158"/>
            <p:cNvSpPr/>
            <p:nvPr/>
          </p:nvSpPr>
          <p:spPr>
            <a:xfrm>
              <a:off x="0" y="0"/>
              <a:ext cx="1309878" cy="31496"/>
            </a:xfrm>
            <a:custGeom>
              <a:avLst/>
              <a:gdLst/>
              <a:ahLst/>
              <a:cxnLst/>
              <a:rect l="l" t="t" r="r" b="b"/>
              <a:pathLst>
                <a:path w="1309878" h="31496">
                  <a:moveTo>
                    <a:pt x="15748" y="0"/>
                  </a:moveTo>
                  <a:cubicBezTo>
                    <a:pt x="6985" y="0"/>
                    <a:pt x="0" y="7239"/>
                    <a:pt x="0" y="15621"/>
                  </a:cubicBezTo>
                  <a:cubicBezTo>
                    <a:pt x="0" y="24384"/>
                    <a:pt x="6985" y="31496"/>
                    <a:pt x="15748" y="31496"/>
                  </a:cubicBezTo>
                  <a:lnTo>
                    <a:pt x="1294130" y="31496"/>
                  </a:lnTo>
                  <a:cubicBezTo>
                    <a:pt x="1302639" y="31496"/>
                    <a:pt x="1309878" y="24384"/>
                    <a:pt x="1309878" y="15621"/>
                  </a:cubicBezTo>
                  <a:cubicBezTo>
                    <a:pt x="1309878" y="7239"/>
                    <a:pt x="1302639" y="0"/>
                    <a:pt x="12941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9" name="Group 159"/>
          <p:cNvGrpSpPr/>
          <p:nvPr/>
        </p:nvGrpSpPr>
        <p:grpSpPr>
          <a:xfrm>
            <a:off x="8683359" y="7148578"/>
            <a:ext cx="667607" cy="23622"/>
            <a:chOff x="0" y="0"/>
            <a:chExt cx="890143" cy="31496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890143" cy="31496"/>
            </a:xfrm>
            <a:custGeom>
              <a:avLst/>
              <a:gdLst/>
              <a:ahLst/>
              <a:cxnLst/>
              <a:rect l="l" t="t" r="r" b="b"/>
              <a:pathLst>
                <a:path w="890143" h="31496">
                  <a:moveTo>
                    <a:pt x="15748" y="0"/>
                  </a:moveTo>
                  <a:cubicBezTo>
                    <a:pt x="6985" y="0"/>
                    <a:pt x="0" y="7239"/>
                    <a:pt x="0" y="15621"/>
                  </a:cubicBezTo>
                  <a:cubicBezTo>
                    <a:pt x="0" y="24384"/>
                    <a:pt x="6985" y="31496"/>
                    <a:pt x="15748" y="31496"/>
                  </a:cubicBezTo>
                  <a:lnTo>
                    <a:pt x="874268" y="31496"/>
                  </a:lnTo>
                  <a:cubicBezTo>
                    <a:pt x="883158" y="31496"/>
                    <a:pt x="890143" y="24384"/>
                    <a:pt x="890143" y="15621"/>
                  </a:cubicBezTo>
                  <a:cubicBezTo>
                    <a:pt x="890143" y="7239"/>
                    <a:pt x="883158" y="0"/>
                    <a:pt x="874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1" name="Group 161"/>
          <p:cNvGrpSpPr/>
          <p:nvPr/>
        </p:nvGrpSpPr>
        <p:grpSpPr>
          <a:xfrm>
            <a:off x="10101185" y="7292453"/>
            <a:ext cx="340043" cy="23717"/>
            <a:chOff x="0" y="0"/>
            <a:chExt cx="453390" cy="31623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453390" cy="31623"/>
            </a:xfrm>
            <a:custGeom>
              <a:avLst/>
              <a:gdLst/>
              <a:ahLst/>
              <a:cxnLst/>
              <a:rect l="l" t="t" r="r" b="b"/>
              <a:pathLst>
                <a:path w="453390" h="31623">
                  <a:moveTo>
                    <a:pt x="15621" y="0"/>
                  </a:moveTo>
                  <a:cubicBezTo>
                    <a:pt x="6858" y="0"/>
                    <a:pt x="0" y="6985"/>
                    <a:pt x="0" y="15875"/>
                  </a:cubicBezTo>
                  <a:cubicBezTo>
                    <a:pt x="0" y="24384"/>
                    <a:pt x="6858" y="31623"/>
                    <a:pt x="15621" y="31623"/>
                  </a:cubicBezTo>
                  <a:lnTo>
                    <a:pt x="437642" y="31623"/>
                  </a:lnTo>
                  <a:cubicBezTo>
                    <a:pt x="446151" y="31623"/>
                    <a:pt x="453390" y="24384"/>
                    <a:pt x="453390" y="15875"/>
                  </a:cubicBezTo>
                  <a:cubicBezTo>
                    <a:pt x="453390" y="6985"/>
                    <a:pt x="446151" y="0"/>
                    <a:pt x="4376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3" name="Group 163"/>
          <p:cNvGrpSpPr/>
          <p:nvPr/>
        </p:nvGrpSpPr>
        <p:grpSpPr>
          <a:xfrm>
            <a:off x="8683359" y="7292453"/>
            <a:ext cx="1280732" cy="23717"/>
            <a:chOff x="0" y="0"/>
            <a:chExt cx="1707642" cy="31623"/>
          </a:xfrm>
        </p:grpSpPr>
        <p:sp>
          <p:nvSpPr>
            <p:cNvPr id="164" name="Freeform 164"/>
            <p:cNvSpPr/>
            <p:nvPr/>
          </p:nvSpPr>
          <p:spPr>
            <a:xfrm>
              <a:off x="0" y="0"/>
              <a:ext cx="1707642" cy="31623"/>
            </a:xfrm>
            <a:custGeom>
              <a:avLst/>
              <a:gdLst/>
              <a:ahLst/>
              <a:cxnLst/>
              <a:rect l="l" t="t" r="r" b="b"/>
              <a:pathLst>
                <a:path w="1707642" h="31623">
                  <a:moveTo>
                    <a:pt x="15748" y="0"/>
                  </a:moveTo>
                  <a:cubicBezTo>
                    <a:pt x="6985" y="0"/>
                    <a:pt x="0" y="6985"/>
                    <a:pt x="0" y="15875"/>
                  </a:cubicBezTo>
                  <a:cubicBezTo>
                    <a:pt x="0" y="24384"/>
                    <a:pt x="6985" y="31623"/>
                    <a:pt x="15748" y="31623"/>
                  </a:cubicBezTo>
                  <a:lnTo>
                    <a:pt x="1691894" y="31623"/>
                  </a:lnTo>
                  <a:cubicBezTo>
                    <a:pt x="1700657" y="31623"/>
                    <a:pt x="1707642" y="24384"/>
                    <a:pt x="1707642" y="15875"/>
                  </a:cubicBezTo>
                  <a:cubicBezTo>
                    <a:pt x="1707642" y="6985"/>
                    <a:pt x="1700657" y="0"/>
                    <a:pt x="16918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5" name="Group 165"/>
          <p:cNvGrpSpPr/>
          <p:nvPr/>
        </p:nvGrpSpPr>
        <p:grpSpPr>
          <a:xfrm>
            <a:off x="8683359" y="7436221"/>
            <a:ext cx="1110520" cy="23622"/>
            <a:chOff x="0" y="0"/>
            <a:chExt cx="1480693" cy="31496"/>
          </a:xfrm>
        </p:grpSpPr>
        <p:sp>
          <p:nvSpPr>
            <p:cNvPr id="166" name="Freeform 166"/>
            <p:cNvSpPr/>
            <p:nvPr/>
          </p:nvSpPr>
          <p:spPr>
            <a:xfrm>
              <a:off x="0" y="0"/>
              <a:ext cx="1480693" cy="31496"/>
            </a:xfrm>
            <a:custGeom>
              <a:avLst/>
              <a:gdLst/>
              <a:ahLst/>
              <a:cxnLst/>
              <a:rect l="l" t="t" r="r" b="b"/>
              <a:pathLst>
                <a:path w="1480693" h="31496">
                  <a:moveTo>
                    <a:pt x="15748" y="0"/>
                  </a:moveTo>
                  <a:cubicBezTo>
                    <a:pt x="6985" y="0"/>
                    <a:pt x="0" y="6985"/>
                    <a:pt x="0" y="15875"/>
                  </a:cubicBezTo>
                  <a:cubicBezTo>
                    <a:pt x="0" y="24257"/>
                    <a:pt x="6985" y="31496"/>
                    <a:pt x="15748" y="31496"/>
                  </a:cubicBezTo>
                  <a:lnTo>
                    <a:pt x="1464945" y="31496"/>
                  </a:lnTo>
                  <a:cubicBezTo>
                    <a:pt x="1473708" y="31496"/>
                    <a:pt x="1480693" y="24257"/>
                    <a:pt x="1480693" y="15875"/>
                  </a:cubicBezTo>
                  <a:cubicBezTo>
                    <a:pt x="1480693" y="6985"/>
                    <a:pt x="1473708" y="0"/>
                    <a:pt x="14649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7" name="Group 167"/>
          <p:cNvGrpSpPr/>
          <p:nvPr/>
        </p:nvGrpSpPr>
        <p:grpSpPr>
          <a:xfrm>
            <a:off x="7238353" y="4449942"/>
            <a:ext cx="290417" cy="411766"/>
            <a:chOff x="0" y="0"/>
            <a:chExt cx="387223" cy="549021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387223" cy="549021"/>
            </a:xfrm>
            <a:custGeom>
              <a:avLst/>
              <a:gdLst/>
              <a:ahLst/>
              <a:cxnLst/>
              <a:rect l="l" t="t" r="r" b="b"/>
              <a:pathLst>
                <a:path w="387223" h="549021">
                  <a:moveTo>
                    <a:pt x="197485" y="0"/>
                  </a:moveTo>
                  <a:cubicBezTo>
                    <a:pt x="165354" y="0"/>
                    <a:pt x="133223" y="8382"/>
                    <a:pt x="105156" y="24511"/>
                  </a:cubicBezTo>
                  <a:cubicBezTo>
                    <a:pt x="97028" y="29083"/>
                    <a:pt x="89027" y="34417"/>
                    <a:pt x="82804" y="41402"/>
                  </a:cubicBezTo>
                  <a:cubicBezTo>
                    <a:pt x="74930" y="49530"/>
                    <a:pt x="71882" y="56261"/>
                    <a:pt x="72771" y="67183"/>
                  </a:cubicBezTo>
                  <a:cubicBezTo>
                    <a:pt x="73406" y="75311"/>
                    <a:pt x="73660" y="83185"/>
                    <a:pt x="73152" y="91313"/>
                  </a:cubicBezTo>
                  <a:cubicBezTo>
                    <a:pt x="72136" y="103632"/>
                    <a:pt x="69596" y="115824"/>
                    <a:pt x="66675" y="128270"/>
                  </a:cubicBezTo>
                  <a:cubicBezTo>
                    <a:pt x="59182" y="160909"/>
                    <a:pt x="60706" y="192024"/>
                    <a:pt x="67691" y="224663"/>
                  </a:cubicBezTo>
                  <a:cubicBezTo>
                    <a:pt x="70358" y="236982"/>
                    <a:pt x="70612" y="250317"/>
                    <a:pt x="65913" y="261747"/>
                  </a:cubicBezTo>
                  <a:cubicBezTo>
                    <a:pt x="61595" y="272034"/>
                    <a:pt x="53467" y="279781"/>
                    <a:pt x="46228" y="287782"/>
                  </a:cubicBezTo>
                  <a:cubicBezTo>
                    <a:pt x="30988" y="303403"/>
                    <a:pt x="17780" y="320929"/>
                    <a:pt x="9652" y="341503"/>
                  </a:cubicBezTo>
                  <a:cubicBezTo>
                    <a:pt x="1778" y="362204"/>
                    <a:pt x="0" y="385826"/>
                    <a:pt x="8128" y="406273"/>
                  </a:cubicBezTo>
                  <a:cubicBezTo>
                    <a:pt x="12319" y="416814"/>
                    <a:pt x="19050" y="426466"/>
                    <a:pt x="24257" y="436499"/>
                  </a:cubicBezTo>
                  <a:cubicBezTo>
                    <a:pt x="37211" y="462407"/>
                    <a:pt x="39370" y="494157"/>
                    <a:pt x="30353" y="521970"/>
                  </a:cubicBezTo>
                  <a:cubicBezTo>
                    <a:pt x="28194" y="528320"/>
                    <a:pt x="32385" y="534924"/>
                    <a:pt x="39116" y="536194"/>
                  </a:cubicBezTo>
                  <a:cubicBezTo>
                    <a:pt x="80264" y="543814"/>
                    <a:pt x="122301" y="549021"/>
                    <a:pt x="164084" y="549021"/>
                  </a:cubicBezTo>
                  <a:cubicBezTo>
                    <a:pt x="180467" y="549021"/>
                    <a:pt x="196850" y="548259"/>
                    <a:pt x="213106" y="546481"/>
                  </a:cubicBezTo>
                  <a:cubicBezTo>
                    <a:pt x="275971" y="539877"/>
                    <a:pt x="337947" y="517779"/>
                    <a:pt x="387223" y="475996"/>
                  </a:cubicBezTo>
                  <a:lnTo>
                    <a:pt x="289941" y="59817"/>
                  </a:lnTo>
                  <a:cubicBezTo>
                    <a:pt x="273304" y="35687"/>
                    <a:pt x="253492" y="10795"/>
                    <a:pt x="225552" y="3048"/>
                  </a:cubicBezTo>
                  <a:cubicBezTo>
                    <a:pt x="217297" y="889"/>
                    <a:pt x="209169" y="254"/>
                    <a:pt x="200660" y="0"/>
                  </a:cubicBezTo>
                  <a:cubicBezTo>
                    <a:pt x="199517" y="0"/>
                    <a:pt x="198501" y="0"/>
                    <a:pt x="19748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69" name="Group 169"/>
          <p:cNvGrpSpPr/>
          <p:nvPr/>
        </p:nvGrpSpPr>
        <p:grpSpPr>
          <a:xfrm>
            <a:off x="7296348" y="4382022"/>
            <a:ext cx="336709" cy="405003"/>
            <a:chOff x="0" y="0"/>
            <a:chExt cx="448945" cy="540004"/>
          </a:xfrm>
        </p:grpSpPr>
        <p:sp>
          <p:nvSpPr>
            <p:cNvPr id="170" name="Freeform 170"/>
            <p:cNvSpPr/>
            <p:nvPr/>
          </p:nvSpPr>
          <p:spPr>
            <a:xfrm>
              <a:off x="0" y="0"/>
              <a:ext cx="448945" cy="540004"/>
            </a:xfrm>
            <a:custGeom>
              <a:avLst/>
              <a:gdLst/>
              <a:ahLst/>
              <a:cxnLst/>
              <a:rect l="l" t="t" r="r" b="b"/>
              <a:pathLst>
                <a:path w="448945" h="540004">
                  <a:moveTo>
                    <a:pt x="144018" y="0"/>
                  </a:moveTo>
                  <a:cubicBezTo>
                    <a:pt x="86614" y="0"/>
                    <a:pt x="38227" y="22860"/>
                    <a:pt x="24257" y="86233"/>
                  </a:cubicBezTo>
                  <a:cubicBezTo>
                    <a:pt x="0" y="196342"/>
                    <a:pt x="18415" y="493522"/>
                    <a:pt x="101092" y="530733"/>
                  </a:cubicBezTo>
                  <a:cubicBezTo>
                    <a:pt x="115443" y="537210"/>
                    <a:pt x="130556" y="540004"/>
                    <a:pt x="145796" y="540004"/>
                  </a:cubicBezTo>
                  <a:cubicBezTo>
                    <a:pt x="217551" y="540004"/>
                    <a:pt x="292735" y="478282"/>
                    <a:pt x="318389" y="447675"/>
                  </a:cubicBezTo>
                  <a:cubicBezTo>
                    <a:pt x="363474" y="393319"/>
                    <a:pt x="448945" y="163449"/>
                    <a:pt x="372491" y="90297"/>
                  </a:cubicBezTo>
                  <a:cubicBezTo>
                    <a:pt x="327279" y="47117"/>
                    <a:pt x="226441" y="0"/>
                    <a:pt x="144018" y="0"/>
                  </a:cubicBezTo>
                  <a:close/>
                </a:path>
              </a:pathLst>
            </a:custGeom>
            <a:solidFill>
              <a:srgbClr val="E6B8AF"/>
            </a:solidFill>
          </p:spPr>
        </p:sp>
      </p:grpSp>
      <p:grpSp>
        <p:nvGrpSpPr>
          <p:cNvPr id="171" name="Group 171"/>
          <p:cNvGrpSpPr/>
          <p:nvPr/>
        </p:nvGrpSpPr>
        <p:grpSpPr>
          <a:xfrm>
            <a:off x="7455300" y="4632480"/>
            <a:ext cx="217646" cy="399574"/>
            <a:chOff x="0" y="0"/>
            <a:chExt cx="290195" cy="532765"/>
          </a:xfrm>
        </p:grpSpPr>
        <p:sp>
          <p:nvSpPr>
            <p:cNvPr id="172" name="Freeform 172"/>
            <p:cNvSpPr/>
            <p:nvPr/>
          </p:nvSpPr>
          <p:spPr>
            <a:xfrm>
              <a:off x="0" y="0"/>
              <a:ext cx="290195" cy="532765"/>
            </a:xfrm>
            <a:custGeom>
              <a:avLst/>
              <a:gdLst/>
              <a:ahLst/>
              <a:cxnLst/>
              <a:rect l="l" t="t" r="r" b="b"/>
              <a:pathLst>
                <a:path w="290195" h="532765">
                  <a:moveTo>
                    <a:pt x="152400" y="0"/>
                  </a:moveTo>
                  <a:lnTo>
                    <a:pt x="0" y="129667"/>
                  </a:lnTo>
                  <a:lnTo>
                    <a:pt x="60198" y="348234"/>
                  </a:lnTo>
                  <a:lnTo>
                    <a:pt x="36322" y="407162"/>
                  </a:lnTo>
                  <a:cubicBezTo>
                    <a:pt x="36322" y="407162"/>
                    <a:pt x="20193" y="525018"/>
                    <a:pt x="39878" y="531114"/>
                  </a:cubicBezTo>
                  <a:cubicBezTo>
                    <a:pt x="43561" y="532257"/>
                    <a:pt x="47498" y="532765"/>
                    <a:pt x="51562" y="532765"/>
                  </a:cubicBezTo>
                  <a:cubicBezTo>
                    <a:pt x="133858" y="532765"/>
                    <a:pt x="290195" y="314706"/>
                    <a:pt x="290195" y="314706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E6B8AF"/>
            </a:solidFill>
          </p:spPr>
        </p:sp>
      </p:grpSp>
      <p:grpSp>
        <p:nvGrpSpPr>
          <p:cNvPr id="173" name="Group 173"/>
          <p:cNvGrpSpPr/>
          <p:nvPr/>
        </p:nvGrpSpPr>
        <p:grpSpPr>
          <a:xfrm>
            <a:off x="7221244" y="4342343"/>
            <a:ext cx="419100" cy="288798"/>
            <a:chOff x="0" y="0"/>
            <a:chExt cx="558800" cy="385064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558800" cy="385064"/>
            </a:xfrm>
            <a:custGeom>
              <a:avLst/>
              <a:gdLst/>
              <a:ahLst/>
              <a:cxnLst/>
              <a:rect l="l" t="t" r="r" b="b"/>
              <a:pathLst>
                <a:path w="558800" h="385064">
                  <a:moveTo>
                    <a:pt x="230124" y="0"/>
                  </a:moveTo>
                  <a:cubicBezTo>
                    <a:pt x="134747" y="0"/>
                    <a:pt x="0" y="95885"/>
                    <a:pt x="71374" y="266192"/>
                  </a:cubicBezTo>
                  <a:cubicBezTo>
                    <a:pt x="71374" y="266192"/>
                    <a:pt x="142367" y="200279"/>
                    <a:pt x="233807" y="112903"/>
                  </a:cubicBezTo>
                  <a:cubicBezTo>
                    <a:pt x="291465" y="293751"/>
                    <a:pt x="510667" y="385064"/>
                    <a:pt x="510667" y="385064"/>
                  </a:cubicBezTo>
                  <a:cubicBezTo>
                    <a:pt x="510667" y="385064"/>
                    <a:pt x="558800" y="283083"/>
                    <a:pt x="530098" y="157353"/>
                  </a:cubicBezTo>
                  <a:cubicBezTo>
                    <a:pt x="508762" y="64389"/>
                    <a:pt x="401828" y="1651"/>
                    <a:pt x="299085" y="1651"/>
                  </a:cubicBezTo>
                  <a:cubicBezTo>
                    <a:pt x="286893" y="1651"/>
                    <a:pt x="274701" y="2540"/>
                    <a:pt x="262763" y="4318"/>
                  </a:cubicBezTo>
                  <a:cubicBezTo>
                    <a:pt x="252730" y="1397"/>
                    <a:pt x="241808" y="0"/>
                    <a:pt x="23012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5" name="Group 175"/>
          <p:cNvGrpSpPr/>
          <p:nvPr/>
        </p:nvGrpSpPr>
        <p:grpSpPr>
          <a:xfrm>
            <a:off x="7398661" y="4306417"/>
            <a:ext cx="508540" cy="557022"/>
            <a:chOff x="0" y="0"/>
            <a:chExt cx="678053" cy="742696"/>
          </a:xfrm>
        </p:grpSpPr>
        <p:sp>
          <p:nvSpPr>
            <p:cNvPr id="176" name="Freeform 176"/>
            <p:cNvSpPr/>
            <p:nvPr/>
          </p:nvSpPr>
          <p:spPr>
            <a:xfrm>
              <a:off x="0" y="0"/>
              <a:ext cx="678053" cy="742696"/>
            </a:xfrm>
            <a:custGeom>
              <a:avLst/>
              <a:gdLst/>
              <a:ahLst/>
              <a:cxnLst/>
              <a:rect l="l" t="t" r="r" b="b"/>
              <a:pathLst>
                <a:path w="678053" h="742696">
                  <a:moveTo>
                    <a:pt x="131699" y="0"/>
                  </a:moveTo>
                  <a:cubicBezTo>
                    <a:pt x="80518" y="0"/>
                    <a:pt x="31623" y="15621"/>
                    <a:pt x="0" y="57912"/>
                  </a:cubicBezTo>
                  <a:lnTo>
                    <a:pt x="175260" y="370586"/>
                  </a:lnTo>
                  <a:cubicBezTo>
                    <a:pt x="197612" y="387985"/>
                    <a:pt x="219075" y="409321"/>
                    <a:pt x="227584" y="436499"/>
                  </a:cubicBezTo>
                  <a:cubicBezTo>
                    <a:pt x="236982" y="465836"/>
                    <a:pt x="229616" y="497586"/>
                    <a:pt x="224917" y="527812"/>
                  </a:cubicBezTo>
                  <a:cubicBezTo>
                    <a:pt x="220091" y="558419"/>
                    <a:pt x="217805" y="591947"/>
                    <a:pt x="235458" y="617220"/>
                  </a:cubicBezTo>
                  <a:cubicBezTo>
                    <a:pt x="242697" y="627507"/>
                    <a:pt x="252603" y="635889"/>
                    <a:pt x="258699" y="646811"/>
                  </a:cubicBezTo>
                  <a:cubicBezTo>
                    <a:pt x="270510" y="668274"/>
                    <a:pt x="265430" y="702437"/>
                    <a:pt x="262382" y="729742"/>
                  </a:cubicBezTo>
                  <a:cubicBezTo>
                    <a:pt x="261493" y="736473"/>
                    <a:pt x="266827" y="742696"/>
                    <a:pt x="273558" y="742696"/>
                  </a:cubicBezTo>
                  <a:cubicBezTo>
                    <a:pt x="274193" y="742696"/>
                    <a:pt x="274955" y="742569"/>
                    <a:pt x="275717" y="742442"/>
                  </a:cubicBezTo>
                  <a:cubicBezTo>
                    <a:pt x="339217" y="731901"/>
                    <a:pt x="416941" y="694690"/>
                    <a:pt x="473329" y="672084"/>
                  </a:cubicBezTo>
                  <a:cubicBezTo>
                    <a:pt x="551053" y="640588"/>
                    <a:pt x="607949" y="655955"/>
                    <a:pt x="678053" y="608330"/>
                  </a:cubicBezTo>
                  <a:cubicBezTo>
                    <a:pt x="678053" y="524891"/>
                    <a:pt x="613664" y="473075"/>
                    <a:pt x="600329" y="456184"/>
                  </a:cubicBezTo>
                  <a:cubicBezTo>
                    <a:pt x="568579" y="416306"/>
                    <a:pt x="598297" y="353187"/>
                    <a:pt x="574040" y="308102"/>
                  </a:cubicBezTo>
                  <a:cubicBezTo>
                    <a:pt x="556768" y="275463"/>
                    <a:pt x="517525" y="263017"/>
                    <a:pt x="485775" y="243713"/>
                  </a:cubicBezTo>
                  <a:cubicBezTo>
                    <a:pt x="417449" y="201676"/>
                    <a:pt x="393827" y="138303"/>
                    <a:pt x="334899" y="74930"/>
                  </a:cubicBezTo>
                  <a:cubicBezTo>
                    <a:pt x="302641" y="40640"/>
                    <a:pt x="214122" y="0"/>
                    <a:pt x="13169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7" name="Group 177"/>
          <p:cNvGrpSpPr/>
          <p:nvPr/>
        </p:nvGrpSpPr>
        <p:grpSpPr>
          <a:xfrm>
            <a:off x="7523762" y="4238934"/>
            <a:ext cx="131064" cy="110966"/>
            <a:chOff x="0" y="0"/>
            <a:chExt cx="174752" cy="147955"/>
          </a:xfrm>
        </p:grpSpPr>
        <p:sp>
          <p:nvSpPr>
            <p:cNvPr id="178" name="Freeform 178"/>
            <p:cNvSpPr/>
            <p:nvPr/>
          </p:nvSpPr>
          <p:spPr>
            <a:xfrm>
              <a:off x="0" y="0"/>
              <a:ext cx="174752" cy="147955"/>
            </a:xfrm>
            <a:custGeom>
              <a:avLst/>
              <a:gdLst/>
              <a:ahLst/>
              <a:cxnLst/>
              <a:rect l="l" t="t" r="r" b="b"/>
              <a:pathLst>
                <a:path w="174752" h="147955">
                  <a:moveTo>
                    <a:pt x="70612" y="0"/>
                  </a:moveTo>
                  <a:cubicBezTo>
                    <a:pt x="43053" y="0"/>
                    <a:pt x="16129" y="12192"/>
                    <a:pt x="6731" y="40640"/>
                  </a:cubicBezTo>
                  <a:cubicBezTo>
                    <a:pt x="0" y="60833"/>
                    <a:pt x="4826" y="83058"/>
                    <a:pt x="12446" y="102997"/>
                  </a:cubicBezTo>
                  <a:cubicBezTo>
                    <a:pt x="18161" y="116967"/>
                    <a:pt x="28575" y="132969"/>
                    <a:pt x="43307" y="132969"/>
                  </a:cubicBezTo>
                  <a:cubicBezTo>
                    <a:pt x="44069" y="132969"/>
                    <a:pt x="44831" y="132842"/>
                    <a:pt x="45720" y="132842"/>
                  </a:cubicBezTo>
                  <a:lnTo>
                    <a:pt x="69088" y="147955"/>
                  </a:lnTo>
                  <a:cubicBezTo>
                    <a:pt x="95758" y="142875"/>
                    <a:pt x="132207" y="137414"/>
                    <a:pt x="149860" y="114173"/>
                  </a:cubicBezTo>
                  <a:cubicBezTo>
                    <a:pt x="174752" y="80645"/>
                    <a:pt x="152273" y="34671"/>
                    <a:pt x="121158" y="14478"/>
                  </a:cubicBezTo>
                  <a:cubicBezTo>
                    <a:pt x="106807" y="5080"/>
                    <a:pt x="88519" y="0"/>
                    <a:pt x="7061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9" name="Group 179"/>
          <p:cNvGrpSpPr/>
          <p:nvPr/>
        </p:nvGrpSpPr>
        <p:grpSpPr>
          <a:xfrm>
            <a:off x="7515154" y="4591715"/>
            <a:ext cx="84963" cy="108680"/>
            <a:chOff x="0" y="0"/>
            <a:chExt cx="113284" cy="144907"/>
          </a:xfrm>
        </p:grpSpPr>
        <p:sp>
          <p:nvSpPr>
            <p:cNvPr id="180" name="Freeform 180"/>
            <p:cNvSpPr/>
            <p:nvPr/>
          </p:nvSpPr>
          <p:spPr>
            <a:xfrm>
              <a:off x="0" y="0"/>
              <a:ext cx="113284" cy="144907"/>
            </a:xfrm>
            <a:custGeom>
              <a:avLst/>
              <a:gdLst/>
              <a:ahLst/>
              <a:cxnLst/>
              <a:rect l="l" t="t" r="r" b="b"/>
              <a:pathLst>
                <a:path w="113284" h="144907">
                  <a:moveTo>
                    <a:pt x="68834" y="0"/>
                  </a:moveTo>
                  <a:cubicBezTo>
                    <a:pt x="54737" y="0"/>
                    <a:pt x="40132" y="8763"/>
                    <a:pt x="27813" y="17145"/>
                  </a:cubicBezTo>
                  <a:cubicBezTo>
                    <a:pt x="24511" y="19558"/>
                    <a:pt x="20574" y="22225"/>
                    <a:pt x="20193" y="26416"/>
                  </a:cubicBezTo>
                  <a:lnTo>
                    <a:pt x="0" y="118364"/>
                  </a:lnTo>
                  <a:cubicBezTo>
                    <a:pt x="4318" y="137668"/>
                    <a:pt x="18288" y="144907"/>
                    <a:pt x="34036" y="144907"/>
                  </a:cubicBezTo>
                  <a:cubicBezTo>
                    <a:pt x="52959" y="144907"/>
                    <a:pt x="74676" y="134620"/>
                    <a:pt x="86106" y="122301"/>
                  </a:cubicBezTo>
                  <a:cubicBezTo>
                    <a:pt x="109728" y="96647"/>
                    <a:pt x="113284" y="55245"/>
                    <a:pt x="100965" y="24384"/>
                  </a:cubicBezTo>
                  <a:cubicBezTo>
                    <a:pt x="97028" y="14986"/>
                    <a:pt x="90424" y="6477"/>
                    <a:pt x="81280" y="2667"/>
                  </a:cubicBezTo>
                  <a:cubicBezTo>
                    <a:pt x="77216" y="762"/>
                    <a:pt x="73025" y="0"/>
                    <a:pt x="68834" y="0"/>
                  </a:cubicBez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81" name="Group 181"/>
          <p:cNvGrpSpPr/>
          <p:nvPr/>
        </p:nvGrpSpPr>
        <p:grpSpPr>
          <a:xfrm>
            <a:off x="7466418" y="4712736"/>
            <a:ext cx="80772" cy="69818"/>
            <a:chOff x="0" y="0"/>
            <a:chExt cx="107696" cy="93091"/>
          </a:xfrm>
        </p:grpSpPr>
        <p:sp>
          <p:nvSpPr>
            <p:cNvPr id="182" name="Freeform 182"/>
            <p:cNvSpPr/>
            <p:nvPr/>
          </p:nvSpPr>
          <p:spPr>
            <a:xfrm>
              <a:off x="0" y="0"/>
              <a:ext cx="107696" cy="93091"/>
            </a:xfrm>
            <a:custGeom>
              <a:avLst/>
              <a:gdLst/>
              <a:ahLst/>
              <a:cxnLst/>
              <a:rect l="l" t="t" r="r" b="b"/>
              <a:pathLst>
                <a:path w="107696" h="93091">
                  <a:moveTo>
                    <a:pt x="93345" y="0"/>
                  </a:moveTo>
                  <a:cubicBezTo>
                    <a:pt x="67437" y="55626"/>
                    <a:pt x="889" y="77978"/>
                    <a:pt x="0" y="78232"/>
                  </a:cubicBezTo>
                  <a:lnTo>
                    <a:pt x="5207" y="93091"/>
                  </a:lnTo>
                  <a:cubicBezTo>
                    <a:pt x="7874" y="92202"/>
                    <a:pt x="78613" y="68326"/>
                    <a:pt x="107696" y="6604"/>
                  </a:cubicBezTo>
                  <a:lnTo>
                    <a:pt x="93345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83" name="Group 183"/>
          <p:cNvGrpSpPr/>
          <p:nvPr/>
        </p:nvGrpSpPr>
        <p:grpSpPr>
          <a:xfrm>
            <a:off x="6775393" y="5024237"/>
            <a:ext cx="920306" cy="899255"/>
            <a:chOff x="0" y="0"/>
            <a:chExt cx="1227074" cy="1199007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1227074" cy="1199007"/>
            </a:xfrm>
            <a:custGeom>
              <a:avLst/>
              <a:gdLst/>
              <a:ahLst/>
              <a:cxnLst/>
              <a:rect l="l" t="t" r="r" b="b"/>
              <a:pathLst>
                <a:path w="1227074" h="1199007">
                  <a:moveTo>
                    <a:pt x="1053973" y="0"/>
                  </a:moveTo>
                  <a:cubicBezTo>
                    <a:pt x="998347" y="0"/>
                    <a:pt x="938149" y="29718"/>
                    <a:pt x="888365" y="93091"/>
                  </a:cubicBezTo>
                  <a:cubicBezTo>
                    <a:pt x="756285" y="261747"/>
                    <a:pt x="603885" y="847979"/>
                    <a:pt x="603885" y="847979"/>
                  </a:cubicBezTo>
                  <a:lnTo>
                    <a:pt x="16891" y="325882"/>
                  </a:lnTo>
                  <a:cubicBezTo>
                    <a:pt x="16891" y="325882"/>
                    <a:pt x="0" y="371729"/>
                    <a:pt x="28702" y="450088"/>
                  </a:cubicBezTo>
                  <a:cubicBezTo>
                    <a:pt x="65786" y="551053"/>
                    <a:pt x="465201" y="1175258"/>
                    <a:pt x="718566" y="1198499"/>
                  </a:cubicBezTo>
                  <a:cubicBezTo>
                    <a:pt x="722376" y="1198880"/>
                    <a:pt x="726186" y="1199007"/>
                    <a:pt x="729996" y="1199007"/>
                  </a:cubicBezTo>
                  <a:cubicBezTo>
                    <a:pt x="979805" y="1199007"/>
                    <a:pt x="1227074" y="458216"/>
                    <a:pt x="1227074" y="227711"/>
                  </a:cubicBezTo>
                  <a:cubicBezTo>
                    <a:pt x="1226947" y="82042"/>
                    <a:pt x="1146556" y="0"/>
                    <a:pt x="1053973" y="0"/>
                  </a:cubicBez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85" name="Group 185"/>
          <p:cNvGrpSpPr/>
          <p:nvPr/>
        </p:nvGrpSpPr>
        <p:grpSpPr>
          <a:xfrm>
            <a:off x="6864840" y="5285065"/>
            <a:ext cx="119062" cy="137255"/>
            <a:chOff x="0" y="0"/>
            <a:chExt cx="158750" cy="183007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158750" cy="183007"/>
            </a:xfrm>
            <a:custGeom>
              <a:avLst/>
              <a:gdLst/>
              <a:ahLst/>
              <a:cxnLst/>
              <a:rect l="l" t="t" r="r" b="b"/>
              <a:pathLst>
                <a:path w="158750" h="183007">
                  <a:moveTo>
                    <a:pt x="22098" y="0"/>
                  </a:moveTo>
                  <a:cubicBezTo>
                    <a:pt x="19812" y="0"/>
                    <a:pt x="17653" y="508"/>
                    <a:pt x="15621" y="1397"/>
                  </a:cubicBezTo>
                  <a:cubicBezTo>
                    <a:pt x="0" y="8636"/>
                    <a:pt x="16383" y="50419"/>
                    <a:pt x="22606" y="62103"/>
                  </a:cubicBezTo>
                  <a:cubicBezTo>
                    <a:pt x="31750" y="78740"/>
                    <a:pt x="44069" y="93218"/>
                    <a:pt x="56515" y="107061"/>
                  </a:cubicBezTo>
                  <a:lnTo>
                    <a:pt x="158750" y="183007"/>
                  </a:lnTo>
                  <a:cubicBezTo>
                    <a:pt x="149098" y="148209"/>
                    <a:pt x="110363" y="90170"/>
                    <a:pt x="89789" y="61849"/>
                  </a:cubicBezTo>
                  <a:cubicBezTo>
                    <a:pt x="79375" y="47498"/>
                    <a:pt x="45339" y="0"/>
                    <a:pt x="22098" y="0"/>
                  </a:cubicBez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87" name="Group 187"/>
          <p:cNvGrpSpPr/>
          <p:nvPr/>
        </p:nvGrpSpPr>
        <p:grpSpPr>
          <a:xfrm>
            <a:off x="6607060" y="8120081"/>
            <a:ext cx="666369" cy="587693"/>
            <a:chOff x="0" y="0"/>
            <a:chExt cx="888492" cy="783590"/>
          </a:xfrm>
        </p:grpSpPr>
        <p:sp>
          <p:nvSpPr>
            <p:cNvPr id="188" name="Freeform 188"/>
            <p:cNvSpPr/>
            <p:nvPr/>
          </p:nvSpPr>
          <p:spPr>
            <a:xfrm>
              <a:off x="0" y="0"/>
              <a:ext cx="888492" cy="783590"/>
            </a:xfrm>
            <a:custGeom>
              <a:avLst/>
              <a:gdLst/>
              <a:ahLst/>
              <a:cxnLst/>
              <a:rect l="l" t="t" r="r" b="b"/>
              <a:pathLst>
                <a:path w="888492" h="783590">
                  <a:moveTo>
                    <a:pt x="888492" y="0"/>
                  </a:moveTo>
                  <a:lnTo>
                    <a:pt x="500888" y="36322"/>
                  </a:lnTo>
                  <a:lnTo>
                    <a:pt x="400685" y="524510"/>
                  </a:lnTo>
                  <a:cubicBezTo>
                    <a:pt x="400685" y="524510"/>
                    <a:pt x="0" y="760095"/>
                    <a:pt x="0" y="764794"/>
                  </a:cubicBezTo>
                  <a:cubicBezTo>
                    <a:pt x="0" y="770001"/>
                    <a:pt x="381254" y="783590"/>
                    <a:pt x="381254" y="783590"/>
                  </a:cubicBezTo>
                  <a:lnTo>
                    <a:pt x="549910" y="701294"/>
                  </a:lnTo>
                  <a:lnTo>
                    <a:pt x="714629" y="701294"/>
                  </a:lnTo>
                  <a:cubicBezTo>
                    <a:pt x="733933" y="701294"/>
                    <a:pt x="748538" y="683260"/>
                    <a:pt x="743966" y="664464"/>
                  </a:cubicBezTo>
                  <a:lnTo>
                    <a:pt x="709930" y="513969"/>
                  </a:lnTo>
                  <a:lnTo>
                    <a:pt x="888492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89" name="Group 189"/>
          <p:cNvGrpSpPr/>
          <p:nvPr/>
        </p:nvGrpSpPr>
        <p:grpSpPr>
          <a:xfrm>
            <a:off x="6558798" y="8541825"/>
            <a:ext cx="612553" cy="192214"/>
            <a:chOff x="0" y="0"/>
            <a:chExt cx="816737" cy="256286"/>
          </a:xfrm>
        </p:grpSpPr>
        <p:sp>
          <p:nvSpPr>
            <p:cNvPr id="190" name="Freeform 190"/>
            <p:cNvSpPr/>
            <p:nvPr/>
          </p:nvSpPr>
          <p:spPr>
            <a:xfrm>
              <a:off x="0" y="0"/>
              <a:ext cx="816737" cy="256286"/>
            </a:xfrm>
            <a:custGeom>
              <a:avLst/>
              <a:gdLst/>
              <a:ahLst/>
              <a:cxnLst/>
              <a:rect l="l" t="t" r="r" b="b"/>
              <a:pathLst>
                <a:path w="816737" h="256286">
                  <a:moveTo>
                    <a:pt x="377317" y="0"/>
                  </a:moveTo>
                  <a:cubicBezTo>
                    <a:pt x="377317" y="0"/>
                    <a:pt x="151765" y="111506"/>
                    <a:pt x="91821" y="146304"/>
                  </a:cubicBezTo>
                  <a:cubicBezTo>
                    <a:pt x="0" y="199517"/>
                    <a:pt x="11811" y="256286"/>
                    <a:pt x="64389" y="256286"/>
                  </a:cubicBezTo>
                  <a:lnTo>
                    <a:pt x="439166" y="256286"/>
                  </a:lnTo>
                  <a:cubicBezTo>
                    <a:pt x="451231" y="256286"/>
                    <a:pt x="463423" y="252349"/>
                    <a:pt x="473075" y="244856"/>
                  </a:cubicBezTo>
                  <a:lnTo>
                    <a:pt x="561975" y="176149"/>
                  </a:lnTo>
                  <a:cubicBezTo>
                    <a:pt x="569214" y="170688"/>
                    <a:pt x="577850" y="167640"/>
                    <a:pt x="586994" y="167640"/>
                  </a:cubicBezTo>
                  <a:lnTo>
                    <a:pt x="613029" y="167640"/>
                  </a:lnTo>
                  <a:lnTo>
                    <a:pt x="613029" y="256159"/>
                  </a:lnTo>
                  <a:lnTo>
                    <a:pt x="816737" y="256159"/>
                  </a:lnTo>
                  <a:lnTo>
                    <a:pt x="816737" y="138938"/>
                  </a:lnTo>
                  <a:lnTo>
                    <a:pt x="613156" y="138938"/>
                  </a:lnTo>
                  <a:lnTo>
                    <a:pt x="37731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91" name="Group 191"/>
          <p:cNvGrpSpPr/>
          <p:nvPr/>
        </p:nvGrpSpPr>
        <p:grpSpPr>
          <a:xfrm>
            <a:off x="7060355" y="8527348"/>
            <a:ext cx="94488" cy="135255"/>
            <a:chOff x="0" y="0"/>
            <a:chExt cx="125984" cy="180340"/>
          </a:xfrm>
        </p:grpSpPr>
        <p:sp>
          <p:nvSpPr>
            <p:cNvPr id="192" name="Freeform 192"/>
            <p:cNvSpPr/>
            <p:nvPr/>
          </p:nvSpPr>
          <p:spPr>
            <a:xfrm>
              <a:off x="0" y="0"/>
              <a:ext cx="125984" cy="180340"/>
            </a:xfrm>
            <a:custGeom>
              <a:avLst/>
              <a:gdLst/>
              <a:ahLst/>
              <a:cxnLst/>
              <a:rect l="l" t="t" r="r" b="b"/>
              <a:pathLst>
                <a:path w="125984" h="180340">
                  <a:moveTo>
                    <a:pt x="114808" y="0"/>
                  </a:moveTo>
                  <a:lnTo>
                    <a:pt x="0" y="158623"/>
                  </a:lnTo>
                  <a:lnTo>
                    <a:pt x="29337" y="180340"/>
                  </a:lnTo>
                  <a:lnTo>
                    <a:pt x="125984" y="49911"/>
                  </a:lnTo>
                  <a:lnTo>
                    <a:pt x="114808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93" name="Group 193"/>
          <p:cNvGrpSpPr/>
          <p:nvPr/>
        </p:nvGrpSpPr>
        <p:grpSpPr>
          <a:xfrm>
            <a:off x="6838540" y="5701253"/>
            <a:ext cx="1409795" cy="2615946"/>
            <a:chOff x="0" y="0"/>
            <a:chExt cx="1879727" cy="3487928"/>
          </a:xfrm>
        </p:grpSpPr>
        <p:sp>
          <p:nvSpPr>
            <p:cNvPr id="194" name="Freeform 194"/>
            <p:cNvSpPr/>
            <p:nvPr/>
          </p:nvSpPr>
          <p:spPr>
            <a:xfrm>
              <a:off x="0" y="0"/>
              <a:ext cx="1879727" cy="3487928"/>
            </a:xfrm>
            <a:custGeom>
              <a:avLst/>
              <a:gdLst/>
              <a:ahLst/>
              <a:cxnLst/>
              <a:rect l="l" t="t" r="r" b="b"/>
              <a:pathLst>
                <a:path w="1879727" h="3487928">
                  <a:moveTo>
                    <a:pt x="1572260" y="0"/>
                  </a:moveTo>
                  <a:lnTo>
                    <a:pt x="1024255" y="45339"/>
                  </a:lnTo>
                  <a:lnTo>
                    <a:pt x="1024255" y="238252"/>
                  </a:lnTo>
                  <a:cubicBezTo>
                    <a:pt x="1024255" y="238252"/>
                    <a:pt x="413004" y="1484630"/>
                    <a:pt x="315214" y="1750060"/>
                  </a:cubicBezTo>
                  <a:cubicBezTo>
                    <a:pt x="217424" y="2015744"/>
                    <a:pt x="0" y="3487928"/>
                    <a:pt x="0" y="3487928"/>
                  </a:cubicBezTo>
                  <a:lnTo>
                    <a:pt x="677799" y="3487928"/>
                  </a:lnTo>
                  <a:lnTo>
                    <a:pt x="934212" y="2001901"/>
                  </a:lnTo>
                  <a:cubicBezTo>
                    <a:pt x="934212" y="2001901"/>
                    <a:pt x="1399159" y="1174115"/>
                    <a:pt x="1537589" y="976122"/>
                  </a:cubicBezTo>
                  <a:cubicBezTo>
                    <a:pt x="1879727" y="485521"/>
                    <a:pt x="1572260" y="127"/>
                    <a:pt x="1572260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195" name="Group 195"/>
          <p:cNvGrpSpPr/>
          <p:nvPr/>
        </p:nvGrpSpPr>
        <p:grpSpPr>
          <a:xfrm>
            <a:off x="7180710" y="6407753"/>
            <a:ext cx="614934" cy="1910429"/>
            <a:chOff x="0" y="0"/>
            <a:chExt cx="819912" cy="2547239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819912" cy="2547239"/>
            </a:xfrm>
            <a:custGeom>
              <a:avLst/>
              <a:gdLst/>
              <a:ahLst/>
              <a:cxnLst/>
              <a:rect l="l" t="t" r="r" b="b"/>
              <a:pathLst>
                <a:path w="819912" h="2547239">
                  <a:moveTo>
                    <a:pt x="806831" y="0"/>
                  </a:moveTo>
                  <a:cubicBezTo>
                    <a:pt x="669925" y="196469"/>
                    <a:pt x="261239" y="1047750"/>
                    <a:pt x="257302" y="1056259"/>
                  </a:cubicBezTo>
                  <a:lnTo>
                    <a:pt x="256667" y="1057402"/>
                  </a:lnTo>
                  <a:lnTo>
                    <a:pt x="0" y="2544572"/>
                  </a:lnTo>
                  <a:lnTo>
                    <a:pt x="15494" y="2547239"/>
                  </a:lnTo>
                  <a:lnTo>
                    <a:pt x="271780" y="1062355"/>
                  </a:lnTo>
                  <a:cubicBezTo>
                    <a:pt x="287782" y="1028700"/>
                    <a:pt x="685673" y="201676"/>
                    <a:pt x="819912" y="9144"/>
                  </a:cubicBezTo>
                  <a:lnTo>
                    <a:pt x="806831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97" name="Group 197"/>
          <p:cNvGrpSpPr/>
          <p:nvPr/>
        </p:nvGrpSpPr>
        <p:grpSpPr>
          <a:xfrm>
            <a:off x="7221312" y="6407753"/>
            <a:ext cx="613315" cy="1901761"/>
            <a:chOff x="0" y="0"/>
            <a:chExt cx="817753" cy="2535682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817753" cy="2535682"/>
            </a:xfrm>
            <a:custGeom>
              <a:avLst/>
              <a:gdLst/>
              <a:ahLst/>
              <a:cxnLst/>
              <a:rect l="l" t="t" r="r" b="b"/>
              <a:pathLst>
                <a:path w="817753" h="2535682">
                  <a:moveTo>
                    <a:pt x="804672" y="0"/>
                  </a:moveTo>
                  <a:cubicBezTo>
                    <a:pt x="797814" y="10287"/>
                    <a:pt x="789813" y="22098"/>
                    <a:pt x="781431" y="35687"/>
                  </a:cubicBezTo>
                  <a:lnTo>
                    <a:pt x="794766" y="43815"/>
                  </a:lnTo>
                  <a:cubicBezTo>
                    <a:pt x="802894" y="30861"/>
                    <a:pt x="810895" y="19050"/>
                    <a:pt x="817753" y="9144"/>
                  </a:cubicBezTo>
                  <a:lnTo>
                    <a:pt x="804672" y="0"/>
                  </a:lnTo>
                  <a:close/>
                  <a:moveTo>
                    <a:pt x="764794" y="62611"/>
                  </a:moveTo>
                  <a:cubicBezTo>
                    <a:pt x="757809" y="74041"/>
                    <a:pt x="750824" y="86233"/>
                    <a:pt x="743331" y="98933"/>
                  </a:cubicBezTo>
                  <a:lnTo>
                    <a:pt x="756920" y="106680"/>
                  </a:lnTo>
                  <a:cubicBezTo>
                    <a:pt x="764159" y="93980"/>
                    <a:pt x="771525" y="81915"/>
                    <a:pt x="778383" y="70739"/>
                  </a:cubicBezTo>
                  <a:lnTo>
                    <a:pt x="764794" y="62611"/>
                  </a:lnTo>
                  <a:close/>
                  <a:moveTo>
                    <a:pt x="727710" y="126492"/>
                  </a:moveTo>
                  <a:cubicBezTo>
                    <a:pt x="720979" y="138303"/>
                    <a:pt x="714121" y="150622"/>
                    <a:pt x="707136" y="162941"/>
                  </a:cubicBezTo>
                  <a:lnTo>
                    <a:pt x="720725" y="170815"/>
                  </a:lnTo>
                  <a:cubicBezTo>
                    <a:pt x="727964" y="158115"/>
                    <a:pt x="734695" y="145669"/>
                    <a:pt x="741299" y="134366"/>
                  </a:cubicBezTo>
                  <a:lnTo>
                    <a:pt x="727710" y="126492"/>
                  </a:lnTo>
                  <a:close/>
                  <a:moveTo>
                    <a:pt x="692023" y="190881"/>
                  </a:moveTo>
                  <a:cubicBezTo>
                    <a:pt x="685419" y="202946"/>
                    <a:pt x="678688" y="215392"/>
                    <a:pt x="671830" y="227838"/>
                  </a:cubicBezTo>
                  <a:lnTo>
                    <a:pt x="685800" y="235331"/>
                  </a:lnTo>
                  <a:cubicBezTo>
                    <a:pt x="692404" y="222631"/>
                    <a:pt x="699389" y="210439"/>
                    <a:pt x="705739" y="198374"/>
                  </a:cubicBezTo>
                  <a:lnTo>
                    <a:pt x="692150" y="190881"/>
                  </a:lnTo>
                  <a:close/>
                  <a:moveTo>
                    <a:pt x="656971" y="255651"/>
                  </a:moveTo>
                  <a:lnTo>
                    <a:pt x="637286" y="292735"/>
                  </a:lnTo>
                  <a:lnTo>
                    <a:pt x="650875" y="299974"/>
                  </a:lnTo>
                  <a:lnTo>
                    <a:pt x="670814" y="263144"/>
                  </a:lnTo>
                  <a:lnTo>
                    <a:pt x="656844" y="255651"/>
                  </a:lnTo>
                  <a:close/>
                  <a:moveTo>
                    <a:pt x="622554" y="320675"/>
                  </a:moveTo>
                  <a:lnTo>
                    <a:pt x="602869" y="357759"/>
                  </a:lnTo>
                  <a:lnTo>
                    <a:pt x="617093" y="365125"/>
                  </a:lnTo>
                  <a:lnTo>
                    <a:pt x="636524" y="328041"/>
                  </a:lnTo>
                  <a:lnTo>
                    <a:pt x="622554" y="320675"/>
                  </a:lnTo>
                  <a:close/>
                  <a:moveTo>
                    <a:pt x="588264" y="385953"/>
                  </a:moveTo>
                  <a:lnTo>
                    <a:pt x="569214" y="422910"/>
                  </a:lnTo>
                  <a:lnTo>
                    <a:pt x="583057" y="430149"/>
                  </a:lnTo>
                  <a:lnTo>
                    <a:pt x="602488" y="393065"/>
                  </a:lnTo>
                  <a:lnTo>
                    <a:pt x="588264" y="385826"/>
                  </a:lnTo>
                  <a:close/>
                  <a:moveTo>
                    <a:pt x="554863" y="451231"/>
                  </a:moveTo>
                  <a:lnTo>
                    <a:pt x="535686" y="488696"/>
                  </a:lnTo>
                  <a:lnTo>
                    <a:pt x="549656" y="495681"/>
                  </a:lnTo>
                  <a:lnTo>
                    <a:pt x="568960" y="458597"/>
                  </a:lnTo>
                  <a:lnTo>
                    <a:pt x="554863" y="451231"/>
                  </a:lnTo>
                  <a:close/>
                  <a:moveTo>
                    <a:pt x="521462" y="516890"/>
                  </a:moveTo>
                  <a:lnTo>
                    <a:pt x="502539" y="554355"/>
                  </a:lnTo>
                  <a:lnTo>
                    <a:pt x="516382" y="561213"/>
                  </a:lnTo>
                  <a:lnTo>
                    <a:pt x="535432" y="523748"/>
                  </a:lnTo>
                  <a:lnTo>
                    <a:pt x="521462" y="516763"/>
                  </a:lnTo>
                  <a:close/>
                  <a:moveTo>
                    <a:pt x="488188" y="582549"/>
                  </a:moveTo>
                  <a:lnTo>
                    <a:pt x="469519" y="619760"/>
                  </a:lnTo>
                  <a:lnTo>
                    <a:pt x="483489" y="626745"/>
                  </a:lnTo>
                  <a:lnTo>
                    <a:pt x="502285" y="589280"/>
                  </a:lnTo>
                  <a:lnTo>
                    <a:pt x="488315" y="582295"/>
                  </a:lnTo>
                  <a:close/>
                  <a:moveTo>
                    <a:pt x="455295" y="648208"/>
                  </a:moveTo>
                  <a:lnTo>
                    <a:pt x="436499" y="685927"/>
                  </a:lnTo>
                  <a:lnTo>
                    <a:pt x="450469" y="692912"/>
                  </a:lnTo>
                  <a:lnTo>
                    <a:pt x="469138" y="655447"/>
                  </a:lnTo>
                  <a:lnTo>
                    <a:pt x="455295" y="648208"/>
                  </a:lnTo>
                  <a:close/>
                  <a:moveTo>
                    <a:pt x="422656" y="713740"/>
                  </a:moveTo>
                  <a:lnTo>
                    <a:pt x="403860" y="751586"/>
                  </a:lnTo>
                  <a:lnTo>
                    <a:pt x="417830" y="758571"/>
                  </a:lnTo>
                  <a:lnTo>
                    <a:pt x="436499" y="720852"/>
                  </a:lnTo>
                  <a:lnTo>
                    <a:pt x="422656" y="713867"/>
                  </a:lnTo>
                  <a:close/>
                  <a:moveTo>
                    <a:pt x="389890" y="779653"/>
                  </a:moveTo>
                  <a:lnTo>
                    <a:pt x="371094" y="817499"/>
                  </a:lnTo>
                  <a:lnTo>
                    <a:pt x="385318" y="824484"/>
                  </a:lnTo>
                  <a:lnTo>
                    <a:pt x="403733" y="786638"/>
                  </a:lnTo>
                  <a:lnTo>
                    <a:pt x="389763" y="779653"/>
                  </a:lnTo>
                  <a:close/>
                  <a:moveTo>
                    <a:pt x="357251" y="845566"/>
                  </a:moveTo>
                  <a:lnTo>
                    <a:pt x="338836" y="883412"/>
                  </a:lnTo>
                  <a:lnTo>
                    <a:pt x="353060" y="890397"/>
                  </a:lnTo>
                  <a:lnTo>
                    <a:pt x="371475" y="852551"/>
                  </a:lnTo>
                  <a:lnTo>
                    <a:pt x="357251" y="845566"/>
                  </a:lnTo>
                  <a:close/>
                  <a:moveTo>
                    <a:pt x="324866" y="911860"/>
                  </a:moveTo>
                  <a:lnTo>
                    <a:pt x="306451" y="949579"/>
                  </a:lnTo>
                  <a:lnTo>
                    <a:pt x="320675" y="956564"/>
                  </a:lnTo>
                  <a:lnTo>
                    <a:pt x="338963" y="918845"/>
                  </a:lnTo>
                  <a:lnTo>
                    <a:pt x="324739" y="911860"/>
                  </a:lnTo>
                  <a:close/>
                  <a:moveTo>
                    <a:pt x="292862" y="977900"/>
                  </a:moveTo>
                  <a:lnTo>
                    <a:pt x="274447" y="1015746"/>
                  </a:lnTo>
                  <a:lnTo>
                    <a:pt x="288671" y="1022731"/>
                  </a:lnTo>
                  <a:lnTo>
                    <a:pt x="307086" y="984885"/>
                  </a:lnTo>
                  <a:lnTo>
                    <a:pt x="292862" y="977900"/>
                  </a:lnTo>
                  <a:close/>
                  <a:moveTo>
                    <a:pt x="260858" y="1044448"/>
                  </a:moveTo>
                  <a:lnTo>
                    <a:pt x="257810" y="1050671"/>
                  </a:lnTo>
                  <a:lnTo>
                    <a:pt x="255778" y="1050163"/>
                  </a:lnTo>
                  <a:lnTo>
                    <a:pt x="249428" y="1086739"/>
                  </a:lnTo>
                  <a:lnTo>
                    <a:pt x="264922" y="1089406"/>
                  </a:lnTo>
                  <a:lnTo>
                    <a:pt x="269748" y="1061974"/>
                  </a:lnTo>
                  <a:cubicBezTo>
                    <a:pt x="270383" y="1060958"/>
                    <a:pt x="270637" y="1060196"/>
                    <a:pt x="271145" y="1059180"/>
                  </a:cubicBezTo>
                  <a:lnTo>
                    <a:pt x="274828" y="1051052"/>
                  </a:lnTo>
                  <a:lnTo>
                    <a:pt x="260858" y="1044448"/>
                  </a:lnTo>
                  <a:close/>
                  <a:moveTo>
                    <a:pt x="243840" y="1117854"/>
                  </a:moveTo>
                  <a:lnTo>
                    <a:pt x="236855" y="1159256"/>
                  </a:lnTo>
                  <a:lnTo>
                    <a:pt x="252349" y="1161796"/>
                  </a:lnTo>
                  <a:lnTo>
                    <a:pt x="259715" y="1120648"/>
                  </a:lnTo>
                  <a:lnTo>
                    <a:pt x="243840" y="1117981"/>
                  </a:lnTo>
                  <a:close/>
                  <a:moveTo>
                    <a:pt x="231521" y="1190117"/>
                  </a:moveTo>
                  <a:lnTo>
                    <a:pt x="224663" y="1231519"/>
                  </a:lnTo>
                  <a:lnTo>
                    <a:pt x="240030" y="1234186"/>
                  </a:lnTo>
                  <a:lnTo>
                    <a:pt x="247015" y="1192784"/>
                  </a:lnTo>
                  <a:lnTo>
                    <a:pt x="231521" y="1190117"/>
                  </a:lnTo>
                  <a:close/>
                  <a:moveTo>
                    <a:pt x="219202" y="1262380"/>
                  </a:moveTo>
                  <a:lnTo>
                    <a:pt x="211836" y="1303909"/>
                  </a:lnTo>
                  <a:lnTo>
                    <a:pt x="227584" y="1306576"/>
                  </a:lnTo>
                  <a:lnTo>
                    <a:pt x="234569" y="1265301"/>
                  </a:lnTo>
                  <a:lnTo>
                    <a:pt x="219202" y="1262507"/>
                  </a:lnTo>
                  <a:close/>
                  <a:moveTo>
                    <a:pt x="206756" y="1334643"/>
                  </a:moveTo>
                  <a:lnTo>
                    <a:pt x="199517" y="1376045"/>
                  </a:lnTo>
                  <a:lnTo>
                    <a:pt x="214884" y="1378712"/>
                  </a:lnTo>
                  <a:lnTo>
                    <a:pt x="222250" y="1337183"/>
                  </a:lnTo>
                  <a:lnTo>
                    <a:pt x="206756" y="1334516"/>
                  </a:lnTo>
                  <a:close/>
                  <a:moveTo>
                    <a:pt x="194056" y="1407160"/>
                  </a:moveTo>
                  <a:lnTo>
                    <a:pt x="187071" y="1448308"/>
                  </a:lnTo>
                  <a:lnTo>
                    <a:pt x="202438" y="1450975"/>
                  </a:lnTo>
                  <a:lnTo>
                    <a:pt x="209677" y="1409573"/>
                  </a:lnTo>
                  <a:lnTo>
                    <a:pt x="194056" y="1407160"/>
                  </a:lnTo>
                  <a:close/>
                  <a:moveTo>
                    <a:pt x="181737" y="1479423"/>
                  </a:moveTo>
                  <a:lnTo>
                    <a:pt x="174371" y="1520571"/>
                  </a:lnTo>
                  <a:lnTo>
                    <a:pt x="190119" y="1523238"/>
                  </a:lnTo>
                  <a:lnTo>
                    <a:pt x="197104" y="1482090"/>
                  </a:lnTo>
                  <a:lnTo>
                    <a:pt x="181737" y="1479423"/>
                  </a:lnTo>
                  <a:close/>
                  <a:moveTo>
                    <a:pt x="169291" y="1551686"/>
                  </a:moveTo>
                  <a:lnTo>
                    <a:pt x="162052" y="1592961"/>
                  </a:lnTo>
                  <a:lnTo>
                    <a:pt x="177546" y="1595501"/>
                  </a:lnTo>
                  <a:lnTo>
                    <a:pt x="184785" y="1554353"/>
                  </a:lnTo>
                  <a:lnTo>
                    <a:pt x="169291" y="1551686"/>
                  </a:lnTo>
                  <a:close/>
                  <a:moveTo>
                    <a:pt x="156591" y="1623949"/>
                  </a:moveTo>
                  <a:lnTo>
                    <a:pt x="149606" y="1665351"/>
                  </a:lnTo>
                  <a:lnTo>
                    <a:pt x="165100" y="1668018"/>
                  </a:lnTo>
                  <a:lnTo>
                    <a:pt x="172339" y="1626616"/>
                  </a:lnTo>
                  <a:lnTo>
                    <a:pt x="156591" y="1623949"/>
                  </a:lnTo>
                  <a:close/>
                  <a:moveTo>
                    <a:pt x="144145" y="1696212"/>
                  </a:moveTo>
                  <a:lnTo>
                    <a:pt x="137160" y="1737741"/>
                  </a:lnTo>
                  <a:lnTo>
                    <a:pt x="152654" y="1740408"/>
                  </a:lnTo>
                  <a:lnTo>
                    <a:pt x="159639" y="1699006"/>
                  </a:lnTo>
                  <a:lnTo>
                    <a:pt x="144145" y="1696212"/>
                  </a:lnTo>
                  <a:close/>
                  <a:moveTo>
                    <a:pt x="131826" y="1768475"/>
                  </a:moveTo>
                  <a:lnTo>
                    <a:pt x="124587" y="1809877"/>
                  </a:lnTo>
                  <a:lnTo>
                    <a:pt x="140335" y="1812544"/>
                  </a:lnTo>
                  <a:lnTo>
                    <a:pt x="147320" y="1771142"/>
                  </a:lnTo>
                  <a:lnTo>
                    <a:pt x="131826" y="1768475"/>
                  </a:lnTo>
                  <a:close/>
                  <a:moveTo>
                    <a:pt x="119507" y="1840992"/>
                  </a:moveTo>
                  <a:lnTo>
                    <a:pt x="112141" y="1882140"/>
                  </a:lnTo>
                  <a:lnTo>
                    <a:pt x="127635" y="1884807"/>
                  </a:lnTo>
                  <a:lnTo>
                    <a:pt x="134874" y="1843405"/>
                  </a:lnTo>
                  <a:lnTo>
                    <a:pt x="119507" y="1840992"/>
                  </a:lnTo>
                  <a:close/>
                  <a:moveTo>
                    <a:pt x="106807" y="1913255"/>
                  </a:moveTo>
                  <a:lnTo>
                    <a:pt x="99822" y="1954784"/>
                  </a:lnTo>
                  <a:lnTo>
                    <a:pt x="115189" y="1957197"/>
                  </a:lnTo>
                  <a:lnTo>
                    <a:pt x="122555" y="1916049"/>
                  </a:lnTo>
                  <a:lnTo>
                    <a:pt x="106807" y="1913382"/>
                  </a:lnTo>
                  <a:close/>
                  <a:moveTo>
                    <a:pt x="94488" y="1985518"/>
                  </a:moveTo>
                  <a:lnTo>
                    <a:pt x="87503" y="2026920"/>
                  </a:lnTo>
                  <a:lnTo>
                    <a:pt x="102870" y="2029333"/>
                  </a:lnTo>
                  <a:lnTo>
                    <a:pt x="109855" y="1988185"/>
                  </a:lnTo>
                  <a:lnTo>
                    <a:pt x="94488" y="1985518"/>
                  </a:lnTo>
                  <a:close/>
                  <a:moveTo>
                    <a:pt x="82169" y="2057781"/>
                  </a:moveTo>
                  <a:lnTo>
                    <a:pt x="74803" y="2099183"/>
                  </a:lnTo>
                  <a:lnTo>
                    <a:pt x="90678" y="2101850"/>
                  </a:lnTo>
                  <a:lnTo>
                    <a:pt x="97536" y="2060448"/>
                  </a:lnTo>
                  <a:lnTo>
                    <a:pt x="82169" y="2057781"/>
                  </a:lnTo>
                  <a:close/>
                  <a:moveTo>
                    <a:pt x="69723" y="2130044"/>
                  </a:moveTo>
                  <a:lnTo>
                    <a:pt x="62484" y="2171573"/>
                  </a:lnTo>
                  <a:lnTo>
                    <a:pt x="77978" y="2174240"/>
                  </a:lnTo>
                  <a:lnTo>
                    <a:pt x="85217" y="2132838"/>
                  </a:lnTo>
                  <a:lnTo>
                    <a:pt x="69723" y="2130044"/>
                  </a:lnTo>
                  <a:close/>
                  <a:moveTo>
                    <a:pt x="57023" y="2202561"/>
                  </a:moveTo>
                  <a:lnTo>
                    <a:pt x="50038" y="2243709"/>
                  </a:lnTo>
                  <a:lnTo>
                    <a:pt x="65532" y="2246503"/>
                  </a:lnTo>
                  <a:lnTo>
                    <a:pt x="72771" y="2204974"/>
                  </a:lnTo>
                  <a:lnTo>
                    <a:pt x="57023" y="2202561"/>
                  </a:lnTo>
                  <a:close/>
                  <a:moveTo>
                    <a:pt x="44704" y="2274824"/>
                  </a:moveTo>
                  <a:lnTo>
                    <a:pt x="37338" y="2315972"/>
                  </a:lnTo>
                  <a:lnTo>
                    <a:pt x="53213" y="2318639"/>
                  </a:lnTo>
                  <a:lnTo>
                    <a:pt x="60198" y="2277364"/>
                  </a:lnTo>
                  <a:lnTo>
                    <a:pt x="44704" y="2274951"/>
                  </a:lnTo>
                  <a:close/>
                  <a:moveTo>
                    <a:pt x="32258" y="2347087"/>
                  </a:moveTo>
                  <a:lnTo>
                    <a:pt x="25019" y="2388616"/>
                  </a:lnTo>
                  <a:lnTo>
                    <a:pt x="40513" y="2391029"/>
                  </a:lnTo>
                  <a:lnTo>
                    <a:pt x="47752" y="2350008"/>
                  </a:lnTo>
                  <a:lnTo>
                    <a:pt x="32258" y="2347214"/>
                  </a:lnTo>
                  <a:close/>
                  <a:moveTo>
                    <a:pt x="19558" y="2419350"/>
                  </a:moveTo>
                  <a:lnTo>
                    <a:pt x="12700" y="2460752"/>
                  </a:lnTo>
                  <a:lnTo>
                    <a:pt x="28067" y="2463419"/>
                  </a:lnTo>
                  <a:lnTo>
                    <a:pt x="35306" y="2421890"/>
                  </a:lnTo>
                  <a:lnTo>
                    <a:pt x="19558" y="2419223"/>
                  </a:lnTo>
                  <a:close/>
                  <a:moveTo>
                    <a:pt x="7239" y="2491613"/>
                  </a:moveTo>
                  <a:lnTo>
                    <a:pt x="0" y="2533015"/>
                  </a:lnTo>
                  <a:lnTo>
                    <a:pt x="15494" y="2535682"/>
                  </a:lnTo>
                  <a:lnTo>
                    <a:pt x="22479" y="2494280"/>
                  </a:lnTo>
                  <a:lnTo>
                    <a:pt x="6985" y="2491613"/>
                  </a:lnTo>
                  <a:close/>
                </a:path>
              </a:pathLst>
            </a:custGeom>
            <a:solidFill>
              <a:srgbClr val="AF480E"/>
            </a:solidFill>
          </p:spPr>
        </p:sp>
      </p:grpSp>
      <p:grpSp>
        <p:nvGrpSpPr>
          <p:cNvPr id="199" name="Group 199"/>
          <p:cNvGrpSpPr/>
          <p:nvPr/>
        </p:nvGrpSpPr>
        <p:grpSpPr>
          <a:xfrm>
            <a:off x="7721960" y="7691761"/>
            <a:ext cx="536353" cy="762095"/>
            <a:chOff x="0" y="0"/>
            <a:chExt cx="715137" cy="1016127"/>
          </a:xfrm>
        </p:grpSpPr>
        <p:sp>
          <p:nvSpPr>
            <p:cNvPr id="200" name="Freeform 200"/>
            <p:cNvSpPr/>
            <p:nvPr/>
          </p:nvSpPr>
          <p:spPr>
            <a:xfrm>
              <a:off x="0" y="0"/>
              <a:ext cx="715137" cy="1016127"/>
            </a:xfrm>
            <a:custGeom>
              <a:avLst/>
              <a:gdLst/>
              <a:ahLst/>
              <a:cxnLst/>
              <a:rect l="l" t="t" r="r" b="b"/>
              <a:pathLst>
                <a:path w="715137" h="1016127">
                  <a:moveTo>
                    <a:pt x="292608" y="0"/>
                  </a:moveTo>
                  <a:lnTo>
                    <a:pt x="0" y="248539"/>
                  </a:lnTo>
                  <a:lnTo>
                    <a:pt x="344297" y="595249"/>
                  </a:lnTo>
                  <a:cubicBezTo>
                    <a:pt x="344297" y="595249"/>
                    <a:pt x="154178" y="1012190"/>
                    <a:pt x="156845" y="1016000"/>
                  </a:cubicBezTo>
                  <a:cubicBezTo>
                    <a:pt x="156845" y="1016000"/>
                    <a:pt x="156972" y="1016127"/>
                    <a:pt x="156972" y="1016127"/>
                  </a:cubicBezTo>
                  <a:cubicBezTo>
                    <a:pt x="165862" y="1016127"/>
                    <a:pt x="475488" y="815721"/>
                    <a:pt x="475488" y="815721"/>
                  </a:cubicBezTo>
                  <a:lnTo>
                    <a:pt x="565277" y="653288"/>
                  </a:lnTo>
                  <a:lnTo>
                    <a:pt x="698246" y="560197"/>
                  </a:lnTo>
                  <a:cubicBezTo>
                    <a:pt x="713994" y="549275"/>
                    <a:pt x="715137" y="526542"/>
                    <a:pt x="701167" y="513969"/>
                  </a:cubicBezTo>
                  <a:lnTo>
                    <a:pt x="588137" y="411734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201" name="Group 201"/>
          <p:cNvGrpSpPr/>
          <p:nvPr/>
        </p:nvGrpSpPr>
        <p:grpSpPr>
          <a:xfrm>
            <a:off x="7806785" y="8095815"/>
            <a:ext cx="511683" cy="397954"/>
            <a:chOff x="0" y="0"/>
            <a:chExt cx="682244" cy="530606"/>
          </a:xfrm>
        </p:grpSpPr>
        <p:sp>
          <p:nvSpPr>
            <p:cNvPr id="202" name="Freeform 202"/>
            <p:cNvSpPr/>
            <p:nvPr/>
          </p:nvSpPr>
          <p:spPr>
            <a:xfrm>
              <a:off x="0" y="0"/>
              <a:ext cx="682244" cy="530606"/>
            </a:xfrm>
            <a:custGeom>
              <a:avLst/>
              <a:gdLst/>
              <a:ahLst/>
              <a:cxnLst/>
              <a:rect l="l" t="t" r="r" b="b"/>
              <a:pathLst>
                <a:path w="682244" h="530606">
                  <a:moveTo>
                    <a:pt x="615823" y="0"/>
                  </a:moveTo>
                  <a:lnTo>
                    <a:pt x="450977" y="115443"/>
                  </a:lnTo>
                  <a:lnTo>
                    <a:pt x="181864" y="136652"/>
                  </a:lnTo>
                  <a:cubicBezTo>
                    <a:pt x="181864" y="136652"/>
                    <a:pt x="62865" y="353949"/>
                    <a:pt x="34163" y="416306"/>
                  </a:cubicBezTo>
                  <a:cubicBezTo>
                    <a:pt x="0" y="490474"/>
                    <a:pt x="17907" y="530606"/>
                    <a:pt x="47498" y="530606"/>
                  </a:cubicBezTo>
                  <a:cubicBezTo>
                    <a:pt x="55880" y="530606"/>
                    <a:pt x="65151" y="527431"/>
                    <a:pt x="74422" y="520954"/>
                  </a:cubicBezTo>
                  <a:cubicBezTo>
                    <a:pt x="116586" y="490982"/>
                    <a:pt x="377317" y="308610"/>
                    <a:pt x="377317" y="308610"/>
                  </a:cubicBezTo>
                  <a:cubicBezTo>
                    <a:pt x="386842" y="301625"/>
                    <a:pt x="394208" y="291719"/>
                    <a:pt x="397891" y="280289"/>
                  </a:cubicBezTo>
                  <a:lnTo>
                    <a:pt x="431165" y="174498"/>
                  </a:lnTo>
                  <a:cubicBezTo>
                    <a:pt x="433578" y="165989"/>
                    <a:pt x="439039" y="158496"/>
                    <a:pt x="446532" y="153289"/>
                  </a:cubicBezTo>
                  <a:lnTo>
                    <a:pt x="467487" y="138430"/>
                  </a:lnTo>
                  <a:lnTo>
                    <a:pt x="517525" y="210312"/>
                  </a:lnTo>
                  <a:lnTo>
                    <a:pt x="682244" y="94869"/>
                  </a:lnTo>
                  <a:lnTo>
                    <a:pt x="615823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3" name="Group 203"/>
          <p:cNvGrpSpPr/>
          <p:nvPr/>
        </p:nvGrpSpPr>
        <p:grpSpPr>
          <a:xfrm>
            <a:off x="8179119" y="8014205"/>
            <a:ext cx="30099" cy="145637"/>
            <a:chOff x="0" y="0"/>
            <a:chExt cx="40132" cy="194183"/>
          </a:xfrm>
        </p:grpSpPr>
        <p:sp>
          <p:nvSpPr>
            <p:cNvPr id="204" name="Freeform 204"/>
            <p:cNvSpPr/>
            <p:nvPr/>
          </p:nvSpPr>
          <p:spPr>
            <a:xfrm>
              <a:off x="0" y="0"/>
              <a:ext cx="40132" cy="194183"/>
            </a:xfrm>
            <a:custGeom>
              <a:avLst/>
              <a:gdLst/>
              <a:ahLst/>
              <a:cxnLst/>
              <a:rect l="l" t="t" r="r" b="b"/>
              <a:pathLst>
                <a:path w="40132" h="194183">
                  <a:moveTo>
                    <a:pt x="2921" y="0"/>
                  </a:moveTo>
                  <a:lnTo>
                    <a:pt x="0" y="193167"/>
                  </a:lnTo>
                  <a:lnTo>
                    <a:pt x="35941" y="194183"/>
                  </a:lnTo>
                  <a:lnTo>
                    <a:pt x="40132" y="33909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5" name="Group 205"/>
          <p:cNvGrpSpPr/>
          <p:nvPr/>
        </p:nvGrpSpPr>
        <p:grpSpPr>
          <a:xfrm>
            <a:off x="6953974" y="5701253"/>
            <a:ext cx="1289209" cy="2319242"/>
            <a:chOff x="0" y="0"/>
            <a:chExt cx="1718945" cy="3092323"/>
          </a:xfrm>
        </p:grpSpPr>
        <p:sp>
          <p:nvSpPr>
            <p:cNvPr id="206" name="Freeform 206"/>
            <p:cNvSpPr/>
            <p:nvPr/>
          </p:nvSpPr>
          <p:spPr>
            <a:xfrm>
              <a:off x="0" y="0"/>
              <a:ext cx="1718945" cy="3092323"/>
            </a:xfrm>
            <a:custGeom>
              <a:avLst/>
              <a:gdLst/>
              <a:ahLst/>
              <a:cxnLst/>
              <a:rect l="l" t="t" r="r" b="b"/>
              <a:pathLst>
                <a:path w="1718945" h="3092323">
                  <a:moveTo>
                    <a:pt x="1467612" y="0"/>
                  </a:moveTo>
                  <a:lnTo>
                    <a:pt x="838327" y="41148"/>
                  </a:lnTo>
                  <a:lnTo>
                    <a:pt x="813562" y="238252"/>
                  </a:lnTo>
                  <a:cubicBezTo>
                    <a:pt x="813562" y="238252"/>
                    <a:pt x="0" y="1235456"/>
                    <a:pt x="0" y="1656334"/>
                  </a:cubicBezTo>
                  <a:cubicBezTo>
                    <a:pt x="0" y="2067052"/>
                    <a:pt x="918083" y="3092323"/>
                    <a:pt x="918083" y="3092323"/>
                  </a:cubicBezTo>
                  <a:lnTo>
                    <a:pt x="1432306" y="2700782"/>
                  </a:lnTo>
                  <a:lnTo>
                    <a:pt x="763905" y="1743964"/>
                  </a:lnTo>
                  <a:cubicBezTo>
                    <a:pt x="763905" y="1743964"/>
                    <a:pt x="1417193" y="947674"/>
                    <a:pt x="1529969" y="834898"/>
                  </a:cubicBezTo>
                  <a:cubicBezTo>
                    <a:pt x="1718945" y="646303"/>
                    <a:pt x="1705991" y="324993"/>
                    <a:pt x="1467612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207" name="Group 207"/>
          <p:cNvGrpSpPr/>
          <p:nvPr/>
        </p:nvGrpSpPr>
        <p:grpSpPr>
          <a:xfrm>
            <a:off x="7570085" y="5761606"/>
            <a:ext cx="530924" cy="76200"/>
            <a:chOff x="0" y="0"/>
            <a:chExt cx="707898" cy="101600"/>
          </a:xfrm>
        </p:grpSpPr>
        <p:sp>
          <p:nvSpPr>
            <p:cNvPr id="208" name="Freeform 208"/>
            <p:cNvSpPr/>
            <p:nvPr/>
          </p:nvSpPr>
          <p:spPr>
            <a:xfrm>
              <a:off x="0" y="0"/>
              <a:ext cx="707898" cy="101600"/>
            </a:xfrm>
            <a:custGeom>
              <a:avLst/>
              <a:gdLst/>
              <a:ahLst/>
              <a:cxnLst/>
              <a:rect l="l" t="t" r="r" b="b"/>
              <a:pathLst>
                <a:path w="707898" h="101600">
                  <a:moveTo>
                    <a:pt x="702818" y="0"/>
                  </a:moveTo>
                  <a:cubicBezTo>
                    <a:pt x="493776" y="71882"/>
                    <a:pt x="275844" y="85598"/>
                    <a:pt x="139573" y="85598"/>
                  </a:cubicBezTo>
                  <a:cubicBezTo>
                    <a:pt x="55880" y="85598"/>
                    <a:pt x="3048" y="80518"/>
                    <a:pt x="1778" y="80264"/>
                  </a:cubicBezTo>
                  <a:lnTo>
                    <a:pt x="0" y="96139"/>
                  </a:lnTo>
                  <a:cubicBezTo>
                    <a:pt x="1524" y="96139"/>
                    <a:pt x="54991" y="101600"/>
                    <a:pt x="139319" y="101600"/>
                  </a:cubicBezTo>
                  <a:cubicBezTo>
                    <a:pt x="277114" y="101600"/>
                    <a:pt x="496951" y="87630"/>
                    <a:pt x="707898" y="15113"/>
                  </a:cubicBezTo>
                  <a:lnTo>
                    <a:pt x="702818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09" name="Group 209"/>
          <p:cNvGrpSpPr/>
          <p:nvPr/>
        </p:nvGrpSpPr>
        <p:grpSpPr>
          <a:xfrm>
            <a:off x="7679623" y="5738871"/>
            <a:ext cx="11716" cy="98869"/>
            <a:chOff x="0" y="0"/>
            <a:chExt cx="15621" cy="131826"/>
          </a:xfrm>
        </p:grpSpPr>
        <p:sp>
          <p:nvSpPr>
            <p:cNvPr id="210" name="Freeform 210"/>
            <p:cNvSpPr/>
            <p:nvPr/>
          </p:nvSpPr>
          <p:spPr>
            <a:xfrm>
              <a:off x="0" y="0"/>
              <a:ext cx="15621" cy="131826"/>
            </a:xfrm>
            <a:custGeom>
              <a:avLst/>
              <a:gdLst/>
              <a:ahLst/>
              <a:cxnLst/>
              <a:rect l="l" t="t" r="r" b="b"/>
              <a:pathLst>
                <a:path w="15621" h="131826">
                  <a:moveTo>
                    <a:pt x="7747" y="0"/>
                  </a:moveTo>
                  <a:cubicBezTo>
                    <a:pt x="3556" y="0"/>
                    <a:pt x="0" y="3302"/>
                    <a:pt x="0" y="8001"/>
                  </a:cubicBezTo>
                  <a:lnTo>
                    <a:pt x="0" y="123952"/>
                  </a:lnTo>
                  <a:cubicBezTo>
                    <a:pt x="0" y="128524"/>
                    <a:pt x="3556" y="131826"/>
                    <a:pt x="7747" y="131826"/>
                  </a:cubicBezTo>
                  <a:cubicBezTo>
                    <a:pt x="12319" y="131826"/>
                    <a:pt x="15621" y="128524"/>
                    <a:pt x="15621" y="123952"/>
                  </a:cubicBezTo>
                  <a:lnTo>
                    <a:pt x="15621" y="8001"/>
                  </a:lnTo>
                  <a:cubicBezTo>
                    <a:pt x="15621" y="3302"/>
                    <a:pt x="12192" y="0"/>
                    <a:pt x="7747" y="0"/>
                  </a:cubicBezTo>
                  <a:close/>
                </a:path>
              </a:pathLst>
            </a:custGeom>
            <a:solidFill>
              <a:srgbClr val="AF480E"/>
            </a:solidFill>
          </p:spPr>
        </p:sp>
      </p:grpSp>
      <p:grpSp>
        <p:nvGrpSpPr>
          <p:cNvPr id="211" name="Group 211"/>
          <p:cNvGrpSpPr/>
          <p:nvPr/>
        </p:nvGrpSpPr>
        <p:grpSpPr>
          <a:xfrm>
            <a:off x="7989529" y="5706974"/>
            <a:ext cx="40862" cy="84772"/>
            <a:chOff x="0" y="0"/>
            <a:chExt cx="54483" cy="113030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54483" cy="113030"/>
            </a:xfrm>
            <a:custGeom>
              <a:avLst/>
              <a:gdLst/>
              <a:ahLst/>
              <a:cxnLst/>
              <a:rect l="l" t="t" r="r" b="b"/>
              <a:pathLst>
                <a:path w="54483" h="113030">
                  <a:moveTo>
                    <a:pt x="14478" y="0"/>
                  </a:moveTo>
                  <a:lnTo>
                    <a:pt x="0" y="5334"/>
                  </a:lnTo>
                  <a:lnTo>
                    <a:pt x="39878" y="113030"/>
                  </a:lnTo>
                  <a:lnTo>
                    <a:pt x="54483" y="107569"/>
                  </a:lnTo>
                  <a:lnTo>
                    <a:pt x="14478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13" name="Group 213"/>
          <p:cNvGrpSpPr/>
          <p:nvPr/>
        </p:nvGrpSpPr>
        <p:grpSpPr>
          <a:xfrm>
            <a:off x="7396330" y="5803360"/>
            <a:ext cx="661416" cy="1999869"/>
            <a:chOff x="0" y="0"/>
            <a:chExt cx="881888" cy="2666492"/>
          </a:xfrm>
        </p:grpSpPr>
        <p:sp>
          <p:nvSpPr>
            <p:cNvPr id="214" name="Freeform 214"/>
            <p:cNvSpPr/>
            <p:nvPr/>
          </p:nvSpPr>
          <p:spPr>
            <a:xfrm>
              <a:off x="0" y="0"/>
              <a:ext cx="881888" cy="2666492"/>
            </a:xfrm>
            <a:custGeom>
              <a:avLst/>
              <a:gdLst/>
              <a:ahLst/>
              <a:cxnLst/>
              <a:rect l="l" t="t" r="r" b="b"/>
              <a:pathLst>
                <a:path w="881888" h="2666492">
                  <a:moveTo>
                    <a:pt x="749046" y="0"/>
                  </a:moveTo>
                  <a:lnTo>
                    <a:pt x="734949" y="7239"/>
                  </a:lnTo>
                  <a:cubicBezTo>
                    <a:pt x="864489" y="259080"/>
                    <a:pt x="844042" y="496316"/>
                    <a:pt x="675005" y="693674"/>
                  </a:cubicBezTo>
                  <a:cubicBezTo>
                    <a:pt x="592455" y="790067"/>
                    <a:pt x="204597" y="1302512"/>
                    <a:pt x="41656" y="1518412"/>
                  </a:cubicBezTo>
                  <a:cubicBezTo>
                    <a:pt x="1524" y="1571879"/>
                    <a:pt x="0" y="1644396"/>
                    <a:pt x="38100" y="1699514"/>
                  </a:cubicBezTo>
                  <a:lnTo>
                    <a:pt x="708025" y="2666492"/>
                  </a:lnTo>
                  <a:lnTo>
                    <a:pt x="720979" y="2657475"/>
                  </a:lnTo>
                  <a:lnTo>
                    <a:pt x="51181" y="1690370"/>
                  </a:lnTo>
                  <a:cubicBezTo>
                    <a:pt x="17018" y="1641094"/>
                    <a:pt x="18161" y="1575816"/>
                    <a:pt x="54483" y="1527937"/>
                  </a:cubicBezTo>
                  <a:cubicBezTo>
                    <a:pt x="217170" y="1312164"/>
                    <a:pt x="605028" y="800100"/>
                    <a:pt x="687324" y="703961"/>
                  </a:cubicBezTo>
                  <a:cubicBezTo>
                    <a:pt x="860425" y="501142"/>
                    <a:pt x="881888" y="257810"/>
                    <a:pt x="749046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15" name="Group 215"/>
          <p:cNvGrpSpPr/>
          <p:nvPr/>
        </p:nvGrpSpPr>
        <p:grpSpPr>
          <a:xfrm>
            <a:off x="7926287" y="7721546"/>
            <a:ext cx="18574" cy="19431"/>
            <a:chOff x="0" y="0"/>
            <a:chExt cx="24765" cy="25908"/>
          </a:xfrm>
        </p:grpSpPr>
        <p:sp>
          <p:nvSpPr>
            <p:cNvPr id="216" name="Freeform 216"/>
            <p:cNvSpPr/>
            <p:nvPr/>
          </p:nvSpPr>
          <p:spPr>
            <a:xfrm>
              <a:off x="0" y="0"/>
              <a:ext cx="24765" cy="25908"/>
            </a:xfrm>
            <a:custGeom>
              <a:avLst/>
              <a:gdLst/>
              <a:ahLst/>
              <a:cxnLst/>
              <a:rect l="l" t="t" r="r" b="b"/>
              <a:pathLst>
                <a:path w="24765" h="25908">
                  <a:moveTo>
                    <a:pt x="12954" y="0"/>
                  </a:moveTo>
                  <a:lnTo>
                    <a:pt x="0" y="8763"/>
                  </a:lnTo>
                  <a:lnTo>
                    <a:pt x="12065" y="25908"/>
                  </a:lnTo>
                  <a:lnTo>
                    <a:pt x="24765" y="17145"/>
                  </a:lnTo>
                  <a:lnTo>
                    <a:pt x="12954" y="0"/>
                  </a:lnTo>
                  <a:close/>
                </a:path>
              </a:pathLst>
            </a:custGeom>
            <a:solidFill>
              <a:srgbClr val="AF480E"/>
            </a:solidFill>
          </p:spPr>
        </p:sp>
      </p:grpSp>
      <p:grpSp>
        <p:nvGrpSpPr>
          <p:cNvPr id="217" name="Group 217"/>
          <p:cNvGrpSpPr/>
          <p:nvPr/>
        </p:nvGrpSpPr>
        <p:grpSpPr>
          <a:xfrm>
            <a:off x="7447005" y="5831422"/>
            <a:ext cx="621411" cy="1877282"/>
            <a:chOff x="0" y="0"/>
            <a:chExt cx="828548" cy="2503043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828548" cy="2503043"/>
            </a:xfrm>
            <a:custGeom>
              <a:avLst/>
              <a:gdLst/>
              <a:ahLst/>
              <a:cxnLst/>
              <a:rect l="l" t="t" r="r" b="b"/>
              <a:pathLst>
                <a:path w="828548" h="2503043">
                  <a:moveTo>
                    <a:pt x="759841" y="0"/>
                  </a:moveTo>
                  <a:lnTo>
                    <a:pt x="745490" y="6350"/>
                  </a:lnTo>
                  <a:cubicBezTo>
                    <a:pt x="751205" y="19050"/>
                    <a:pt x="756666" y="31750"/>
                    <a:pt x="761365" y="44450"/>
                  </a:cubicBezTo>
                  <a:lnTo>
                    <a:pt x="776224" y="38735"/>
                  </a:lnTo>
                  <a:cubicBezTo>
                    <a:pt x="771144" y="25781"/>
                    <a:pt x="765683" y="12573"/>
                    <a:pt x="759841" y="0"/>
                  </a:cubicBezTo>
                  <a:close/>
                  <a:moveTo>
                    <a:pt x="787019" y="68072"/>
                  </a:moveTo>
                  <a:lnTo>
                    <a:pt x="772160" y="73533"/>
                  </a:lnTo>
                  <a:cubicBezTo>
                    <a:pt x="776986" y="86487"/>
                    <a:pt x="781177" y="99568"/>
                    <a:pt x="785114" y="112522"/>
                  </a:cubicBezTo>
                  <a:lnTo>
                    <a:pt x="799973" y="108077"/>
                  </a:lnTo>
                  <a:cubicBezTo>
                    <a:pt x="796036" y="94742"/>
                    <a:pt x="791718" y="81407"/>
                    <a:pt x="787019" y="68072"/>
                  </a:cubicBezTo>
                  <a:close/>
                  <a:moveTo>
                    <a:pt x="808482" y="138557"/>
                  </a:moveTo>
                  <a:lnTo>
                    <a:pt x="793115" y="142494"/>
                  </a:lnTo>
                  <a:cubicBezTo>
                    <a:pt x="796671" y="155829"/>
                    <a:pt x="799465" y="169418"/>
                    <a:pt x="802132" y="182753"/>
                  </a:cubicBezTo>
                  <a:lnTo>
                    <a:pt x="817499" y="179705"/>
                  </a:lnTo>
                  <a:cubicBezTo>
                    <a:pt x="814832" y="166116"/>
                    <a:pt x="811784" y="152527"/>
                    <a:pt x="808482" y="138684"/>
                  </a:cubicBezTo>
                  <a:close/>
                  <a:moveTo>
                    <a:pt x="822706" y="210820"/>
                  </a:moveTo>
                  <a:lnTo>
                    <a:pt x="807085" y="212852"/>
                  </a:lnTo>
                  <a:cubicBezTo>
                    <a:pt x="808863" y="226441"/>
                    <a:pt x="810387" y="240411"/>
                    <a:pt x="811276" y="254000"/>
                  </a:cubicBezTo>
                  <a:lnTo>
                    <a:pt x="827024" y="252857"/>
                  </a:lnTo>
                  <a:cubicBezTo>
                    <a:pt x="826008" y="238887"/>
                    <a:pt x="824484" y="224663"/>
                    <a:pt x="822706" y="210820"/>
                  </a:cubicBezTo>
                  <a:close/>
                  <a:moveTo>
                    <a:pt x="828548" y="284353"/>
                  </a:moveTo>
                  <a:lnTo>
                    <a:pt x="812800" y="284607"/>
                  </a:lnTo>
                  <a:lnTo>
                    <a:pt x="812800" y="294894"/>
                  </a:lnTo>
                  <a:cubicBezTo>
                    <a:pt x="812800" y="305181"/>
                    <a:pt x="812546" y="315468"/>
                    <a:pt x="811911" y="325755"/>
                  </a:cubicBezTo>
                  <a:lnTo>
                    <a:pt x="827659" y="326644"/>
                  </a:lnTo>
                  <a:cubicBezTo>
                    <a:pt x="828294" y="316103"/>
                    <a:pt x="828548" y="305435"/>
                    <a:pt x="828548" y="294894"/>
                  </a:cubicBezTo>
                  <a:lnTo>
                    <a:pt x="828548" y="284353"/>
                  </a:lnTo>
                  <a:close/>
                  <a:moveTo>
                    <a:pt x="809498" y="356235"/>
                  </a:moveTo>
                  <a:cubicBezTo>
                    <a:pt x="808101" y="369824"/>
                    <a:pt x="805942" y="383413"/>
                    <a:pt x="803148" y="397002"/>
                  </a:cubicBezTo>
                  <a:lnTo>
                    <a:pt x="818642" y="399796"/>
                  </a:lnTo>
                  <a:cubicBezTo>
                    <a:pt x="821309" y="386207"/>
                    <a:pt x="823468" y="371856"/>
                    <a:pt x="824992" y="358013"/>
                  </a:cubicBezTo>
                  <a:lnTo>
                    <a:pt x="809498" y="356235"/>
                  </a:lnTo>
                  <a:close/>
                  <a:moveTo>
                    <a:pt x="796544" y="426974"/>
                  </a:moveTo>
                  <a:cubicBezTo>
                    <a:pt x="793242" y="439928"/>
                    <a:pt x="789178" y="453136"/>
                    <a:pt x="784987" y="466217"/>
                  </a:cubicBezTo>
                  <a:lnTo>
                    <a:pt x="799846" y="471424"/>
                  </a:lnTo>
                  <a:cubicBezTo>
                    <a:pt x="804291" y="457835"/>
                    <a:pt x="808228" y="444246"/>
                    <a:pt x="811911" y="430911"/>
                  </a:cubicBezTo>
                  <a:lnTo>
                    <a:pt x="796544" y="426974"/>
                  </a:lnTo>
                  <a:close/>
                  <a:moveTo>
                    <a:pt x="774192" y="494919"/>
                  </a:moveTo>
                  <a:cubicBezTo>
                    <a:pt x="769112" y="507619"/>
                    <a:pt x="763651" y="520065"/>
                    <a:pt x="757301" y="532384"/>
                  </a:cubicBezTo>
                  <a:lnTo>
                    <a:pt x="771525" y="539369"/>
                  </a:lnTo>
                  <a:cubicBezTo>
                    <a:pt x="777875" y="526669"/>
                    <a:pt x="783590" y="513715"/>
                    <a:pt x="788670" y="501015"/>
                  </a:cubicBezTo>
                  <a:lnTo>
                    <a:pt x="774192" y="494919"/>
                  </a:lnTo>
                  <a:close/>
                  <a:moveTo>
                    <a:pt x="742696" y="559689"/>
                  </a:moveTo>
                  <a:cubicBezTo>
                    <a:pt x="736346" y="571500"/>
                    <a:pt x="729107" y="583311"/>
                    <a:pt x="721233" y="594741"/>
                  </a:cubicBezTo>
                  <a:lnTo>
                    <a:pt x="734568" y="603504"/>
                  </a:lnTo>
                  <a:cubicBezTo>
                    <a:pt x="742442" y="591439"/>
                    <a:pt x="749681" y="579374"/>
                    <a:pt x="756666" y="567563"/>
                  </a:cubicBezTo>
                  <a:lnTo>
                    <a:pt x="742696" y="559689"/>
                  </a:lnTo>
                  <a:close/>
                  <a:moveTo>
                    <a:pt x="703707" y="619887"/>
                  </a:moveTo>
                  <a:cubicBezTo>
                    <a:pt x="695452" y="630682"/>
                    <a:pt x="686943" y="641604"/>
                    <a:pt x="678307" y="652272"/>
                  </a:cubicBezTo>
                  <a:lnTo>
                    <a:pt x="690118" y="662559"/>
                  </a:lnTo>
                  <a:cubicBezTo>
                    <a:pt x="699135" y="651637"/>
                    <a:pt x="708025" y="640461"/>
                    <a:pt x="716407" y="629158"/>
                  </a:cubicBezTo>
                  <a:lnTo>
                    <a:pt x="703707" y="619887"/>
                  </a:lnTo>
                  <a:close/>
                  <a:moveTo>
                    <a:pt x="657987" y="676402"/>
                  </a:moveTo>
                  <a:cubicBezTo>
                    <a:pt x="650494" y="685673"/>
                    <a:pt x="641731" y="696595"/>
                    <a:pt x="631825" y="709041"/>
                  </a:cubicBezTo>
                  <a:lnTo>
                    <a:pt x="644144" y="718820"/>
                  </a:lnTo>
                  <a:cubicBezTo>
                    <a:pt x="653796" y="706374"/>
                    <a:pt x="662559" y="695452"/>
                    <a:pt x="670052" y="686435"/>
                  </a:cubicBezTo>
                  <a:lnTo>
                    <a:pt x="657987" y="676402"/>
                  </a:lnTo>
                  <a:close/>
                  <a:moveTo>
                    <a:pt x="612394" y="733552"/>
                  </a:moveTo>
                  <a:lnTo>
                    <a:pt x="586486" y="766445"/>
                  </a:lnTo>
                  <a:lnTo>
                    <a:pt x="598805" y="776097"/>
                  </a:lnTo>
                  <a:lnTo>
                    <a:pt x="624840" y="743077"/>
                  </a:lnTo>
                  <a:lnTo>
                    <a:pt x="612394" y="733552"/>
                  </a:lnTo>
                  <a:close/>
                  <a:moveTo>
                    <a:pt x="567436" y="791337"/>
                  </a:moveTo>
                  <a:lnTo>
                    <a:pt x="541655" y="824103"/>
                  </a:lnTo>
                  <a:lnTo>
                    <a:pt x="553974" y="833755"/>
                  </a:lnTo>
                  <a:lnTo>
                    <a:pt x="579628" y="800481"/>
                  </a:lnTo>
                  <a:lnTo>
                    <a:pt x="567309" y="791210"/>
                  </a:lnTo>
                  <a:close/>
                  <a:moveTo>
                    <a:pt x="522732" y="848995"/>
                  </a:moveTo>
                  <a:lnTo>
                    <a:pt x="497332" y="882015"/>
                  </a:lnTo>
                  <a:lnTo>
                    <a:pt x="509651" y="891667"/>
                  </a:lnTo>
                  <a:lnTo>
                    <a:pt x="535051" y="858393"/>
                  </a:lnTo>
                  <a:lnTo>
                    <a:pt x="522732" y="848995"/>
                  </a:lnTo>
                  <a:close/>
                  <a:moveTo>
                    <a:pt x="478028" y="906780"/>
                  </a:moveTo>
                  <a:lnTo>
                    <a:pt x="452628" y="939673"/>
                  </a:lnTo>
                  <a:lnTo>
                    <a:pt x="465328" y="949452"/>
                  </a:lnTo>
                  <a:lnTo>
                    <a:pt x="490728" y="916432"/>
                  </a:lnTo>
                  <a:lnTo>
                    <a:pt x="478028" y="906780"/>
                  </a:lnTo>
                  <a:close/>
                  <a:moveTo>
                    <a:pt x="433705" y="964819"/>
                  </a:moveTo>
                  <a:lnTo>
                    <a:pt x="408559" y="997839"/>
                  </a:lnTo>
                  <a:lnTo>
                    <a:pt x="420878" y="1007491"/>
                  </a:lnTo>
                  <a:lnTo>
                    <a:pt x="446278" y="974217"/>
                  </a:lnTo>
                  <a:lnTo>
                    <a:pt x="433578" y="964819"/>
                  </a:lnTo>
                  <a:close/>
                  <a:moveTo>
                    <a:pt x="389509" y="1022604"/>
                  </a:moveTo>
                  <a:lnTo>
                    <a:pt x="364109" y="1055878"/>
                  </a:lnTo>
                  <a:lnTo>
                    <a:pt x="376428" y="1065530"/>
                  </a:lnTo>
                  <a:lnTo>
                    <a:pt x="401828" y="1032256"/>
                  </a:lnTo>
                  <a:lnTo>
                    <a:pt x="389509" y="1022604"/>
                  </a:lnTo>
                  <a:close/>
                  <a:moveTo>
                    <a:pt x="345059" y="1080643"/>
                  </a:moveTo>
                  <a:lnTo>
                    <a:pt x="319786" y="1113663"/>
                  </a:lnTo>
                  <a:lnTo>
                    <a:pt x="332105" y="1123442"/>
                  </a:lnTo>
                  <a:lnTo>
                    <a:pt x="357505" y="1090041"/>
                  </a:lnTo>
                  <a:lnTo>
                    <a:pt x="344805" y="1080389"/>
                  </a:lnTo>
                  <a:close/>
                  <a:moveTo>
                    <a:pt x="300863" y="1138809"/>
                  </a:moveTo>
                  <a:lnTo>
                    <a:pt x="275844" y="1171956"/>
                  </a:lnTo>
                  <a:lnTo>
                    <a:pt x="288163" y="1181735"/>
                  </a:lnTo>
                  <a:lnTo>
                    <a:pt x="313563" y="1148334"/>
                  </a:lnTo>
                  <a:lnTo>
                    <a:pt x="300863" y="1138809"/>
                  </a:lnTo>
                  <a:close/>
                  <a:moveTo>
                    <a:pt x="256794" y="1197102"/>
                  </a:moveTo>
                  <a:lnTo>
                    <a:pt x="231394" y="1230122"/>
                  </a:lnTo>
                  <a:lnTo>
                    <a:pt x="244094" y="1239774"/>
                  </a:lnTo>
                  <a:lnTo>
                    <a:pt x="269240" y="1206500"/>
                  </a:lnTo>
                  <a:lnTo>
                    <a:pt x="256794" y="1197102"/>
                  </a:lnTo>
                  <a:close/>
                  <a:moveTo>
                    <a:pt x="212725" y="1255141"/>
                  </a:moveTo>
                  <a:lnTo>
                    <a:pt x="188214" y="1287272"/>
                  </a:lnTo>
                  <a:lnTo>
                    <a:pt x="193675" y="1293368"/>
                  </a:lnTo>
                  <a:lnTo>
                    <a:pt x="200914" y="1296924"/>
                  </a:lnTo>
                  <a:lnTo>
                    <a:pt x="225171" y="1264539"/>
                  </a:lnTo>
                  <a:lnTo>
                    <a:pt x="212852" y="1255141"/>
                  </a:lnTo>
                  <a:close/>
                  <a:moveTo>
                    <a:pt x="168529" y="1313307"/>
                  </a:moveTo>
                  <a:lnTo>
                    <a:pt x="143510" y="1346581"/>
                  </a:lnTo>
                  <a:lnTo>
                    <a:pt x="155829" y="1356233"/>
                  </a:lnTo>
                  <a:lnTo>
                    <a:pt x="181229" y="1322959"/>
                  </a:lnTo>
                  <a:lnTo>
                    <a:pt x="168529" y="1313307"/>
                  </a:lnTo>
                  <a:close/>
                  <a:moveTo>
                    <a:pt x="124460" y="1371600"/>
                  </a:moveTo>
                  <a:lnTo>
                    <a:pt x="98933" y="1404493"/>
                  </a:lnTo>
                  <a:lnTo>
                    <a:pt x="111633" y="1413764"/>
                  </a:lnTo>
                  <a:lnTo>
                    <a:pt x="136779" y="1380490"/>
                  </a:lnTo>
                  <a:lnTo>
                    <a:pt x="124079" y="1371092"/>
                  </a:lnTo>
                  <a:close/>
                  <a:moveTo>
                    <a:pt x="80645" y="1430020"/>
                  </a:moveTo>
                  <a:lnTo>
                    <a:pt x="55245" y="1463294"/>
                  </a:lnTo>
                  <a:lnTo>
                    <a:pt x="67945" y="1472692"/>
                  </a:lnTo>
                  <a:lnTo>
                    <a:pt x="93091" y="1439418"/>
                  </a:lnTo>
                  <a:lnTo>
                    <a:pt x="80645" y="1430020"/>
                  </a:lnTo>
                  <a:close/>
                  <a:moveTo>
                    <a:pt x="36576" y="1488186"/>
                  </a:moveTo>
                  <a:lnTo>
                    <a:pt x="22352" y="1507109"/>
                  </a:lnTo>
                  <a:cubicBezTo>
                    <a:pt x="18415" y="1512316"/>
                    <a:pt x="14732" y="1517650"/>
                    <a:pt x="12065" y="1523492"/>
                  </a:cubicBezTo>
                  <a:lnTo>
                    <a:pt x="26035" y="1530731"/>
                  </a:lnTo>
                  <a:cubicBezTo>
                    <a:pt x="28448" y="1525905"/>
                    <a:pt x="31496" y="1521079"/>
                    <a:pt x="34798" y="1516507"/>
                  </a:cubicBezTo>
                  <a:lnTo>
                    <a:pt x="49403" y="1497838"/>
                  </a:lnTo>
                  <a:lnTo>
                    <a:pt x="36703" y="1488313"/>
                  </a:lnTo>
                  <a:close/>
                  <a:moveTo>
                    <a:pt x="1524" y="1555496"/>
                  </a:moveTo>
                  <a:cubicBezTo>
                    <a:pt x="635" y="1561338"/>
                    <a:pt x="0" y="1567307"/>
                    <a:pt x="0" y="1573403"/>
                  </a:cubicBezTo>
                  <a:cubicBezTo>
                    <a:pt x="0" y="1582039"/>
                    <a:pt x="1143" y="1591183"/>
                    <a:pt x="3302" y="1599946"/>
                  </a:cubicBezTo>
                  <a:lnTo>
                    <a:pt x="18796" y="1596009"/>
                  </a:lnTo>
                  <a:cubicBezTo>
                    <a:pt x="16637" y="1588770"/>
                    <a:pt x="15748" y="1580896"/>
                    <a:pt x="15748" y="1573403"/>
                  </a:cubicBezTo>
                  <a:cubicBezTo>
                    <a:pt x="15748" y="1568196"/>
                    <a:pt x="16256" y="1563116"/>
                    <a:pt x="17272" y="1557909"/>
                  </a:cubicBezTo>
                  <a:lnTo>
                    <a:pt x="1524" y="1555496"/>
                  </a:lnTo>
                  <a:close/>
                  <a:moveTo>
                    <a:pt x="29591" y="1622679"/>
                  </a:moveTo>
                  <a:lnTo>
                    <a:pt x="16256" y="1630807"/>
                  </a:lnTo>
                  <a:cubicBezTo>
                    <a:pt x="17272" y="1632585"/>
                    <a:pt x="18415" y="1634363"/>
                    <a:pt x="19558" y="1636268"/>
                  </a:cubicBezTo>
                  <a:lnTo>
                    <a:pt x="40132" y="1665605"/>
                  </a:lnTo>
                  <a:lnTo>
                    <a:pt x="52832" y="1656588"/>
                  </a:lnTo>
                  <a:lnTo>
                    <a:pt x="32512" y="1627251"/>
                  </a:lnTo>
                  <a:cubicBezTo>
                    <a:pt x="31623" y="1625727"/>
                    <a:pt x="30480" y="1624330"/>
                    <a:pt x="29591" y="1622679"/>
                  </a:cubicBezTo>
                  <a:close/>
                  <a:moveTo>
                    <a:pt x="70612" y="1682242"/>
                  </a:moveTo>
                  <a:lnTo>
                    <a:pt x="57912" y="1691259"/>
                  </a:lnTo>
                  <a:lnTo>
                    <a:pt x="81534" y="1725422"/>
                  </a:lnTo>
                  <a:lnTo>
                    <a:pt x="94488" y="1716278"/>
                  </a:lnTo>
                  <a:lnTo>
                    <a:pt x="70485" y="1682242"/>
                  </a:lnTo>
                  <a:close/>
                  <a:moveTo>
                    <a:pt x="112395" y="1742059"/>
                  </a:moveTo>
                  <a:lnTo>
                    <a:pt x="99441" y="1751203"/>
                  </a:lnTo>
                  <a:lnTo>
                    <a:pt x="123063" y="1785239"/>
                  </a:lnTo>
                  <a:lnTo>
                    <a:pt x="136017" y="1776222"/>
                  </a:lnTo>
                  <a:lnTo>
                    <a:pt x="112395" y="1742059"/>
                  </a:lnTo>
                  <a:close/>
                  <a:moveTo>
                    <a:pt x="153797" y="1802003"/>
                  </a:moveTo>
                  <a:lnTo>
                    <a:pt x="140843" y="1811020"/>
                  </a:lnTo>
                  <a:lnTo>
                    <a:pt x="164719" y="1845056"/>
                  </a:lnTo>
                  <a:lnTo>
                    <a:pt x="177673" y="1836039"/>
                  </a:lnTo>
                  <a:lnTo>
                    <a:pt x="153670" y="1802003"/>
                  </a:lnTo>
                  <a:close/>
                  <a:moveTo>
                    <a:pt x="195326" y="1861820"/>
                  </a:moveTo>
                  <a:lnTo>
                    <a:pt x="182626" y="1870837"/>
                  </a:lnTo>
                  <a:lnTo>
                    <a:pt x="206248" y="1905000"/>
                  </a:lnTo>
                  <a:lnTo>
                    <a:pt x="219202" y="1895856"/>
                  </a:lnTo>
                  <a:lnTo>
                    <a:pt x="195326" y="1861820"/>
                  </a:lnTo>
                  <a:close/>
                  <a:moveTo>
                    <a:pt x="237109" y="1921637"/>
                  </a:moveTo>
                  <a:lnTo>
                    <a:pt x="224155" y="1930781"/>
                  </a:lnTo>
                  <a:lnTo>
                    <a:pt x="248031" y="1964817"/>
                  </a:lnTo>
                  <a:lnTo>
                    <a:pt x="260731" y="1955800"/>
                  </a:lnTo>
                  <a:lnTo>
                    <a:pt x="237236" y="1921637"/>
                  </a:lnTo>
                  <a:close/>
                  <a:moveTo>
                    <a:pt x="278003" y="1981073"/>
                  </a:moveTo>
                  <a:lnTo>
                    <a:pt x="265303" y="1990090"/>
                  </a:lnTo>
                  <a:lnTo>
                    <a:pt x="288925" y="2024126"/>
                  </a:lnTo>
                  <a:lnTo>
                    <a:pt x="301879" y="2015109"/>
                  </a:lnTo>
                  <a:lnTo>
                    <a:pt x="278003" y="1981073"/>
                  </a:lnTo>
                  <a:close/>
                  <a:moveTo>
                    <a:pt x="319786" y="2040890"/>
                  </a:moveTo>
                  <a:lnTo>
                    <a:pt x="306832" y="2049907"/>
                  </a:lnTo>
                  <a:lnTo>
                    <a:pt x="330454" y="2084070"/>
                  </a:lnTo>
                  <a:lnTo>
                    <a:pt x="343408" y="2074926"/>
                  </a:lnTo>
                  <a:lnTo>
                    <a:pt x="319913" y="2040890"/>
                  </a:lnTo>
                  <a:close/>
                  <a:moveTo>
                    <a:pt x="361188" y="2100707"/>
                  </a:moveTo>
                  <a:lnTo>
                    <a:pt x="348234" y="2109851"/>
                  </a:lnTo>
                  <a:lnTo>
                    <a:pt x="372110" y="2143887"/>
                  </a:lnTo>
                  <a:lnTo>
                    <a:pt x="385064" y="2134870"/>
                  </a:lnTo>
                  <a:lnTo>
                    <a:pt x="361188" y="2100707"/>
                  </a:lnTo>
                  <a:close/>
                  <a:moveTo>
                    <a:pt x="402971" y="2160651"/>
                  </a:moveTo>
                  <a:lnTo>
                    <a:pt x="390017" y="2169668"/>
                  </a:lnTo>
                  <a:lnTo>
                    <a:pt x="413639" y="2203704"/>
                  </a:lnTo>
                  <a:lnTo>
                    <a:pt x="426593" y="2194687"/>
                  </a:lnTo>
                  <a:lnTo>
                    <a:pt x="403098" y="2160651"/>
                  </a:lnTo>
                  <a:close/>
                  <a:moveTo>
                    <a:pt x="444373" y="2220468"/>
                  </a:moveTo>
                  <a:lnTo>
                    <a:pt x="431292" y="2229485"/>
                  </a:lnTo>
                  <a:lnTo>
                    <a:pt x="455295" y="2263648"/>
                  </a:lnTo>
                  <a:lnTo>
                    <a:pt x="467995" y="2254885"/>
                  </a:lnTo>
                  <a:lnTo>
                    <a:pt x="444373" y="2220468"/>
                  </a:lnTo>
                  <a:close/>
                  <a:moveTo>
                    <a:pt x="485775" y="2280285"/>
                  </a:moveTo>
                  <a:lnTo>
                    <a:pt x="473075" y="2289429"/>
                  </a:lnTo>
                  <a:lnTo>
                    <a:pt x="496697" y="2323465"/>
                  </a:lnTo>
                  <a:lnTo>
                    <a:pt x="509651" y="2314829"/>
                  </a:lnTo>
                  <a:lnTo>
                    <a:pt x="485775" y="2280285"/>
                  </a:lnTo>
                  <a:close/>
                  <a:moveTo>
                    <a:pt x="527431" y="2340229"/>
                  </a:moveTo>
                  <a:lnTo>
                    <a:pt x="514477" y="2349246"/>
                  </a:lnTo>
                  <a:lnTo>
                    <a:pt x="538480" y="2383282"/>
                  </a:lnTo>
                  <a:lnTo>
                    <a:pt x="551180" y="2374646"/>
                  </a:lnTo>
                  <a:lnTo>
                    <a:pt x="527558" y="2340229"/>
                  </a:lnTo>
                  <a:close/>
                  <a:moveTo>
                    <a:pt x="568960" y="2400046"/>
                  </a:moveTo>
                  <a:lnTo>
                    <a:pt x="556006" y="2409063"/>
                  </a:lnTo>
                  <a:lnTo>
                    <a:pt x="579882" y="2443226"/>
                  </a:lnTo>
                  <a:lnTo>
                    <a:pt x="592836" y="2434463"/>
                  </a:lnTo>
                  <a:lnTo>
                    <a:pt x="568960" y="2400046"/>
                  </a:lnTo>
                  <a:close/>
                  <a:moveTo>
                    <a:pt x="610616" y="2459863"/>
                  </a:moveTo>
                  <a:lnTo>
                    <a:pt x="597662" y="2469007"/>
                  </a:lnTo>
                  <a:lnTo>
                    <a:pt x="621284" y="2503043"/>
                  </a:lnTo>
                  <a:lnTo>
                    <a:pt x="634238" y="2494407"/>
                  </a:lnTo>
                  <a:lnTo>
                    <a:pt x="610616" y="2459863"/>
                  </a:lnTo>
                  <a:close/>
                </a:path>
              </a:pathLst>
            </a:custGeom>
            <a:solidFill>
              <a:srgbClr val="AF480E"/>
            </a:solidFill>
          </p:spPr>
        </p:sp>
      </p:grpSp>
      <p:grpSp>
        <p:nvGrpSpPr>
          <p:cNvPr id="219" name="Group 219"/>
          <p:cNvGrpSpPr/>
          <p:nvPr/>
        </p:nvGrpSpPr>
        <p:grpSpPr>
          <a:xfrm>
            <a:off x="7989799" y="5796988"/>
            <a:ext cx="17621" cy="19240"/>
            <a:chOff x="0" y="0"/>
            <a:chExt cx="23495" cy="25654"/>
          </a:xfrm>
        </p:grpSpPr>
        <p:sp>
          <p:nvSpPr>
            <p:cNvPr id="220" name="Freeform 220"/>
            <p:cNvSpPr/>
            <p:nvPr/>
          </p:nvSpPr>
          <p:spPr>
            <a:xfrm>
              <a:off x="0" y="0"/>
              <a:ext cx="23495" cy="25654"/>
            </a:xfrm>
            <a:custGeom>
              <a:avLst/>
              <a:gdLst/>
              <a:ahLst/>
              <a:cxnLst/>
              <a:rect l="l" t="t" r="r" b="b"/>
              <a:pathLst>
                <a:path w="23495" h="25654">
                  <a:moveTo>
                    <a:pt x="13843" y="0"/>
                  </a:moveTo>
                  <a:lnTo>
                    <a:pt x="0" y="7239"/>
                  </a:lnTo>
                  <a:cubicBezTo>
                    <a:pt x="2921" y="13335"/>
                    <a:pt x="6350" y="19558"/>
                    <a:pt x="9271" y="25654"/>
                  </a:cubicBezTo>
                  <a:lnTo>
                    <a:pt x="23495" y="18669"/>
                  </a:lnTo>
                  <a:cubicBezTo>
                    <a:pt x="20193" y="12319"/>
                    <a:pt x="17145" y="6350"/>
                    <a:pt x="13843" y="0"/>
                  </a:cubicBezTo>
                  <a:close/>
                </a:path>
              </a:pathLst>
            </a:custGeom>
            <a:solidFill>
              <a:srgbClr val="AF480E"/>
            </a:solidFill>
          </p:spPr>
        </p:sp>
      </p:grpSp>
      <p:grpSp>
        <p:nvGrpSpPr>
          <p:cNvPr id="221" name="Group 221"/>
          <p:cNvGrpSpPr/>
          <p:nvPr/>
        </p:nvGrpSpPr>
        <p:grpSpPr>
          <a:xfrm>
            <a:off x="7829194" y="5822109"/>
            <a:ext cx="177546" cy="129445"/>
            <a:chOff x="0" y="0"/>
            <a:chExt cx="236728" cy="172593"/>
          </a:xfrm>
        </p:grpSpPr>
        <p:sp>
          <p:nvSpPr>
            <p:cNvPr id="222" name="Freeform 222"/>
            <p:cNvSpPr/>
            <p:nvPr/>
          </p:nvSpPr>
          <p:spPr>
            <a:xfrm>
              <a:off x="0" y="0"/>
              <a:ext cx="236728" cy="172593"/>
            </a:xfrm>
            <a:custGeom>
              <a:avLst/>
              <a:gdLst/>
              <a:ahLst/>
              <a:cxnLst/>
              <a:rect l="l" t="t" r="r" b="b"/>
              <a:pathLst>
                <a:path w="236728" h="172593">
                  <a:moveTo>
                    <a:pt x="15113" y="0"/>
                  </a:moveTo>
                  <a:lnTo>
                    <a:pt x="0" y="4191"/>
                  </a:lnTo>
                  <a:cubicBezTo>
                    <a:pt x="1143" y="7620"/>
                    <a:pt x="24511" y="89154"/>
                    <a:pt x="92202" y="121793"/>
                  </a:cubicBezTo>
                  <a:cubicBezTo>
                    <a:pt x="157861" y="153289"/>
                    <a:pt x="232156" y="172593"/>
                    <a:pt x="232791" y="172593"/>
                  </a:cubicBezTo>
                  <a:lnTo>
                    <a:pt x="236728" y="157480"/>
                  </a:lnTo>
                  <a:cubicBezTo>
                    <a:pt x="236220" y="157099"/>
                    <a:pt x="163322" y="138430"/>
                    <a:pt x="99187" y="107569"/>
                  </a:cubicBezTo>
                  <a:cubicBezTo>
                    <a:pt x="37719" y="77978"/>
                    <a:pt x="15494" y="635"/>
                    <a:pt x="15113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23" name="Group 223"/>
          <p:cNvGrpSpPr/>
          <p:nvPr/>
        </p:nvGrpSpPr>
        <p:grpSpPr>
          <a:xfrm>
            <a:off x="8123510" y="5966378"/>
            <a:ext cx="64389" cy="25146"/>
            <a:chOff x="0" y="0"/>
            <a:chExt cx="85852" cy="33528"/>
          </a:xfrm>
        </p:grpSpPr>
        <p:sp>
          <p:nvSpPr>
            <p:cNvPr id="224" name="Freeform 224"/>
            <p:cNvSpPr/>
            <p:nvPr/>
          </p:nvSpPr>
          <p:spPr>
            <a:xfrm>
              <a:off x="0" y="0"/>
              <a:ext cx="85852" cy="33528"/>
            </a:xfrm>
            <a:custGeom>
              <a:avLst/>
              <a:gdLst/>
              <a:ahLst/>
              <a:cxnLst/>
              <a:rect l="l" t="t" r="r" b="b"/>
              <a:pathLst>
                <a:path w="85852" h="33528">
                  <a:moveTo>
                    <a:pt x="81280" y="0"/>
                  </a:moveTo>
                  <a:cubicBezTo>
                    <a:pt x="29591" y="15367"/>
                    <a:pt x="254" y="17780"/>
                    <a:pt x="0" y="17780"/>
                  </a:cubicBezTo>
                  <a:lnTo>
                    <a:pt x="1270" y="33528"/>
                  </a:lnTo>
                  <a:cubicBezTo>
                    <a:pt x="2413" y="33274"/>
                    <a:pt x="32131" y="31115"/>
                    <a:pt x="85852" y="15113"/>
                  </a:cubicBezTo>
                  <a:lnTo>
                    <a:pt x="81280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25" name="Group 225"/>
          <p:cNvGrpSpPr/>
          <p:nvPr/>
        </p:nvGrpSpPr>
        <p:grpSpPr>
          <a:xfrm>
            <a:off x="8123712" y="5997422"/>
            <a:ext cx="70390" cy="24193"/>
            <a:chOff x="0" y="0"/>
            <a:chExt cx="93853" cy="32258"/>
          </a:xfrm>
        </p:grpSpPr>
        <p:sp>
          <p:nvSpPr>
            <p:cNvPr id="226" name="Freeform 226"/>
            <p:cNvSpPr/>
            <p:nvPr/>
          </p:nvSpPr>
          <p:spPr>
            <a:xfrm>
              <a:off x="0" y="0"/>
              <a:ext cx="93853" cy="32258"/>
            </a:xfrm>
            <a:custGeom>
              <a:avLst/>
              <a:gdLst/>
              <a:ahLst/>
              <a:cxnLst/>
              <a:rect l="l" t="t" r="r" b="b"/>
              <a:pathLst>
                <a:path w="93853" h="32258">
                  <a:moveTo>
                    <a:pt x="89154" y="0"/>
                  </a:moveTo>
                  <a:cubicBezTo>
                    <a:pt x="37846" y="15367"/>
                    <a:pt x="254" y="16637"/>
                    <a:pt x="0" y="16637"/>
                  </a:cubicBezTo>
                  <a:lnTo>
                    <a:pt x="254" y="32258"/>
                  </a:lnTo>
                  <a:cubicBezTo>
                    <a:pt x="2159" y="32258"/>
                    <a:pt x="39878" y="31115"/>
                    <a:pt x="93853" y="14986"/>
                  </a:cubicBezTo>
                  <a:lnTo>
                    <a:pt x="89154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27" name="Group 227"/>
          <p:cNvGrpSpPr/>
          <p:nvPr/>
        </p:nvGrpSpPr>
        <p:grpSpPr>
          <a:xfrm>
            <a:off x="7584117" y="7653016"/>
            <a:ext cx="467963" cy="397954"/>
            <a:chOff x="0" y="0"/>
            <a:chExt cx="623951" cy="530606"/>
          </a:xfrm>
        </p:grpSpPr>
        <p:sp>
          <p:nvSpPr>
            <p:cNvPr id="228" name="Freeform 228"/>
            <p:cNvSpPr/>
            <p:nvPr/>
          </p:nvSpPr>
          <p:spPr>
            <a:xfrm>
              <a:off x="0" y="0"/>
              <a:ext cx="623951" cy="530606"/>
            </a:xfrm>
            <a:custGeom>
              <a:avLst/>
              <a:gdLst/>
              <a:ahLst/>
              <a:cxnLst/>
              <a:rect l="l" t="t" r="r" b="b"/>
              <a:pathLst>
                <a:path w="623951" h="530606">
                  <a:moveTo>
                    <a:pt x="523240" y="0"/>
                  </a:moveTo>
                  <a:lnTo>
                    <a:pt x="0" y="400558"/>
                  </a:lnTo>
                  <a:lnTo>
                    <a:pt x="93091" y="530606"/>
                  </a:lnTo>
                  <a:lnTo>
                    <a:pt x="623951" y="114173"/>
                  </a:lnTo>
                  <a:lnTo>
                    <a:pt x="523240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29" name="Group 229"/>
          <p:cNvGrpSpPr/>
          <p:nvPr/>
        </p:nvGrpSpPr>
        <p:grpSpPr>
          <a:xfrm>
            <a:off x="6829349" y="8207385"/>
            <a:ext cx="536353" cy="109918"/>
            <a:chOff x="0" y="0"/>
            <a:chExt cx="715137" cy="146558"/>
          </a:xfrm>
        </p:grpSpPr>
        <p:sp>
          <p:nvSpPr>
            <p:cNvPr id="230" name="Freeform 230"/>
            <p:cNvSpPr/>
            <p:nvPr/>
          </p:nvSpPr>
          <p:spPr>
            <a:xfrm>
              <a:off x="0" y="0"/>
              <a:ext cx="715137" cy="146558"/>
            </a:xfrm>
            <a:custGeom>
              <a:avLst/>
              <a:gdLst/>
              <a:ahLst/>
              <a:cxnLst/>
              <a:rect l="l" t="t" r="r" b="b"/>
              <a:pathLst>
                <a:path w="715137" h="146558">
                  <a:moveTo>
                    <a:pt x="34417" y="0"/>
                  </a:moveTo>
                  <a:lnTo>
                    <a:pt x="0" y="146558"/>
                  </a:lnTo>
                  <a:lnTo>
                    <a:pt x="715137" y="146558"/>
                  </a:lnTo>
                  <a:lnTo>
                    <a:pt x="715137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31" name="Group 231"/>
          <p:cNvGrpSpPr/>
          <p:nvPr/>
        </p:nvGrpSpPr>
        <p:grpSpPr>
          <a:xfrm>
            <a:off x="6738655" y="5198874"/>
            <a:ext cx="292989" cy="288512"/>
            <a:chOff x="0" y="0"/>
            <a:chExt cx="390652" cy="384683"/>
          </a:xfrm>
        </p:grpSpPr>
        <p:sp>
          <p:nvSpPr>
            <p:cNvPr id="232" name="Freeform 232"/>
            <p:cNvSpPr/>
            <p:nvPr/>
          </p:nvSpPr>
          <p:spPr>
            <a:xfrm>
              <a:off x="0" y="0"/>
              <a:ext cx="390652" cy="384683"/>
            </a:xfrm>
            <a:custGeom>
              <a:avLst/>
              <a:gdLst/>
              <a:ahLst/>
              <a:cxnLst/>
              <a:rect l="l" t="t" r="r" b="b"/>
              <a:pathLst>
                <a:path w="390652" h="384683">
                  <a:moveTo>
                    <a:pt x="26797" y="0"/>
                  </a:moveTo>
                  <a:cubicBezTo>
                    <a:pt x="24765" y="0"/>
                    <a:pt x="22606" y="762"/>
                    <a:pt x="21082" y="2413"/>
                  </a:cubicBezTo>
                  <a:lnTo>
                    <a:pt x="2921" y="20447"/>
                  </a:lnTo>
                  <a:cubicBezTo>
                    <a:pt x="0" y="23368"/>
                    <a:pt x="0" y="28321"/>
                    <a:pt x="2921" y="31369"/>
                  </a:cubicBezTo>
                  <a:lnTo>
                    <a:pt x="359029" y="382397"/>
                  </a:lnTo>
                  <a:cubicBezTo>
                    <a:pt x="360553" y="383921"/>
                    <a:pt x="362585" y="384683"/>
                    <a:pt x="364490" y="384683"/>
                  </a:cubicBezTo>
                  <a:cubicBezTo>
                    <a:pt x="366395" y="384683"/>
                    <a:pt x="368427" y="383921"/>
                    <a:pt x="369951" y="382397"/>
                  </a:cubicBezTo>
                  <a:lnTo>
                    <a:pt x="387731" y="363982"/>
                  </a:lnTo>
                  <a:cubicBezTo>
                    <a:pt x="390652" y="360934"/>
                    <a:pt x="390652" y="356108"/>
                    <a:pt x="387731" y="353187"/>
                  </a:cubicBezTo>
                  <a:lnTo>
                    <a:pt x="32004" y="2032"/>
                  </a:lnTo>
                  <a:cubicBezTo>
                    <a:pt x="30480" y="635"/>
                    <a:pt x="28702" y="0"/>
                    <a:pt x="26797" y="0"/>
                  </a:cubicBezTo>
                  <a:close/>
                </a:path>
              </a:pathLst>
            </a:custGeom>
            <a:solidFill>
              <a:srgbClr val="00276F"/>
            </a:solidFill>
          </p:spPr>
        </p:sp>
      </p:grpSp>
      <p:grpSp>
        <p:nvGrpSpPr>
          <p:cNvPr id="233" name="Group 233"/>
          <p:cNvGrpSpPr/>
          <p:nvPr/>
        </p:nvGrpSpPr>
        <p:grpSpPr>
          <a:xfrm>
            <a:off x="6771028" y="5231381"/>
            <a:ext cx="30099" cy="29146"/>
            <a:chOff x="0" y="0"/>
            <a:chExt cx="40132" cy="38862"/>
          </a:xfrm>
        </p:grpSpPr>
        <p:sp>
          <p:nvSpPr>
            <p:cNvPr id="234" name="Freeform 234"/>
            <p:cNvSpPr/>
            <p:nvPr/>
          </p:nvSpPr>
          <p:spPr>
            <a:xfrm>
              <a:off x="0" y="0"/>
              <a:ext cx="40132" cy="38862"/>
            </a:xfrm>
            <a:custGeom>
              <a:avLst/>
              <a:gdLst/>
              <a:ahLst/>
              <a:cxnLst/>
              <a:rect l="l" t="t" r="r" b="b"/>
              <a:pathLst>
                <a:path w="40132" h="38862">
                  <a:moveTo>
                    <a:pt x="5842" y="0"/>
                  </a:moveTo>
                  <a:cubicBezTo>
                    <a:pt x="4572" y="0"/>
                    <a:pt x="3175" y="508"/>
                    <a:pt x="2032" y="1651"/>
                  </a:cubicBezTo>
                  <a:cubicBezTo>
                    <a:pt x="0" y="3683"/>
                    <a:pt x="0" y="7112"/>
                    <a:pt x="2032" y="9144"/>
                  </a:cubicBezTo>
                  <a:lnTo>
                    <a:pt x="30861" y="37338"/>
                  </a:lnTo>
                  <a:cubicBezTo>
                    <a:pt x="32004" y="38481"/>
                    <a:pt x="33274" y="38862"/>
                    <a:pt x="34417" y="38862"/>
                  </a:cubicBezTo>
                  <a:cubicBezTo>
                    <a:pt x="35941" y="38862"/>
                    <a:pt x="37084" y="38481"/>
                    <a:pt x="38354" y="37338"/>
                  </a:cubicBezTo>
                  <a:cubicBezTo>
                    <a:pt x="40132" y="35306"/>
                    <a:pt x="40132" y="31877"/>
                    <a:pt x="38354" y="30099"/>
                  </a:cubicBezTo>
                  <a:lnTo>
                    <a:pt x="9398" y="1651"/>
                  </a:lnTo>
                  <a:cubicBezTo>
                    <a:pt x="8509" y="508"/>
                    <a:pt x="7112" y="0"/>
                    <a:pt x="58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5" name="Group 235"/>
          <p:cNvGrpSpPr/>
          <p:nvPr/>
        </p:nvGrpSpPr>
        <p:grpSpPr>
          <a:xfrm>
            <a:off x="6801220" y="5261572"/>
            <a:ext cx="11621" cy="10858"/>
            <a:chOff x="0" y="0"/>
            <a:chExt cx="15494" cy="14478"/>
          </a:xfrm>
        </p:grpSpPr>
        <p:sp>
          <p:nvSpPr>
            <p:cNvPr id="236" name="Freeform 236"/>
            <p:cNvSpPr/>
            <p:nvPr/>
          </p:nvSpPr>
          <p:spPr>
            <a:xfrm>
              <a:off x="0" y="0"/>
              <a:ext cx="15494" cy="14478"/>
            </a:xfrm>
            <a:custGeom>
              <a:avLst/>
              <a:gdLst/>
              <a:ahLst/>
              <a:cxnLst/>
              <a:rect l="l" t="t" r="r" b="b"/>
              <a:pathLst>
                <a:path w="15494" h="14478">
                  <a:moveTo>
                    <a:pt x="5715" y="0"/>
                  </a:moveTo>
                  <a:cubicBezTo>
                    <a:pt x="4318" y="0"/>
                    <a:pt x="3048" y="508"/>
                    <a:pt x="2032" y="1651"/>
                  </a:cubicBezTo>
                  <a:cubicBezTo>
                    <a:pt x="0" y="3429"/>
                    <a:pt x="0" y="6731"/>
                    <a:pt x="2032" y="8763"/>
                  </a:cubicBezTo>
                  <a:lnTo>
                    <a:pt x="6223" y="12954"/>
                  </a:lnTo>
                  <a:cubicBezTo>
                    <a:pt x="7366" y="14097"/>
                    <a:pt x="8636" y="14478"/>
                    <a:pt x="9779" y="14478"/>
                  </a:cubicBezTo>
                  <a:cubicBezTo>
                    <a:pt x="11303" y="14478"/>
                    <a:pt x="12446" y="14097"/>
                    <a:pt x="13716" y="12954"/>
                  </a:cubicBezTo>
                  <a:cubicBezTo>
                    <a:pt x="15494" y="10922"/>
                    <a:pt x="15494" y="7493"/>
                    <a:pt x="13335" y="5715"/>
                  </a:cubicBezTo>
                  <a:lnTo>
                    <a:pt x="9271" y="1270"/>
                  </a:lnTo>
                  <a:cubicBezTo>
                    <a:pt x="8255" y="381"/>
                    <a:pt x="6985" y="0"/>
                    <a:pt x="57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7" name="Group 237"/>
          <p:cNvGrpSpPr/>
          <p:nvPr/>
        </p:nvGrpSpPr>
        <p:grpSpPr>
          <a:xfrm>
            <a:off x="7304958" y="4861897"/>
            <a:ext cx="780002" cy="930973"/>
            <a:chOff x="0" y="0"/>
            <a:chExt cx="1040003" cy="1241298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1040003" cy="1241298"/>
            </a:xfrm>
            <a:custGeom>
              <a:avLst/>
              <a:gdLst/>
              <a:ahLst/>
              <a:cxnLst/>
              <a:rect l="l" t="t" r="r" b="b"/>
              <a:pathLst>
                <a:path w="1040003" h="1241298">
                  <a:moveTo>
                    <a:pt x="487045" y="0"/>
                  </a:moveTo>
                  <a:cubicBezTo>
                    <a:pt x="487045" y="0"/>
                    <a:pt x="338963" y="121412"/>
                    <a:pt x="269113" y="121412"/>
                  </a:cubicBezTo>
                  <a:cubicBezTo>
                    <a:pt x="253746" y="121412"/>
                    <a:pt x="242189" y="115570"/>
                    <a:pt x="236728" y="101346"/>
                  </a:cubicBezTo>
                  <a:cubicBezTo>
                    <a:pt x="204724" y="148971"/>
                    <a:pt x="0" y="504317"/>
                    <a:pt x="27940" y="685927"/>
                  </a:cubicBezTo>
                  <a:cubicBezTo>
                    <a:pt x="55880" y="867537"/>
                    <a:pt x="213233" y="892683"/>
                    <a:pt x="244602" y="932307"/>
                  </a:cubicBezTo>
                  <a:cubicBezTo>
                    <a:pt x="276098" y="971677"/>
                    <a:pt x="350393" y="1224026"/>
                    <a:pt x="360172" y="1241298"/>
                  </a:cubicBezTo>
                  <a:cubicBezTo>
                    <a:pt x="677291" y="1235202"/>
                    <a:pt x="999744" y="1119124"/>
                    <a:pt x="999744" y="1119124"/>
                  </a:cubicBezTo>
                  <a:cubicBezTo>
                    <a:pt x="999744" y="1119124"/>
                    <a:pt x="1040003" y="606425"/>
                    <a:pt x="897636" y="313182"/>
                  </a:cubicBezTo>
                  <a:cubicBezTo>
                    <a:pt x="764286" y="38735"/>
                    <a:pt x="487045" y="0"/>
                    <a:pt x="48704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9" name="Group 239"/>
          <p:cNvGrpSpPr/>
          <p:nvPr/>
        </p:nvGrpSpPr>
        <p:grpSpPr>
          <a:xfrm>
            <a:off x="6798006" y="4937951"/>
            <a:ext cx="1155002" cy="1016889"/>
            <a:chOff x="0" y="0"/>
            <a:chExt cx="1540002" cy="1355852"/>
          </a:xfrm>
        </p:grpSpPr>
        <p:sp>
          <p:nvSpPr>
            <p:cNvPr id="240" name="Freeform 240"/>
            <p:cNvSpPr/>
            <p:nvPr/>
          </p:nvSpPr>
          <p:spPr>
            <a:xfrm>
              <a:off x="0" y="0"/>
              <a:ext cx="1540002" cy="1355852"/>
            </a:xfrm>
            <a:custGeom>
              <a:avLst/>
              <a:gdLst/>
              <a:ahLst/>
              <a:cxnLst/>
              <a:rect l="l" t="t" r="r" b="b"/>
              <a:pathLst>
                <a:path w="1540002" h="1355852">
                  <a:moveTo>
                    <a:pt x="1161542" y="0"/>
                  </a:moveTo>
                  <a:cubicBezTo>
                    <a:pt x="1134110" y="0"/>
                    <a:pt x="1106551" y="4699"/>
                    <a:pt x="1079500" y="14351"/>
                  </a:cubicBezTo>
                  <a:cubicBezTo>
                    <a:pt x="944626" y="62992"/>
                    <a:pt x="917448" y="220218"/>
                    <a:pt x="956183" y="427228"/>
                  </a:cubicBezTo>
                  <a:cubicBezTo>
                    <a:pt x="994918" y="633984"/>
                    <a:pt x="985266" y="913638"/>
                    <a:pt x="985266" y="913638"/>
                  </a:cubicBezTo>
                  <a:cubicBezTo>
                    <a:pt x="985266" y="913638"/>
                    <a:pt x="498475" y="733806"/>
                    <a:pt x="406908" y="697230"/>
                  </a:cubicBezTo>
                  <a:cubicBezTo>
                    <a:pt x="312928" y="617474"/>
                    <a:pt x="197104" y="534035"/>
                    <a:pt x="177419" y="534035"/>
                  </a:cubicBezTo>
                  <a:cubicBezTo>
                    <a:pt x="157734" y="534035"/>
                    <a:pt x="167513" y="566674"/>
                    <a:pt x="194437" y="593344"/>
                  </a:cubicBezTo>
                  <a:cubicBezTo>
                    <a:pt x="221107" y="620395"/>
                    <a:pt x="263779" y="658876"/>
                    <a:pt x="233553" y="658876"/>
                  </a:cubicBezTo>
                  <a:cubicBezTo>
                    <a:pt x="232283" y="658876"/>
                    <a:pt x="230886" y="658749"/>
                    <a:pt x="229489" y="658749"/>
                  </a:cubicBezTo>
                  <a:cubicBezTo>
                    <a:pt x="201041" y="656209"/>
                    <a:pt x="15494" y="469392"/>
                    <a:pt x="15367" y="469392"/>
                  </a:cubicBezTo>
                  <a:cubicBezTo>
                    <a:pt x="0" y="485140"/>
                    <a:pt x="18415" y="528447"/>
                    <a:pt x="18415" y="528447"/>
                  </a:cubicBezTo>
                  <a:cubicBezTo>
                    <a:pt x="18415" y="528447"/>
                    <a:pt x="21082" y="600075"/>
                    <a:pt x="79121" y="665988"/>
                  </a:cubicBezTo>
                  <a:cubicBezTo>
                    <a:pt x="428498" y="1063244"/>
                    <a:pt x="831596" y="1355852"/>
                    <a:pt x="1128141" y="1355852"/>
                  </a:cubicBezTo>
                  <a:cubicBezTo>
                    <a:pt x="1173988" y="1355852"/>
                    <a:pt x="1217168" y="1348867"/>
                    <a:pt x="1257300" y="1334262"/>
                  </a:cubicBezTo>
                  <a:cubicBezTo>
                    <a:pt x="1540002" y="1231138"/>
                    <a:pt x="1489202" y="358775"/>
                    <a:pt x="1469263" y="283210"/>
                  </a:cubicBezTo>
                  <a:cubicBezTo>
                    <a:pt x="1423162" y="107569"/>
                    <a:pt x="1293495" y="0"/>
                    <a:pt x="1161542" y="0"/>
                  </a:cubicBezTo>
                  <a:close/>
                </a:path>
              </a:pathLst>
            </a:custGeom>
            <a:solidFill>
              <a:srgbClr val="E6B8AF"/>
            </a:solidFill>
          </p:spPr>
        </p:sp>
      </p:grpSp>
      <p:grpSp>
        <p:nvGrpSpPr>
          <p:cNvPr id="241" name="Group 241"/>
          <p:cNvGrpSpPr/>
          <p:nvPr/>
        </p:nvGrpSpPr>
        <p:grpSpPr>
          <a:xfrm>
            <a:off x="6811832" y="5334236"/>
            <a:ext cx="103632" cy="114871"/>
            <a:chOff x="0" y="0"/>
            <a:chExt cx="138176" cy="153162"/>
          </a:xfrm>
        </p:grpSpPr>
        <p:sp>
          <p:nvSpPr>
            <p:cNvPr id="242" name="Freeform 242"/>
            <p:cNvSpPr/>
            <p:nvPr/>
          </p:nvSpPr>
          <p:spPr>
            <a:xfrm>
              <a:off x="0" y="0"/>
              <a:ext cx="138176" cy="153162"/>
            </a:xfrm>
            <a:custGeom>
              <a:avLst/>
              <a:gdLst/>
              <a:ahLst/>
              <a:cxnLst/>
              <a:rect l="l" t="t" r="r" b="b"/>
              <a:pathLst>
                <a:path w="138176" h="153162">
                  <a:moveTo>
                    <a:pt x="0" y="0"/>
                  </a:moveTo>
                  <a:cubicBezTo>
                    <a:pt x="0" y="0"/>
                    <a:pt x="5461" y="12065"/>
                    <a:pt x="15748" y="28702"/>
                  </a:cubicBezTo>
                  <a:cubicBezTo>
                    <a:pt x="26035" y="45339"/>
                    <a:pt x="41783" y="66421"/>
                    <a:pt x="58928" y="85725"/>
                  </a:cubicBezTo>
                  <a:cubicBezTo>
                    <a:pt x="76454" y="105156"/>
                    <a:pt x="95885" y="122682"/>
                    <a:pt x="111252" y="134747"/>
                  </a:cubicBezTo>
                  <a:cubicBezTo>
                    <a:pt x="127000" y="146812"/>
                    <a:pt x="138176" y="153162"/>
                    <a:pt x="138176" y="153162"/>
                  </a:cubicBezTo>
                  <a:cubicBezTo>
                    <a:pt x="138176" y="153162"/>
                    <a:pt x="136398" y="150495"/>
                    <a:pt x="132715" y="146304"/>
                  </a:cubicBezTo>
                  <a:cubicBezTo>
                    <a:pt x="129032" y="141732"/>
                    <a:pt x="123571" y="135763"/>
                    <a:pt x="117602" y="128143"/>
                  </a:cubicBezTo>
                  <a:cubicBezTo>
                    <a:pt x="104521" y="113665"/>
                    <a:pt x="87630" y="94615"/>
                    <a:pt x="70739" y="75184"/>
                  </a:cubicBezTo>
                  <a:cubicBezTo>
                    <a:pt x="53467" y="56261"/>
                    <a:pt x="36322" y="37084"/>
                    <a:pt x="22606" y="23241"/>
                  </a:cubicBezTo>
                  <a:cubicBezTo>
                    <a:pt x="9398" y="9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243" name="Group 243"/>
          <p:cNvGrpSpPr/>
          <p:nvPr/>
        </p:nvGrpSpPr>
        <p:grpSpPr>
          <a:xfrm>
            <a:off x="7489829" y="4923472"/>
            <a:ext cx="447294" cy="533495"/>
            <a:chOff x="0" y="0"/>
            <a:chExt cx="596392" cy="711327"/>
          </a:xfrm>
        </p:grpSpPr>
        <p:sp>
          <p:nvSpPr>
            <p:cNvPr id="244" name="Freeform 244"/>
            <p:cNvSpPr/>
            <p:nvPr/>
          </p:nvSpPr>
          <p:spPr>
            <a:xfrm>
              <a:off x="0" y="0"/>
              <a:ext cx="596392" cy="711327"/>
            </a:xfrm>
            <a:custGeom>
              <a:avLst/>
              <a:gdLst/>
              <a:ahLst/>
              <a:cxnLst/>
              <a:rect l="l" t="t" r="r" b="b"/>
              <a:pathLst>
                <a:path w="596392" h="711327">
                  <a:moveTo>
                    <a:pt x="259842" y="0"/>
                  </a:moveTo>
                  <a:cubicBezTo>
                    <a:pt x="238633" y="0"/>
                    <a:pt x="217170" y="2667"/>
                    <a:pt x="195707" y="8001"/>
                  </a:cubicBezTo>
                  <a:cubicBezTo>
                    <a:pt x="45847" y="45720"/>
                    <a:pt x="0" y="211455"/>
                    <a:pt x="19558" y="437515"/>
                  </a:cubicBezTo>
                  <a:cubicBezTo>
                    <a:pt x="25400" y="503809"/>
                    <a:pt x="30988" y="576834"/>
                    <a:pt x="36195" y="646938"/>
                  </a:cubicBezTo>
                  <a:lnTo>
                    <a:pt x="584962" y="711327"/>
                  </a:lnTo>
                  <a:cubicBezTo>
                    <a:pt x="596392" y="525526"/>
                    <a:pt x="590042" y="368808"/>
                    <a:pt x="585216" y="337185"/>
                  </a:cubicBezTo>
                  <a:cubicBezTo>
                    <a:pt x="552577" y="132588"/>
                    <a:pt x="411099" y="0"/>
                    <a:pt x="25984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5" name="Group 245"/>
          <p:cNvGrpSpPr/>
          <p:nvPr/>
        </p:nvGrpSpPr>
        <p:grpSpPr>
          <a:xfrm>
            <a:off x="7482103" y="4917506"/>
            <a:ext cx="461200" cy="540068"/>
            <a:chOff x="0" y="0"/>
            <a:chExt cx="614934" cy="720090"/>
          </a:xfrm>
        </p:grpSpPr>
        <p:sp>
          <p:nvSpPr>
            <p:cNvPr id="246" name="Freeform 246"/>
            <p:cNvSpPr/>
            <p:nvPr/>
          </p:nvSpPr>
          <p:spPr>
            <a:xfrm>
              <a:off x="0" y="0"/>
              <a:ext cx="614934" cy="720090"/>
            </a:xfrm>
            <a:custGeom>
              <a:avLst/>
              <a:gdLst/>
              <a:ahLst/>
              <a:cxnLst/>
              <a:rect l="l" t="t" r="r" b="b"/>
              <a:pathLst>
                <a:path w="614934" h="720090">
                  <a:moveTo>
                    <a:pt x="269621" y="0"/>
                  </a:moveTo>
                  <a:cubicBezTo>
                    <a:pt x="247650" y="0"/>
                    <a:pt x="225679" y="2667"/>
                    <a:pt x="203962" y="8128"/>
                  </a:cubicBezTo>
                  <a:cubicBezTo>
                    <a:pt x="61341" y="44323"/>
                    <a:pt x="0" y="191516"/>
                    <a:pt x="21971" y="446151"/>
                  </a:cubicBezTo>
                  <a:cubicBezTo>
                    <a:pt x="27178" y="505587"/>
                    <a:pt x="32893" y="576072"/>
                    <a:pt x="38608" y="655574"/>
                  </a:cubicBezTo>
                  <a:lnTo>
                    <a:pt x="54356" y="654304"/>
                  </a:lnTo>
                  <a:cubicBezTo>
                    <a:pt x="48514" y="574929"/>
                    <a:pt x="42926" y="504444"/>
                    <a:pt x="37719" y="444500"/>
                  </a:cubicBezTo>
                  <a:cubicBezTo>
                    <a:pt x="16637" y="199009"/>
                    <a:pt x="73660" y="57404"/>
                    <a:pt x="207899" y="23495"/>
                  </a:cubicBezTo>
                  <a:cubicBezTo>
                    <a:pt x="228346" y="18288"/>
                    <a:pt x="249047" y="15748"/>
                    <a:pt x="269748" y="15748"/>
                  </a:cubicBezTo>
                  <a:cubicBezTo>
                    <a:pt x="321310" y="15748"/>
                    <a:pt x="372872" y="31623"/>
                    <a:pt x="419227" y="62230"/>
                  </a:cubicBezTo>
                  <a:cubicBezTo>
                    <a:pt x="506603" y="119634"/>
                    <a:pt x="568071" y="223393"/>
                    <a:pt x="587629" y="346583"/>
                  </a:cubicBezTo>
                  <a:cubicBezTo>
                    <a:pt x="592201" y="375666"/>
                    <a:pt x="598932" y="528828"/>
                    <a:pt x="587375" y="719074"/>
                  </a:cubicBezTo>
                  <a:lnTo>
                    <a:pt x="602869" y="720090"/>
                  </a:lnTo>
                  <a:cubicBezTo>
                    <a:pt x="614934" y="528701"/>
                    <a:pt x="608076" y="373634"/>
                    <a:pt x="603123" y="343916"/>
                  </a:cubicBezTo>
                  <a:cubicBezTo>
                    <a:pt x="582803" y="216662"/>
                    <a:pt x="519049" y="109093"/>
                    <a:pt x="427736" y="48895"/>
                  </a:cubicBezTo>
                  <a:cubicBezTo>
                    <a:pt x="378714" y="16637"/>
                    <a:pt x="324358" y="0"/>
                    <a:pt x="269621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47" name="Group 247"/>
          <p:cNvGrpSpPr/>
          <p:nvPr/>
        </p:nvGrpSpPr>
        <p:grpSpPr>
          <a:xfrm>
            <a:off x="10779763" y="8104246"/>
            <a:ext cx="302228" cy="500443"/>
            <a:chOff x="0" y="0"/>
            <a:chExt cx="402971" cy="667258"/>
          </a:xfrm>
        </p:grpSpPr>
        <p:sp>
          <p:nvSpPr>
            <p:cNvPr id="248" name="Freeform 248"/>
            <p:cNvSpPr/>
            <p:nvPr/>
          </p:nvSpPr>
          <p:spPr>
            <a:xfrm>
              <a:off x="0" y="0"/>
              <a:ext cx="402971" cy="667258"/>
            </a:xfrm>
            <a:custGeom>
              <a:avLst/>
              <a:gdLst/>
              <a:ahLst/>
              <a:cxnLst/>
              <a:rect l="l" t="t" r="r" b="b"/>
              <a:pathLst>
                <a:path w="402971" h="667258">
                  <a:moveTo>
                    <a:pt x="56769" y="0"/>
                  </a:moveTo>
                  <a:lnTo>
                    <a:pt x="12319" y="20828"/>
                  </a:lnTo>
                  <a:cubicBezTo>
                    <a:pt x="3937" y="24765"/>
                    <a:pt x="0" y="35052"/>
                    <a:pt x="4191" y="43815"/>
                  </a:cubicBezTo>
                  <a:lnTo>
                    <a:pt x="280162" y="630301"/>
                  </a:lnTo>
                  <a:cubicBezTo>
                    <a:pt x="288036" y="647192"/>
                    <a:pt x="302514" y="660146"/>
                    <a:pt x="320421" y="665861"/>
                  </a:cubicBezTo>
                  <a:lnTo>
                    <a:pt x="323088" y="666750"/>
                  </a:lnTo>
                  <a:cubicBezTo>
                    <a:pt x="324231" y="667131"/>
                    <a:pt x="325247" y="667258"/>
                    <a:pt x="326390" y="667258"/>
                  </a:cubicBezTo>
                  <a:cubicBezTo>
                    <a:pt x="328168" y="667258"/>
                    <a:pt x="329946" y="666750"/>
                    <a:pt x="331597" y="666115"/>
                  </a:cubicBezTo>
                  <a:lnTo>
                    <a:pt x="402971" y="632587"/>
                  </a:lnTo>
                  <a:lnTo>
                    <a:pt x="399669" y="628015"/>
                  </a:lnTo>
                  <a:cubicBezTo>
                    <a:pt x="368808" y="625094"/>
                    <a:pt x="341884" y="605917"/>
                    <a:pt x="329057" y="577850"/>
                  </a:cubicBezTo>
                  <a:lnTo>
                    <a:pt x="5676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9" name="Group 249"/>
          <p:cNvGrpSpPr/>
          <p:nvPr/>
        </p:nvGrpSpPr>
        <p:grpSpPr>
          <a:xfrm>
            <a:off x="10847994" y="7592080"/>
            <a:ext cx="642747" cy="969454"/>
            <a:chOff x="0" y="0"/>
            <a:chExt cx="856996" cy="1292606"/>
          </a:xfrm>
        </p:grpSpPr>
        <p:sp>
          <p:nvSpPr>
            <p:cNvPr id="250" name="Freeform 250"/>
            <p:cNvSpPr/>
            <p:nvPr/>
          </p:nvSpPr>
          <p:spPr>
            <a:xfrm>
              <a:off x="0" y="0"/>
              <a:ext cx="856996" cy="1292606"/>
            </a:xfrm>
            <a:custGeom>
              <a:avLst/>
              <a:gdLst/>
              <a:ahLst/>
              <a:cxnLst/>
              <a:rect l="l" t="t" r="r" b="b"/>
              <a:pathLst>
                <a:path w="856996" h="1292606">
                  <a:moveTo>
                    <a:pt x="687959" y="0"/>
                  </a:moveTo>
                  <a:lnTo>
                    <a:pt x="184404" y="605790"/>
                  </a:lnTo>
                  <a:lnTo>
                    <a:pt x="0" y="715391"/>
                  </a:lnTo>
                  <a:lnTo>
                    <a:pt x="261874" y="1271397"/>
                  </a:lnTo>
                  <a:cubicBezTo>
                    <a:pt x="268224" y="1284732"/>
                    <a:pt x="281432" y="1292606"/>
                    <a:pt x="295402" y="1292606"/>
                  </a:cubicBezTo>
                  <a:cubicBezTo>
                    <a:pt x="300609" y="1292606"/>
                    <a:pt x="305943" y="1291463"/>
                    <a:pt x="311150" y="1289177"/>
                  </a:cubicBezTo>
                  <a:cubicBezTo>
                    <a:pt x="324739" y="1282573"/>
                    <a:pt x="333248" y="1268349"/>
                    <a:pt x="331978" y="1252855"/>
                  </a:cubicBezTo>
                  <a:lnTo>
                    <a:pt x="305308" y="883793"/>
                  </a:lnTo>
                  <a:lnTo>
                    <a:pt x="856996" y="430403"/>
                  </a:lnTo>
                  <a:lnTo>
                    <a:pt x="687959" y="0"/>
                  </a:ln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251" name="Group 251"/>
          <p:cNvGrpSpPr/>
          <p:nvPr/>
        </p:nvGrpSpPr>
        <p:grpSpPr>
          <a:xfrm>
            <a:off x="10822372" y="8043242"/>
            <a:ext cx="282702" cy="537305"/>
            <a:chOff x="0" y="0"/>
            <a:chExt cx="376936" cy="716407"/>
          </a:xfrm>
        </p:grpSpPr>
        <p:sp>
          <p:nvSpPr>
            <p:cNvPr id="252" name="Freeform 252"/>
            <p:cNvSpPr/>
            <p:nvPr/>
          </p:nvSpPr>
          <p:spPr>
            <a:xfrm>
              <a:off x="0" y="0"/>
              <a:ext cx="376936" cy="716407"/>
            </a:xfrm>
            <a:custGeom>
              <a:avLst/>
              <a:gdLst/>
              <a:ahLst/>
              <a:cxnLst/>
              <a:rect l="l" t="t" r="r" b="b"/>
              <a:pathLst>
                <a:path w="376936" h="716407">
                  <a:moveTo>
                    <a:pt x="225425" y="0"/>
                  </a:moveTo>
                  <a:lnTo>
                    <a:pt x="0" y="81280"/>
                  </a:lnTo>
                  <a:lnTo>
                    <a:pt x="285623" y="688340"/>
                  </a:lnTo>
                  <a:cubicBezTo>
                    <a:pt x="292989" y="704088"/>
                    <a:pt x="312420" y="716407"/>
                    <a:pt x="331470" y="716407"/>
                  </a:cubicBezTo>
                  <a:cubicBezTo>
                    <a:pt x="337312" y="716407"/>
                    <a:pt x="343027" y="715264"/>
                    <a:pt x="348488" y="712851"/>
                  </a:cubicBezTo>
                  <a:cubicBezTo>
                    <a:pt x="365633" y="704723"/>
                    <a:pt x="376936" y="688086"/>
                    <a:pt x="376174" y="670814"/>
                  </a:cubicBezTo>
                  <a:lnTo>
                    <a:pt x="364744" y="254508"/>
                  </a:lnTo>
                  <a:cubicBezTo>
                    <a:pt x="203708" y="139954"/>
                    <a:pt x="225425" y="0"/>
                    <a:pt x="225425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53" name="Group 253"/>
          <p:cNvGrpSpPr/>
          <p:nvPr/>
        </p:nvGrpSpPr>
        <p:grpSpPr>
          <a:xfrm>
            <a:off x="11023987" y="8278720"/>
            <a:ext cx="95155" cy="23908"/>
            <a:chOff x="0" y="0"/>
            <a:chExt cx="126873" cy="31877"/>
          </a:xfrm>
        </p:grpSpPr>
        <p:sp>
          <p:nvSpPr>
            <p:cNvPr id="254" name="Freeform 254"/>
            <p:cNvSpPr/>
            <p:nvPr/>
          </p:nvSpPr>
          <p:spPr>
            <a:xfrm>
              <a:off x="0" y="0"/>
              <a:ext cx="126873" cy="31877"/>
            </a:xfrm>
            <a:custGeom>
              <a:avLst/>
              <a:gdLst/>
              <a:ahLst/>
              <a:cxnLst/>
              <a:rect l="l" t="t" r="r" b="b"/>
              <a:pathLst>
                <a:path w="126873" h="31877">
                  <a:moveTo>
                    <a:pt x="20447" y="0"/>
                  </a:moveTo>
                  <a:cubicBezTo>
                    <a:pt x="17145" y="0"/>
                    <a:pt x="13843" y="0"/>
                    <a:pt x="10541" y="127"/>
                  </a:cubicBezTo>
                  <a:cubicBezTo>
                    <a:pt x="4445" y="0"/>
                    <a:pt x="0" y="4953"/>
                    <a:pt x="0" y="10668"/>
                  </a:cubicBezTo>
                  <a:cubicBezTo>
                    <a:pt x="254" y="16510"/>
                    <a:pt x="4826" y="20955"/>
                    <a:pt x="10541" y="20955"/>
                  </a:cubicBezTo>
                  <a:cubicBezTo>
                    <a:pt x="12954" y="20955"/>
                    <a:pt x="15367" y="20955"/>
                    <a:pt x="17780" y="20955"/>
                  </a:cubicBezTo>
                  <a:cubicBezTo>
                    <a:pt x="50038" y="20955"/>
                    <a:pt x="81788" y="24511"/>
                    <a:pt x="113030" y="31623"/>
                  </a:cubicBezTo>
                  <a:cubicBezTo>
                    <a:pt x="113919" y="31877"/>
                    <a:pt x="114427" y="31877"/>
                    <a:pt x="115443" y="31877"/>
                  </a:cubicBezTo>
                  <a:cubicBezTo>
                    <a:pt x="120269" y="31877"/>
                    <a:pt x="124460" y="28575"/>
                    <a:pt x="125603" y="23622"/>
                  </a:cubicBezTo>
                  <a:cubicBezTo>
                    <a:pt x="126873" y="17907"/>
                    <a:pt x="123190" y="12192"/>
                    <a:pt x="117475" y="10922"/>
                  </a:cubicBezTo>
                  <a:cubicBezTo>
                    <a:pt x="85598" y="3810"/>
                    <a:pt x="53340" y="0"/>
                    <a:pt x="2044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5" name="Group 255"/>
          <p:cNvGrpSpPr/>
          <p:nvPr/>
        </p:nvGrpSpPr>
        <p:grpSpPr>
          <a:xfrm>
            <a:off x="11031917" y="8322846"/>
            <a:ext cx="82677" cy="21526"/>
            <a:chOff x="0" y="0"/>
            <a:chExt cx="110236" cy="28702"/>
          </a:xfrm>
        </p:grpSpPr>
        <p:sp>
          <p:nvSpPr>
            <p:cNvPr id="256" name="Freeform 256"/>
            <p:cNvSpPr/>
            <p:nvPr/>
          </p:nvSpPr>
          <p:spPr>
            <a:xfrm>
              <a:off x="0" y="0"/>
              <a:ext cx="110236" cy="28702"/>
            </a:xfrm>
            <a:custGeom>
              <a:avLst/>
              <a:gdLst/>
              <a:ahLst/>
              <a:cxnLst/>
              <a:rect l="l" t="t" r="r" b="b"/>
              <a:pathLst>
                <a:path w="110236" h="28702">
                  <a:moveTo>
                    <a:pt x="10541" y="0"/>
                  </a:moveTo>
                  <a:cubicBezTo>
                    <a:pt x="4445" y="0"/>
                    <a:pt x="0" y="4699"/>
                    <a:pt x="0" y="10541"/>
                  </a:cubicBezTo>
                  <a:cubicBezTo>
                    <a:pt x="0" y="16383"/>
                    <a:pt x="4572" y="21082"/>
                    <a:pt x="10541" y="21082"/>
                  </a:cubicBezTo>
                  <a:cubicBezTo>
                    <a:pt x="39878" y="21082"/>
                    <a:pt x="59817" y="21463"/>
                    <a:pt x="96901" y="28702"/>
                  </a:cubicBezTo>
                  <a:lnTo>
                    <a:pt x="98679" y="28702"/>
                  </a:lnTo>
                  <a:cubicBezTo>
                    <a:pt x="103886" y="28702"/>
                    <a:pt x="108077" y="25400"/>
                    <a:pt x="108966" y="20193"/>
                  </a:cubicBezTo>
                  <a:cubicBezTo>
                    <a:pt x="110236" y="14732"/>
                    <a:pt x="106553" y="9017"/>
                    <a:pt x="100838" y="8128"/>
                  </a:cubicBezTo>
                  <a:cubicBezTo>
                    <a:pt x="63754" y="762"/>
                    <a:pt x="44069" y="0"/>
                    <a:pt x="1054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7" name="Group 257"/>
          <p:cNvGrpSpPr/>
          <p:nvPr/>
        </p:nvGrpSpPr>
        <p:grpSpPr>
          <a:xfrm>
            <a:off x="11035958" y="8357958"/>
            <a:ext cx="77343" cy="20764"/>
            <a:chOff x="0" y="0"/>
            <a:chExt cx="103124" cy="27686"/>
          </a:xfrm>
        </p:grpSpPr>
        <p:sp>
          <p:nvSpPr>
            <p:cNvPr id="258" name="Freeform 258"/>
            <p:cNvSpPr/>
            <p:nvPr/>
          </p:nvSpPr>
          <p:spPr>
            <a:xfrm>
              <a:off x="0" y="0"/>
              <a:ext cx="103124" cy="27686"/>
            </a:xfrm>
            <a:custGeom>
              <a:avLst/>
              <a:gdLst/>
              <a:ahLst/>
              <a:cxnLst/>
              <a:rect l="l" t="t" r="r" b="b"/>
              <a:pathLst>
                <a:path w="103124" h="27686">
                  <a:moveTo>
                    <a:pt x="10160" y="0"/>
                  </a:moveTo>
                  <a:cubicBezTo>
                    <a:pt x="4826" y="0"/>
                    <a:pt x="254" y="4572"/>
                    <a:pt x="0" y="9906"/>
                  </a:cubicBezTo>
                  <a:cubicBezTo>
                    <a:pt x="0" y="15748"/>
                    <a:pt x="4191" y="20828"/>
                    <a:pt x="9906" y="20828"/>
                  </a:cubicBezTo>
                  <a:lnTo>
                    <a:pt x="23876" y="21336"/>
                  </a:lnTo>
                  <a:cubicBezTo>
                    <a:pt x="45339" y="22352"/>
                    <a:pt x="69723" y="23495"/>
                    <a:pt x="89535" y="27432"/>
                  </a:cubicBezTo>
                  <a:cubicBezTo>
                    <a:pt x="90043" y="27686"/>
                    <a:pt x="91059" y="27686"/>
                    <a:pt x="91567" y="27686"/>
                  </a:cubicBezTo>
                  <a:cubicBezTo>
                    <a:pt x="96393" y="27686"/>
                    <a:pt x="100965" y="24384"/>
                    <a:pt x="101854" y="19177"/>
                  </a:cubicBezTo>
                  <a:cubicBezTo>
                    <a:pt x="103124" y="13462"/>
                    <a:pt x="99441" y="8001"/>
                    <a:pt x="93726" y="6858"/>
                  </a:cubicBezTo>
                  <a:cubicBezTo>
                    <a:pt x="72517" y="2667"/>
                    <a:pt x="47117" y="1397"/>
                    <a:pt x="24765" y="635"/>
                  </a:cubicBezTo>
                  <a:lnTo>
                    <a:pt x="11176" y="0"/>
                  </a:lnTo>
                  <a:cubicBezTo>
                    <a:pt x="10795" y="0"/>
                    <a:pt x="10541" y="0"/>
                    <a:pt x="1016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59" name="Group 259"/>
          <p:cNvGrpSpPr/>
          <p:nvPr/>
        </p:nvGrpSpPr>
        <p:grpSpPr>
          <a:xfrm>
            <a:off x="10915100" y="5999252"/>
            <a:ext cx="1312259" cy="2240185"/>
            <a:chOff x="0" y="0"/>
            <a:chExt cx="1749679" cy="2986913"/>
          </a:xfrm>
        </p:grpSpPr>
        <p:sp>
          <p:nvSpPr>
            <p:cNvPr id="260" name="Freeform 260"/>
            <p:cNvSpPr/>
            <p:nvPr/>
          </p:nvSpPr>
          <p:spPr>
            <a:xfrm>
              <a:off x="0" y="0"/>
              <a:ext cx="1749679" cy="2986913"/>
            </a:xfrm>
            <a:custGeom>
              <a:avLst/>
              <a:gdLst/>
              <a:ahLst/>
              <a:cxnLst/>
              <a:rect l="l" t="t" r="r" b="b"/>
              <a:pathLst>
                <a:path w="1749679" h="2986913">
                  <a:moveTo>
                    <a:pt x="863981" y="0"/>
                  </a:moveTo>
                  <a:lnTo>
                    <a:pt x="137541" y="36449"/>
                  </a:lnTo>
                  <a:cubicBezTo>
                    <a:pt x="0" y="647192"/>
                    <a:pt x="341376" y="767461"/>
                    <a:pt x="341376" y="767461"/>
                  </a:cubicBezTo>
                  <a:lnTo>
                    <a:pt x="1088263" y="1480820"/>
                  </a:lnTo>
                  <a:lnTo>
                    <a:pt x="227965" y="2507361"/>
                  </a:lnTo>
                  <a:lnTo>
                    <a:pt x="655320" y="2986913"/>
                  </a:lnTo>
                  <a:cubicBezTo>
                    <a:pt x="655320" y="2986913"/>
                    <a:pt x="1749679" y="1838452"/>
                    <a:pt x="1743075" y="1481963"/>
                  </a:cubicBezTo>
                  <a:cubicBezTo>
                    <a:pt x="1737614" y="1187196"/>
                    <a:pt x="1236726" y="487426"/>
                    <a:pt x="1038733" y="309372"/>
                  </a:cubicBezTo>
                  <a:cubicBezTo>
                    <a:pt x="994791" y="270002"/>
                    <a:pt x="959739" y="221488"/>
                    <a:pt x="936244" y="167005"/>
                  </a:cubicBezTo>
                  <a:lnTo>
                    <a:pt x="863981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61" name="Group 261"/>
          <p:cNvGrpSpPr/>
          <p:nvPr/>
        </p:nvGrpSpPr>
        <p:grpSpPr>
          <a:xfrm>
            <a:off x="11081129" y="5979433"/>
            <a:ext cx="724186" cy="1902524"/>
            <a:chOff x="0" y="0"/>
            <a:chExt cx="965581" cy="2536698"/>
          </a:xfrm>
        </p:grpSpPr>
        <p:sp>
          <p:nvSpPr>
            <p:cNvPr id="262" name="Freeform 262"/>
            <p:cNvSpPr/>
            <p:nvPr/>
          </p:nvSpPr>
          <p:spPr>
            <a:xfrm>
              <a:off x="0" y="0"/>
              <a:ext cx="965581" cy="2536698"/>
            </a:xfrm>
            <a:custGeom>
              <a:avLst/>
              <a:gdLst/>
              <a:ahLst/>
              <a:cxnLst/>
              <a:rect l="l" t="t" r="r" b="b"/>
              <a:pathLst>
                <a:path w="965581" h="2536698">
                  <a:moveTo>
                    <a:pt x="26924" y="0"/>
                  </a:moveTo>
                  <a:cubicBezTo>
                    <a:pt x="24130" y="14224"/>
                    <a:pt x="21463" y="27940"/>
                    <a:pt x="19304" y="41529"/>
                  </a:cubicBezTo>
                  <a:lnTo>
                    <a:pt x="34671" y="44196"/>
                  </a:lnTo>
                  <a:cubicBezTo>
                    <a:pt x="36830" y="30861"/>
                    <a:pt x="39497" y="17018"/>
                    <a:pt x="42291" y="3048"/>
                  </a:cubicBezTo>
                  <a:lnTo>
                    <a:pt x="26924" y="0"/>
                  </a:lnTo>
                  <a:close/>
                  <a:moveTo>
                    <a:pt x="14224" y="72517"/>
                  </a:moveTo>
                  <a:cubicBezTo>
                    <a:pt x="12065" y="86868"/>
                    <a:pt x="10287" y="101092"/>
                    <a:pt x="8509" y="114554"/>
                  </a:cubicBezTo>
                  <a:lnTo>
                    <a:pt x="24130" y="116332"/>
                  </a:lnTo>
                  <a:cubicBezTo>
                    <a:pt x="25654" y="102743"/>
                    <a:pt x="27432" y="89154"/>
                    <a:pt x="29591" y="75057"/>
                  </a:cubicBezTo>
                  <a:lnTo>
                    <a:pt x="14224" y="72517"/>
                  </a:lnTo>
                  <a:close/>
                  <a:moveTo>
                    <a:pt x="5080" y="146050"/>
                  </a:moveTo>
                  <a:cubicBezTo>
                    <a:pt x="3810" y="160274"/>
                    <a:pt x="2540" y="174371"/>
                    <a:pt x="2032" y="188087"/>
                  </a:cubicBezTo>
                  <a:lnTo>
                    <a:pt x="17526" y="188976"/>
                  </a:lnTo>
                  <a:cubicBezTo>
                    <a:pt x="18415" y="175387"/>
                    <a:pt x="19558" y="161798"/>
                    <a:pt x="20828" y="147574"/>
                  </a:cubicBezTo>
                  <a:lnTo>
                    <a:pt x="5080" y="146050"/>
                  </a:lnTo>
                  <a:close/>
                  <a:moveTo>
                    <a:pt x="508" y="219837"/>
                  </a:moveTo>
                  <a:cubicBezTo>
                    <a:pt x="254" y="230378"/>
                    <a:pt x="0" y="240665"/>
                    <a:pt x="0" y="250698"/>
                  </a:cubicBezTo>
                  <a:lnTo>
                    <a:pt x="0" y="262001"/>
                  </a:lnTo>
                  <a:lnTo>
                    <a:pt x="16002" y="262001"/>
                  </a:lnTo>
                  <a:lnTo>
                    <a:pt x="15748" y="250698"/>
                  </a:lnTo>
                  <a:cubicBezTo>
                    <a:pt x="15748" y="240792"/>
                    <a:pt x="16002" y="230759"/>
                    <a:pt x="16256" y="220218"/>
                  </a:cubicBezTo>
                  <a:lnTo>
                    <a:pt x="508" y="219837"/>
                  </a:lnTo>
                  <a:close/>
                  <a:moveTo>
                    <a:pt x="16637" y="292989"/>
                  </a:moveTo>
                  <a:lnTo>
                    <a:pt x="762" y="293624"/>
                  </a:lnTo>
                  <a:cubicBezTo>
                    <a:pt x="1778" y="308102"/>
                    <a:pt x="2540" y="322326"/>
                    <a:pt x="3810" y="335915"/>
                  </a:cubicBezTo>
                  <a:lnTo>
                    <a:pt x="19558" y="334518"/>
                  </a:lnTo>
                  <a:cubicBezTo>
                    <a:pt x="18415" y="320929"/>
                    <a:pt x="17526" y="307213"/>
                    <a:pt x="16637" y="292989"/>
                  </a:cubicBezTo>
                  <a:close/>
                  <a:moveTo>
                    <a:pt x="23241" y="365252"/>
                  </a:moveTo>
                  <a:lnTo>
                    <a:pt x="7493" y="367411"/>
                  </a:lnTo>
                  <a:cubicBezTo>
                    <a:pt x="9525" y="382016"/>
                    <a:pt x="11684" y="395732"/>
                    <a:pt x="14478" y="409194"/>
                  </a:cubicBezTo>
                  <a:lnTo>
                    <a:pt x="29845" y="406146"/>
                  </a:lnTo>
                  <a:cubicBezTo>
                    <a:pt x="27178" y="393192"/>
                    <a:pt x="25019" y="379476"/>
                    <a:pt x="23241" y="365379"/>
                  </a:cubicBezTo>
                  <a:close/>
                  <a:moveTo>
                    <a:pt x="36576" y="436245"/>
                  </a:moveTo>
                  <a:lnTo>
                    <a:pt x="21209" y="440182"/>
                  </a:lnTo>
                  <a:cubicBezTo>
                    <a:pt x="24765" y="454152"/>
                    <a:pt x="28448" y="467614"/>
                    <a:pt x="32639" y="480949"/>
                  </a:cubicBezTo>
                  <a:lnTo>
                    <a:pt x="47752" y="476123"/>
                  </a:lnTo>
                  <a:cubicBezTo>
                    <a:pt x="43561" y="463423"/>
                    <a:pt x="39878" y="450088"/>
                    <a:pt x="36576" y="436245"/>
                  </a:cubicBezTo>
                  <a:close/>
                  <a:moveTo>
                    <a:pt x="58039" y="505460"/>
                  </a:moveTo>
                  <a:lnTo>
                    <a:pt x="43180" y="510921"/>
                  </a:lnTo>
                  <a:cubicBezTo>
                    <a:pt x="48387" y="524510"/>
                    <a:pt x="54102" y="537464"/>
                    <a:pt x="59817" y="550291"/>
                  </a:cubicBezTo>
                  <a:lnTo>
                    <a:pt x="74041" y="543306"/>
                  </a:lnTo>
                  <a:cubicBezTo>
                    <a:pt x="68326" y="531241"/>
                    <a:pt x="62865" y="518414"/>
                    <a:pt x="58039" y="505587"/>
                  </a:cubicBezTo>
                  <a:close/>
                  <a:moveTo>
                    <a:pt x="88646" y="570738"/>
                  </a:moveTo>
                  <a:lnTo>
                    <a:pt x="74676" y="578358"/>
                  </a:lnTo>
                  <a:cubicBezTo>
                    <a:pt x="81915" y="591058"/>
                    <a:pt x="89535" y="603123"/>
                    <a:pt x="97409" y="614553"/>
                  </a:cubicBezTo>
                  <a:lnTo>
                    <a:pt x="110363" y="605536"/>
                  </a:lnTo>
                  <a:cubicBezTo>
                    <a:pt x="102362" y="594614"/>
                    <a:pt x="95123" y="582803"/>
                    <a:pt x="88646" y="570738"/>
                  </a:cubicBezTo>
                  <a:close/>
                  <a:moveTo>
                    <a:pt x="128905" y="630301"/>
                  </a:moveTo>
                  <a:lnTo>
                    <a:pt x="116459" y="640207"/>
                  </a:lnTo>
                  <a:cubicBezTo>
                    <a:pt x="125603" y="651383"/>
                    <a:pt x="135255" y="661924"/>
                    <a:pt x="145161" y="671957"/>
                  </a:cubicBezTo>
                  <a:lnTo>
                    <a:pt x="156337" y="660781"/>
                  </a:lnTo>
                  <a:cubicBezTo>
                    <a:pt x="146685" y="651383"/>
                    <a:pt x="137414" y="641223"/>
                    <a:pt x="128905" y="630174"/>
                  </a:cubicBezTo>
                  <a:close/>
                  <a:moveTo>
                    <a:pt x="178689" y="681736"/>
                  </a:moveTo>
                  <a:lnTo>
                    <a:pt x="168783" y="693801"/>
                  </a:lnTo>
                  <a:cubicBezTo>
                    <a:pt x="179959" y="703072"/>
                    <a:pt x="191516" y="711835"/>
                    <a:pt x="203327" y="719201"/>
                  </a:cubicBezTo>
                  <a:lnTo>
                    <a:pt x="211709" y="706247"/>
                  </a:lnTo>
                  <a:cubicBezTo>
                    <a:pt x="200533" y="699008"/>
                    <a:pt x="189611" y="690753"/>
                    <a:pt x="178689" y="681736"/>
                  </a:cubicBezTo>
                  <a:close/>
                  <a:moveTo>
                    <a:pt x="238252" y="721360"/>
                  </a:moveTo>
                  <a:lnTo>
                    <a:pt x="231267" y="735584"/>
                  </a:lnTo>
                  <a:cubicBezTo>
                    <a:pt x="235585" y="737362"/>
                    <a:pt x="238633" y="738505"/>
                    <a:pt x="240411" y="739521"/>
                  </a:cubicBezTo>
                  <a:lnTo>
                    <a:pt x="261239" y="760349"/>
                  </a:lnTo>
                  <a:lnTo>
                    <a:pt x="272415" y="749173"/>
                  </a:lnTo>
                  <a:lnTo>
                    <a:pt x="250317" y="727075"/>
                  </a:lnTo>
                  <a:lnTo>
                    <a:pt x="247396" y="725297"/>
                  </a:lnTo>
                  <a:cubicBezTo>
                    <a:pt x="247396" y="725297"/>
                    <a:pt x="244094" y="724154"/>
                    <a:pt x="238252" y="721360"/>
                  </a:cubicBezTo>
                  <a:close/>
                  <a:moveTo>
                    <a:pt x="294513" y="771525"/>
                  </a:moveTo>
                  <a:lnTo>
                    <a:pt x="283337" y="782701"/>
                  </a:lnTo>
                  <a:lnTo>
                    <a:pt x="312928" y="812292"/>
                  </a:lnTo>
                  <a:lnTo>
                    <a:pt x="324231" y="801116"/>
                  </a:lnTo>
                  <a:lnTo>
                    <a:pt x="294513" y="771525"/>
                  </a:lnTo>
                  <a:close/>
                  <a:moveTo>
                    <a:pt x="346329" y="823468"/>
                  </a:moveTo>
                  <a:lnTo>
                    <a:pt x="335153" y="834644"/>
                  </a:lnTo>
                  <a:lnTo>
                    <a:pt x="364744" y="864235"/>
                  </a:lnTo>
                  <a:lnTo>
                    <a:pt x="375920" y="853059"/>
                  </a:lnTo>
                  <a:lnTo>
                    <a:pt x="346329" y="823341"/>
                  </a:lnTo>
                  <a:close/>
                  <a:moveTo>
                    <a:pt x="398272" y="875538"/>
                  </a:moveTo>
                  <a:lnTo>
                    <a:pt x="387096" y="886714"/>
                  </a:lnTo>
                  <a:lnTo>
                    <a:pt x="416687" y="916305"/>
                  </a:lnTo>
                  <a:lnTo>
                    <a:pt x="427609" y="905129"/>
                  </a:lnTo>
                  <a:lnTo>
                    <a:pt x="398272" y="875538"/>
                  </a:lnTo>
                  <a:close/>
                  <a:moveTo>
                    <a:pt x="449961" y="927608"/>
                  </a:moveTo>
                  <a:lnTo>
                    <a:pt x="438785" y="938784"/>
                  </a:lnTo>
                  <a:lnTo>
                    <a:pt x="468376" y="968375"/>
                  </a:lnTo>
                  <a:lnTo>
                    <a:pt x="479552" y="957199"/>
                  </a:lnTo>
                  <a:lnTo>
                    <a:pt x="449961" y="927608"/>
                  </a:lnTo>
                  <a:close/>
                  <a:moveTo>
                    <a:pt x="501650" y="979424"/>
                  </a:moveTo>
                  <a:lnTo>
                    <a:pt x="490474" y="990600"/>
                  </a:lnTo>
                  <a:lnTo>
                    <a:pt x="520065" y="1020191"/>
                  </a:lnTo>
                  <a:lnTo>
                    <a:pt x="531241" y="1009015"/>
                  </a:lnTo>
                  <a:lnTo>
                    <a:pt x="501650" y="979297"/>
                  </a:lnTo>
                  <a:close/>
                  <a:moveTo>
                    <a:pt x="553339" y="1031494"/>
                  </a:moveTo>
                  <a:lnTo>
                    <a:pt x="542544" y="1042670"/>
                  </a:lnTo>
                  <a:lnTo>
                    <a:pt x="571881" y="1072261"/>
                  </a:lnTo>
                  <a:lnTo>
                    <a:pt x="583057" y="1061085"/>
                  </a:lnTo>
                  <a:lnTo>
                    <a:pt x="553466" y="1031494"/>
                  </a:lnTo>
                  <a:close/>
                  <a:moveTo>
                    <a:pt x="605409" y="1083564"/>
                  </a:moveTo>
                  <a:lnTo>
                    <a:pt x="594106" y="1094359"/>
                  </a:lnTo>
                  <a:lnTo>
                    <a:pt x="623824" y="1124331"/>
                  </a:lnTo>
                  <a:lnTo>
                    <a:pt x="635000" y="1113155"/>
                  </a:lnTo>
                  <a:lnTo>
                    <a:pt x="605409" y="1083564"/>
                  </a:lnTo>
                  <a:close/>
                  <a:moveTo>
                    <a:pt x="656971" y="1135380"/>
                  </a:moveTo>
                  <a:lnTo>
                    <a:pt x="645795" y="1146302"/>
                  </a:lnTo>
                  <a:lnTo>
                    <a:pt x="675386" y="1176274"/>
                  </a:lnTo>
                  <a:lnTo>
                    <a:pt x="686562" y="1165098"/>
                  </a:lnTo>
                  <a:lnTo>
                    <a:pt x="656971" y="1135380"/>
                  </a:lnTo>
                  <a:close/>
                  <a:moveTo>
                    <a:pt x="708787" y="1187450"/>
                  </a:moveTo>
                  <a:lnTo>
                    <a:pt x="697865" y="1198245"/>
                  </a:lnTo>
                  <a:lnTo>
                    <a:pt x="727202" y="1228217"/>
                  </a:lnTo>
                  <a:lnTo>
                    <a:pt x="738378" y="1217041"/>
                  </a:lnTo>
                  <a:lnTo>
                    <a:pt x="708533" y="1187450"/>
                  </a:lnTo>
                  <a:close/>
                  <a:moveTo>
                    <a:pt x="760730" y="1239520"/>
                  </a:moveTo>
                  <a:lnTo>
                    <a:pt x="749554" y="1250315"/>
                  </a:lnTo>
                  <a:lnTo>
                    <a:pt x="779145" y="1280287"/>
                  </a:lnTo>
                  <a:lnTo>
                    <a:pt x="790067" y="1269111"/>
                  </a:lnTo>
                  <a:lnTo>
                    <a:pt x="760603" y="1239520"/>
                  </a:lnTo>
                  <a:close/>
                  <a:moveTo>
                    <a:pt x="812419" y="1291336"/>
                  </a:moveTo>
                  <a:lnTo>
                    <a:pt x="801243" y="1302258"/>
                  </a:lnTo>
                  <a:lnTo>
                    <a:pt x="830834" y="1332230"/>
                  </a:lnTo>
                  <a:lnTo>
                    <a:pt x="842010" y="1321054"/>
                  </a:lnTo>
                  <a:lnTo>
                    <a:pt x="812419" y="1291336"/>
                  </a:lnTo>
                  <a:close/>
                  <a:moveTo>
                    <a:pt x="864108" y="1343406"/>
                  </a:moveTo>
                  <a:lnTo>
                    <a:pt x="852932" y="1354201"/>
                  </a:lnTo>
                  <a:lnTo>
                    <a:pt x="882269" y="1384300"/>
                  </a:lnTo>
                  <a:lnTo>
                    <a:pt x="893572" y="1373124"/>
                  </a:lnTo>
                  <a:lnTo>
                    <a:pt x="863981" y="1343533"/>
                  </a:lnTo>
                  <a:close/>
                  <a:moveTo>
                    <a:pt x="915797" y="1395476"/>
                  </a:moveTo>
                  <a:lnTo>
                    <a:pt x="905002" y="1406271"/>
                  </a:lnTo>
                  <a:lnTo>
                    <a:pt x="924560" y="1426210"/>
                  </a:lnTo>
                  <a:cubicBezTo>
                    <a:pt x="927862" y="1428877"/>
                    <a:pt x="931164" y="1431925"/>
                    <a:pt x="933958" y="1435227"/>
                  </a:cubicBezTo>
                  <a:lnTo>
                    <a:pt x="946023" y="1425194"/>
                  </a:lnTo>
                  <a:cubicBezTo>
                    <a:pt x="942721" y="1421003"/>
                    <a:pt x="938784" y="1417447"/>
                    <a:pt x="935101" y="1414399"/>
                  </a:cubicBezTo>
                  <a:lnTo>
                    <a:pt x="915797" y="1395476"/>
                  </a:lnTo>
                  <a:close/>
                  <a:moveTo>
                    <a:pt x="962279" y="1455801"/>
                  </a:moveTo>
                  <a:lnTo>
                    <a:pt x="947166" y="1459992"/>
                  </a:lnTo>
                  <a:cubicBezTo>
                    <a:pt x="948944" y="1466469"/>
                    <a:pt x="949833" y="1472692"/>
                    <a:pt x="949833" y="1479042"/>
                  </a:cubicBezTo>
                  <a:cubicBezTo>
                    <a:pt x="949833" y="1485392"/>
                    <a:pt x="948944" y="1491361"/>
                    <a:pt x="947420" y="1497203"/>
                  </a:cubicBezTo>
                  <a:lnTo>
                    <a:pt x="962660" y="1501394"/>
                  </a:lnTo>
                  <a:cubicBezTo>
                    <a:pt x="964692" y="1494155"/>
                    <a:pt x="965581" y="1486662"/>
                    <a:pt x="965581" y="1479042"/>
                  </a:cubicBezTo>
                  <a:cubicBezTo>
                    <a:pt x="965581" y="1471168"/>
                    <a:pt x="964438" y="1463294"/>
                    <a:pt x="962279" y="1455674"/>
                  </a:cubicBezTo>
                  <a:close/>
                  <a:moveTo>
                    <a:pt x="934720" y="1522095"/>
                  </a:moveTo>
                  <a:lnTo>
                    <a:pt x="908177" y="1554734"/>
                  </a:lnTo>
                  <a:lnTo>
                    <a:pt x="920496" y="1564767"/>
                  </a:lnTo>
                  <a:lnTo>
                    <a:pt x="943864" y="1535684"/>
                  </a:lnTo>
                  <a:lnTo>
                    <a:pt x="946785" y="1532128"/>
                  </a:lnTo>
                  <a:lnTo>
                    <a:pt x="934720" y="1522222"/>
                  </a:lnTo>
                  <a:close/>
                  <a:moveTo>
                    <a:pt x="888492" y="1579245"/>
                  </a:moveTo>
                  <a:lnTo>
                    <a:pt x="862076" y="1611884"/>
                  </a:lnTo>
                  <a:lnTo>
                    <a:pt x="874522" y="1621790"/>
                  </a:lnTo>
                  <a:lnTo>
                    <a:pt x="900811" y="1589151"/>
                  </a:lnTo>
                  <a:lnTo>
                    <a:pt x="888492" y="1579245"/>
                  </a:lnTo>
                  <a:close/>
                  <a:moveTo>
                    <a:pt x="842518" y="1636395"/>
                  </a:moveTo>
                  <a:lnTo>
                    <a:pt x="816229" y="1669034"/>
                  </a:lnTo>
                  <a:lnTo>
                    <a:pt x="828294" y="1679067"/>
                  </a:lnTo>
                  <a:lnTo>
                    <a:pt x="854583" y="1646428"/>
                  </a:lnTo>
                  <a:lnTo>
                    <a:pt x="842518" y="1636395"/>
                  </a:lnTo>
                  <a:close/>
                  <a:moveTo>
                    <a:pt x="796671" y="1693545"/>
                  </a:moveTo>
                  <a:lnTo>
                    <a:pt x="770382" y="1726184"/>
                  </a:lnTo>
                  <a:lnTo>
                    <a:pt x="782447" y="1736090"/>
                  </a:lnTo>
                  <a:lnTo>
                    <a:pt x="808863" y="1703451"/>
                  </a:lnTo>
                  <a:lnTo>
                    <a:pt x="796798" y="1693545"/>
                  </a:lnTo>
                  <a:close/>
                  <a:moveTo>
                    <a:pt x="750824" y="1750949"/>
                  </a:moveTo>
                  <a:lnTo>
                    <a:pt x="724408" y="1783715"/>
                  </a:lnTo>
                  <a:lnTo>
                    <a:pt x="736473" y="1793240"/>
                  </a:lnTo>
                  <a:lnTo>
                    <a:pt x="762762" y="1760601"/>
                  </a:lnTo>
                  <a:lnTo>
                    <a:pt x="750697" y="1750949"/>
                  </a:lnTo>
                  <a:close/>
                  <a:moveTo>
                    <a:pt x="704469" y="1808099"/>
                  </a:moveTo>
                  <a:lnTo>
                    <a:pt x="678561" y="1840738"/>
                  </a:lnTo>
                  <a:lnTo>
                    <a:pt x="690626" y="1850390"/>
                  </a:lnTo>
                  <a:lnTo>
                    <a:pt x="716915" y="1817751"/>
                  </a:lnTo>
                  <a:lnTo>
                    <a:pt x="704469" y="1808099"/>
                  </a:lnTo>
                  <a:close/>
                  <a:moveTo>
                    <a:pt x="658622" y="1865249"/>
                  </a:moveTo>
                  <a:lnTo>
                    <a:pt x="632333" y="1897888"/>
                  </a:lnTo>
                  <a:lnTo>
                    <a:pt x="644652" y="1907540"/>
                  </a:lnTo>
                  <a:lnTo>
                    <a:pt x="670941" y="1874901"/>
                  </a:lnTo>
                  <a:lnTo>
                    <a:pt x="658622" y="1865249"/>
                  </a:lnTo>
                  <a:close/>
                  <a:moveTo>
                    <a:pt x="612775" y="1922399"/>
                  </a:moveTo>
                  <a:lnTo>
                    <a:pt x="586486" y="1955038"/>
                  </a:lnTo>
                  <a:lnTo>
                    <a:pt x="598805" y="1965071"/>
                  </a:lnTo>
                  <a:lnTo>
                    <a:pt x="624967" y="1932051"/>
                  </a:lnTo>
                  <a:lnTo>
                    <a:pt x="612648" y="1922526"/>
                  </a:lnTo>
                  <a:close/>
                  <a:moveTo>
                    <a:pt x="566801" y="1979549"/>
                  </a:moveTo>
                  <a:lnTo>
                    <a:pt x="540512" y="2012188"/>
                  </a:lnTo>
                  <a:lnTo>
                    <a:pt x="552958" y="2022094"/>
                  </a:lnTo>
                  <a:lnTo>
                    <a:pt x="579120" y="1989455"/>
                  </a:lnTo>
                  <a:lnTo>
                    <a:pt x="566801" y="1979549"/>
                  </a:lnTo>
                  <a:close/>
                  <a:moveTo>
                    <a:pt x="520573" y="2036699"/>
                  </a:moveTo>
                  <a:lnTo>
                    <a:pt x="494157" y="2069338"/>
                  </a:lnTo>
                  <a:lnTo>
                    <a:pt x="506222" y="2079371"/>
                  </a:lnTo>
                  <a:lnTo>
                    <a:pt x="532638" y="2046732"/>
                  </a:lnTo>
                  <a:lnTo>
                    <a:pt x="520573" y="2036699"/>
                  </a:lnTo>
                  <a:close/>
                  <a:moveTo>
                    <a:pt x="474726" y="2093849"/>
                  </a:moveTo>
                  <a:lnTo>
                    <a:pt x="448310" y="2126488"/>
                  </a:lnTo>
                  <a:lnTo>
                    <a:pt x="460375" y="2136394"/>
                  </a:lnTo>
                  <a:lnTo>
                    <a:pt x="486664" y="2103755"/>
                  </a:lnTo>
                  <a:lnTo>
                    <a:pt x="474599" y="2093849"/>
                  </a:lnTo>
                  <a:close/>
                  <a:moveTo>
                    <a:pt x="428752" y="2150872"/>
                  </a:moveTo>
                  <a:lnTo>
                    <a:pt x="402463" y="2183638"/>
                  </a:lnTo>
                  <a:lnTo>
                    <a:pt x="414528" y="2193671"/>
                  </a:lnTo>
                  <a:lnTo>
                    <a:pt x="440944" y="2160905"/>
                  </a:lnTo>
                  <a:lnTo>
                    <a:pt x="428879" y="2150872"/>
                  </a:lnTo>
                  <a:close/>
                  <a:moveTo>
                    <a:pt x="382524" y="2208022"/>
                  </a:moveTo>
                  <a:lnTo>
                    <a:pt x="356489" y="2240661"/>
                  </a:lnTo>
                  <a:lnTo>
                    <a:pt x="368554" y="2250567"/>
                  </a:lnTo>
                  <a:lnTo>
                    <a:pt x="394970" y="2217928"/>
                  </a:lnTo>
                  <a:lnTo>
                    <a:pt x="382524" y="2208022"/>
                  </a:lnTo>
                  <a:close/>
                  <a:moveTo>
                    <a:pt x="336550" y="2265426"/>
                  </a:moveTo>
                  <a:lnTo>
                    <a:pt x="310388" y="2298065"/>
                  </a:lnTo>
                  <a:lnTo>
                    <a:pt x="322707" y="2307844"/>
                  </a:lnTo>
                  <a:lnTo>
                    <a:pt x="348996" y="2275205"/>
                  </a:lnTo>
                  <a:lnTo>
                    <a:pt x="336550" y="2265426"/>
                  </a:lnTo>
                  <a:close/>
                  <a:moveTo>
                    <a:pt x="290703" y="2322576"/>
                  </a:moveTo>
                  <a:lnTo>
                    <a:pt x="264541" y="2355215"/>
                  </a:lnTo>
                  <a:lnTo>
                    <a:pt x="276860" y="2364867"/>
                  </a:lnTo>
                  <a:lnTo>
                    <a:pt x="303149" y="2332101"/>
                  </a:lnTo>
                  <a:lnTo>
                    <a:pt x="290830" y="2322576"/>
                  </a:lnTo>
                  <a:close/>
                  <a:moveTo>
                    <a:pt x="244856" y="2379726"/>
                  </a:moveTo>
                  <a:lnTo>
                    <a:pt x="218567" y="2412365"/>
                  </a:lnTo>
                  <a:lnTo>
                    <a:pt x="230886" y="2422017"/>
                  </a:lnTo>
                  <a:lnTo>
                    <a:pt x="257175" y="2389378"/>
                  </a:lnTo>
                  <a:lnTo>
                    <a:pt x="244856" y="2379726"/>
                  </a:lnTo>
                  <a:close/>
                  <a:moveTo>
                    <a:pt x="198882" y="2436876"/>
                  </a:moveTo>
                  <a:lnTo>
                    <a:pt x="172593" y="2469515"/>
                  </a:lnTo>
                  <a:lnTo>
                    <a:pt x="185039" y="2479421"/>
                  </a:lnTo>
                  <a:lnTo>
                    <a:pt x="210947" y="2446782"/>
                  </a:lnTo>
                  <a:lnTo>
                    <a:pt x="198882" y="2436876"/>
                  </a:lnTo>
                  <a:close/>
                  <a:moveTo>
                    <a:pt x="153035" y="2494026"/>
                  </a:moveTo>
                  <a:lnTo>
                    <a:pt x="126746" y="2526665"/>
                  </a:lnTo>
                  <a:lnTo>
                    <a:pt x="138811" y="2536698"/>
                  </a:lnTo>
                  <a:lnTo>
                    <a:pt x="165227" y="2504059"/>
                  </a:lnTo>
                  <a:lnTo>
                    <a:pt x="153162" y="2494026"/>
                  </a:lnTo>
                  <a:close/>
                </a:path>
              </a:pathLst>
            </a:custGeom>
            <a:solidFill>
              <a:srgbClr val="15489B"/>
            </a:solidFill>
          </p:spPr>
        </p:sp>
      </p:grpSp>
      <p:grpSp>
        <p:nvGrpSpPr>
          <p:cNvPr id="263" name="Group 263"/>
          <p:cNvGrpSpPr/>
          <p:nvPr/>
        </p:nvGrpSpPr>
        <p:grpSpPr>
          <a:xfrm>
            <a:off x="11059573" y="5934561"/>
            <a:ext cx="788765" cy="2002631"/>
            <a:chOff x="0" y="0"/>
            <a:chExt cx="1051687" cy="2670175"/>
          </a:xfrm>
        </p:grpSpPr>
        <p:sp>
          <p:nvSpPr>
            <p:cNvPr id="264" name="Freeform 264"/>
            <p:cNvSpPr/>
            <p:nvPr/>
          </p:nvSpPr>
          <p:spPr>
            <a:xfrm>
              <a:off x="0" y="0"/>
              <a:ext cx="1051687" cy="2670175"/>
            </a:xfrm>
            <a:custGeom>
              <a:avLst/>
              <a:gdLst/>
              <a:ahLst/>
              <a:cxnLst/>
              <a:rect l="l" t="t" r="r" b="b"/>
              <a:pathLst>
                <a:path w="1051687" h="2670175">
                  <a:moveTo>
                    <a:pt x="130556" y="0"/>
                  </a:moveTo>
                  <a:cubicBezTo>
                    <a:pt x="0" y="603631"/>
                    <a:pt x="231267" y="731266"/>
                    <a:pt x="263906" y="746125"/>
                  </a:cubicBezTo>
                  <a:cubicBezTo>
                    <a:pt x="286639" y="767334"/>
                    <a:pt x="750316" y="1221994"/>
                    <a:pt x="996442" y="1463167"/>
                  </a:cubicBezTo>
                  <a:cubicBezTo>
                    <a:pt x="1018159" y="1480820"/>
                    <a:pt x="1031240" y="1505839"/>
                    <a:pt x="1033272" y="1533652"/>
                  </a:cubicBezTo>
                  <a:cubicBezTo>
                    <a:pt x="1035685" y="1561719"/>
                    <a:pt x="1026287" y="1588389"/>
                    <a:pt x="1007237" y="1609598"/>
                  </a:cubicBezTo>
                  <a:lnTo>
                    <a:pt x="152654" y="2660269"/>
                  </a:lnTo>
                  <a:lnTo>
                    <a:pt x="164719" y="2670175"/>
                  </a:lnTo>
                  <a:lnTo>
                    <a:pt x="1019048" y="1619377"/>
                  </a:lnTo>
                  <a:cubicBezTo>
                    <a:pt x="1040765" y="1595374"/>
                    <a:pt x="1051687" y="1564640"/>
                    <a:pt x="1049020" y="1532255"/>
                  </a:cubicBezTo>
                  <a:cubicBezTo>
                    <a:pt x="1046607" y="1500124"/>
                    <a:pt x="1031494" y="1471168"/>
                    <a:pt x="1006729" y="1451229"/>
                  </a:cubicBezTo>
                  <a:cubicBezTo>
                    <a:pt x="275336" y="734060"/>
                    <a:pt x="272923" y="733171"/>
                    <a:pt x="271399" y="732155"/>
                  </a:cubicBezTo>
                  <a:cubicBezTo>
                    <a:pt x="244729" y="720725"/>
                    <a:pt x="16129" y="602869"/>
                    <a:pt x="145923" y="3302"/>
                  </a:cubicBezTo>
                  <a:lnTo>
                    <a:pt x="130556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65" name="Group 265"/>
          <p:cNvGrpSpPr/>
          <p:nvPr/>
        </p:nvGrpSpPr>
        <p:grpSpPr>
          <a:xfrm>
            <a:off x="11037516" y="7814272"/>
            <a:ext cx="443770" cy="456152"/>
            <a:chOff x="0" y="0"/>
            <a:chExt cx="591693" cy="608203"/>
          </a:xfrm>
        </p:grpSpPr>
        <p:sp>
          <p:nvSpPr>
            <p:cNvPr id="266" name="Freeform 266"/>
            <p:cNvSpPr/>
            <p:nvPr/>
          </p:nvSpPr>
          <p:spPr>
            <a:xfrm>
              <a:off x="0" y="0"/>
              <a:ext cx="591693" cy="608203"/>
            </a:xfrm>
            <a:custGeom>
              <a:avLst/>
              <a:gdLst/>
              <a:ahLst/>
              <a:cxnLst/>
              <a:rect l="l" t="t" r="r" b="b"/>
              <a:pathLst>
                <a:path w="591693" h="608203">
                  <a:moveTo>
                    <a:pt x="141224" y="0"/>
                  </a:moveTo>
                  <a:lnTo>
                    <a:pt x="0" y="130810"/>
                  </a:lnTo>
                  <a:lnTo>
                    <a:pt x="461645" y="608203"/>
                  </a:lnTo>
                  <a:lnTo>
                    <a:pt x="591693" y="471043"/>
                  </a:lnTo>
                  <a:lnTo>
                    <a:pt x="141224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67" name="Group 267"/>
          <p:cNvGrpSpPr/>
          <p:nvPr/>
        </p:nvGrpSpPr>
        <p:grpSpPr>
          <a:xfrm>
            <a:off x="11628953" y="7998844"/>
            <a:ext cx="701897" cy="672656"/>
            <a:chOff x="0" y="0"/>
            <a:chExt cx="935863" cy="896874"/>
          </a:xfrm>
        </p:grpSpPr>
        <p:sp>
          <p:nvSpPr>
            <p:cNvPr id="268" name="Freeform 268"/>
            <p:cNvSpPr/>
            <p:nvPr/>
          </p:nvSpPr>
          <p:spPr>
            <a:xfrm>
              <a:off x="0" y="0"/>
              <a:ext cx="935863" cy="896874"/>
            </a:xfrm>
            <a:custGeom>
              <a:avLst/>
              <a:gdLst/>
              <a:ahLst/>
              <a:cxnLst/>
              <a:rect l="l" t="t" r="r" b="b"/>
              <a:pathLst>
                <a:path w="935863" h="896874">
                  <a:moveTo>
                    <a:pt x="391414" y="0"/>
                  </a:moveTo>
                  <a:lnTo>
                    <a:pt x="0" y="65786"/>
                  </a:lnTo>
                  <a:lnTo>
                    <a:pt x="263525" y="683387"/>
                  </a:lnTo>
                  <a:lnTo>
                    <a:pt x="284734" y="896874"/>
                  </a:lnTo>
                  <a:lnTo>
                    <a:pt x="898906" y="896874"/>
                  </a:lnTo>
                  <a:cubicBezTo>
                    <a:pt x="919480" y="896874"/>
                    <a:pt x="935863" y="880237"/>
                    <a:pt x="935863" y="860044"/>
                  </a:cubicBezTo>
                  <a:cubicBezTo>
                    <a:pt x="935863" y="844550"/>
                    <a:pt x="926338" y="831088"/>
                    <a:pt x="912241" y="825627"/>
                  </a:cubicBezTo>
                  <a:lnTo>
                    <a:pt x="566928" y="692531"/>
                  </a:lnTo>
                  <a:lnTo>
                    <a:pt x="391414" y="0"/>
                  </a:ln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269" name="Group 269"/>
          <p:cNvGrpSpPr/>
          <p:nvPr/>
        </p:nvGrpSpPr>
        <p:grpSpPr>
          <a:xfrm>
            <a:off x="11809094" y="8492141"/>
            <a:ext cx="540068" cy="192310"/>
            <a:chOff x="0" y="0"/>
            <a:chExt cx="720090" cy="256413"/>
          </a:xfrm>
        </p:grpSpPr>
        <p:sp>
          <p:nvSpPr>
            <p:cNvPr id="270" name="Freeform 270"/>
            <p:cNvSpPr/>
            <p:nvPr/>
          </p:nvSpPr>
          <p:spPr>
            <a:xfrm>
              <a:off x="0" y="0"/>
              <a:ext cx="720090" cy="256413"/>
            </a:xfrm>
            <a:custGeom>
              <a:avLst/>
              <a:gdLst/>
              <a:ahLst/>
              <a:cxnLst/>
              <a:rect l="l" t="t" r="r" b="b"/>
              <a:pathLst>
                <a:path w="720090" h="256413">
                  <a:moveTo>
                    <a:pt x="312293" y="0"/>
                  </a:moveTo>
                  <a:cubicBezTo>
                    <a:pt x="247015" y="36703"/>
                    <a:pt x="189484" y="48133"/>
                    <a:pt x="143383" y="48133"/>
                  </a:cubicBezTo>
                  <a:cubicBezTo>
                    <a:pt x="67945" y="48133"/>
                    <a:pt x="22733" y="17526"/>
                    <a:pt x="22733" y="17526"/>
                  </a:cubicBezTo>
                  <a:lnTo>
                    <a:pt x="0" y="256413"/>
                  </a:lnTo>
                  <a:lnTo>
                    <a:pt x="671068" y="256413"/>
                  </a:lnTo>
                  <a:cubicBezTo>
                    <a:pt x="693420" y="256413"/>
                    <a:pt x="720090" y="235585"/>
                    <a:pt x="720090" y="210185"/>
                  </a:cubicBezTo>
                  <a:cubicBezTo>
                    <a:pt x="720090" y="190881"/>
                    <a:pt x="709549" y="173609"/>
                    <a:pt x="693928" y="166624"/>
                  </a:cubicBezTo>
                  <a:lnTo>
                    <a:pt x="312293" y="0"/>
                  </a:ln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71" name="Group 271"/>
          <p:cNvGrpSpPr/>
          <p:nvPr/>
        </p:nvGrpSpPr>
        <p:grpSpPr>
          <a:xfrm>
            <a:off x="12054497" y="8496980"/>
            <a:ext cx="58769" cy="83344"/>
            <a:chOff x="0" y="0"/>
            <a:chExt cx="78359" cy="111125"/>
          </a:xfrm>
        </p:grpSpPr>
        <p:sp>
          <p:nvSpPr>
            <p:cNvPr id="272" name="Freeform 272"/>
            <p:cNvSpPr/>
            <p:nvPr/>
          </p:nvSpPr>
          <p:spPr>
            <a:xfrm>
              <a:off x="0" y="0"/>
              <a:ext cx="78359" cy="111125"/>
            </a:xfrm>
            <a:custGeom>
              <a:avLst/>
              <a:gdLst/>
              <a:ahLst/>
              <a:cxnLst/>
              <a:rect l="l" t="t" r="r" b="b"/>
              <a:pathLst>
                <a:path w="78359" h="111125">
                  <a:moveTo>
                    <a:pt x="66294" y="0"/>
                  </a:moveTo>
                  <a:cubicBezTo>
                    <a:pt x="63119" y="0"/>
                    <a:pt x="60071" y="1270"/>
                    <a:pt x="58039" y="3937"/>
                  </a:cubicBezTo>
                  <a:cubicBezTo>
                    <a:pt x="35941" y="32639"/>
                    <a:pt x="17272" y="63627"/>
                    <a:pt x="2413" y="96393"/>
                  </a:cubicBezTo>
                  <a:cubicBezTo>
                    <a:pt x="0" y="101854"/>
                    <a:pt x="2413" y="107823"/>
                    <a:pt x="7874" y="110363"/>
                  </a:cubicBezTo>
                  <a:cubicBezTo>
                    <a:pt x="9017" y="110871"/>
                    <a:pt x="10541" y="111125"/>
                    <a:pt x="12065" y="111125"/>
                  </a:cubicBezTo>
                  <a:cubicBezTo>
                    <a:pt x="16002" y="111125"/>
                    <a:pt x="19812" y="108712"/>
                    <a:pt x="21336" y="105156"/>
                  </a:cubicBezTo>
                  <a:cubicBezTo>
                    <a:pt x="35560" y="73660"/>
                    <a:pt x="53467" y="44069"/>
                    <a:pt x="74676" y="16891"/>
                  </a:cubicBezTo>
                  <a:cubicBezTo>
                    <a:pt x="78359" y="12319"/>
                    <a:pt x="77343" y="5715"/>
                    <a:pt x="72771" y="2032"/>
                  </a:cubicBezTo>
                  <a:cubicBezTo>
                    <a:pt x="70866" y="635"/>
                    <a:pt x="68580" y="0"/>
                    <a:pt x="6629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3" name="Group 273"/>
          <p:cNvGrpSpPr/>
          <p:nvPr/>
        </p:nvGrpSpPr>
        <p:grpSpPr>
          <a:xfrm>
            <a:off x="12097811" y="8518779"/>
            <a:ext cx="51340" cy="73152"/>
            <a:chOff x="0" y="0"/>
            <a:chExt cx="68453" cy="97536"/>
          </a:xfrm>
        </p:grpSpPr>
        <p:sp>
          <p:nvSpPr>
            <p:cNvPr id="274" name="Freeform 274"/>
            <p:cNvSpPr/>
            <p:nvPr/>
          </p:nvSpPr>
          <p:spPr>
            <a:xfrm>
              <a:off x="0" y="0"/>
              <a:ext cx="68453" cy="97536"/>
            </a:xfrm>
            <a:custGeom>
              <a:avLst/>
              <a:gdLst/>
              <a:ahLst/>
              <a:cxnLst/>
              <a:rect l="l" t="t" r="r" b="b"/>
              <a:pathLst>
                <a:path w="68453" h="97536">
                  <a:moveTo>
                    <a:pt x="56642" y="0"/>
                  </a:moveTo>
                  <a:cubicBezTo>
                    <a:pt x="53467" y="0"/>
                    <a:pt x="50292" y="1397"/>
                    <a:pt x="48387" y="4064"/>
                  </a:cubicBezTo>
                  <a:cubicBezTo>
                    <a:pt x="24765" y="36449"/>
                    <a:pt x="15367" y="54864"/>
                    <a:pt x="2413" y="82677"/>
                  </a:cubicBezTo>
                  <a:cubicBezTo>
                    <a:pt x="0" y="87884"/>
                    <a:pt x="2032" y="94234"/>
                    <a:pt x="7493" y="96647"/>
                  </a:cubicBezTo>
                  <a:cubicBezTo>
                    <a:pt x="9017" y="97155"/>
                    <a:pt x="10541" y="97536"/>
                    <a:pt x="12065" y="97536"/>
                  </a:cubicBezTo>
                  <a:cubicBezTo>
                    <a:pt x="16002" y="97536"/>
                    <a:pt x="19558" y="95377"/>
                    <a:pt x="21336" y="91694"/>
                  </a:cubicBezTo>
                  <a:cubicBezTo>
                    <a:pt x="33655" y="65151"/>
                    <a:pt x="42799" y="47371"/>
                    <a:pt x="65151" y="16510"/>
                  </a:cubicBezTo>
                  <a:cubicBezTo>
                    <a:pt x="68453" y="11938"/>
                    <a:pt x="67183" y="5334"/>
                    <a:pt x="62738" y="1905"/>
                  </a:cubicBezTo>
                  <a:cubicBezTo>
                    <a:pt x="60960" y="635"/>
                    <a:pt x="58801" y="0"/>
                    <a:pt x="5664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5" name="Group 275"/>
          <p:cNvGrpSpPr/>
          <p:nvPr/>
        </p:nvGrpSpPr>
        <p:grpSpPr>
          <a:xfrm>
            <a:off x="12131365" y="8534641"/>
            <a:ext cx="48196" cy="68580"/>
            <a:chOff x="0" y="0"/>
            <a:chExt cx="64262" cy="91440"/>
          </a:xfrm>
        </p:grpSpPr>
        <p:sp>
          <p:nvSpPr>
            <p:cNvPr id="276" name="Freeform 276"/>
            <p:cNvSpPr/>
            <p:nvPr/>
          </p:nvSpPr>
          <p:spPr>
            <a:xfrm>
              <a:off x="0" y="0"/>
              <a:ext cx="64262" cy="91440"/>
            </a:xfrm>
            <a:custGeom>
              <a:avLst/>
              <a:gdLst/>
              <a:ahLst/>
              <a:cxnLst/>
              <a:rect l="l" t="t" r="r" b="b"/>
              <a:pathLst>
                <a:path w="64262" h="91440">
                  <a:moveTo>
                    <a:pt x="52578" y="0"/>
                  </a:moveTo>
                  <a:cubicBezTo>
                    <a:pt x="49276" y="0"/>
                    <a:pt x="46228" y="1397"/>
                    <a:pt x="44069" y="4191"/>
                  </a:cubicBezTo>
                  <a:cubicBezTo>
                    <a:pt x="31115" y="21590"/>
                    <a:pt x="19304" y="44323"/>
                    <a:pt x="8763" y="64262"/>
                  </a:cubicBezTo>
                  <a:lnTo>
                    <a:pt x="2667" y="76073"/>
                  </a:lnTo>
                  <a:cubicBezTo>
                    <a:pt x="0" y="81280"/>
                    <a:pt x="1778" y="87630"/>
                    <a:pt x="6858" y="90297"/>
                  </a:cubicBezTo>
                  <a:cubicBezTo>
                    <a:pt x="8636" y="90932"/>
                    <a:pt x="10160" y="91440"/>
                    <a:pt x="12065" y="91440"/>
                  </a:cubicBezTo>
                  <a:cubicBezTo>
                    <a:pt x="15621" y="91440"/>
                    <a:pt x="19304" y="89408"/>
                    <a:pt x="21082" y="85725"/>
                  </a:cubicBezTo>
                  <a:lnTo>
                    <a:pt x="27432" y="73914"/>
                  </a:lnTo>
                  <a:cubicBezTo>
                    <a:pt x="37465" y="54610"/>
                    <a:pt x="48895" y="32893"/>
                    <a:pt x="60706" y="16764"/>
                  </a:cubicBezTo>
                  <a:cubicBezTo>
                    <a:pt x="64262" y="12319"/>
                    <a:pt x="63373" y="5715"/>
                    <a:pt x="58928" y="2032"/>
                  </a:cubicBezTo>
                  <a:cubicBezTo>
                    <a:pt x="56896" y="762"/>
                    <a:pt x="54737" y="0"/>
                    <a:pt x="5257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7" name="Group 277"/>
          <p:cNvGrpSpPr/>
          <p:nvPr/>
        </p:nvGrpSpPr>
        <p:grpSpPr>
          <a:xfrm>
            <a:off x="10813290" y="5879927"/>
            <a:ext cx="1200817" cy="2573846"/>
            <a:chOff x="0" y="0"/>
            <a:chExt cx="1601089" cy="3431794"/>
          </a:xfrm>
        </p:grpSpPr>
        <p:sp>
          <p:nvSpPr>
            <p:cNvPr id="278" name="Freeform 278"/>
            <p:cNvSpPr/>
            <p:nvPr/>
          </p:nvSpPr>
          <p:spPr>
            <a:xfrm>
              <a:off x="0" y="0"/>
              <a:ext cx="1601089" cy="3431794"/>
            </a:xfrm>
            <a:custGeom>
              <a:avLst/>
              <a:gdLst/>
              <a:ahLst/>
              <a:cxnLst/>
              <a:rect l="l" t="t" r="r" b="b"/>
              <a:pathLst>
                <a:path w="1601089" h="3431794">
                  <a:moveTo>
                    <a:pt x="729361" y="0"/>
                  </a:moveTo>
                  <a:lnTo>
                    <a:pt x="26924" y="271780"/>
                  </a:lnTo>
                  <a:cubicBezTo>
                    <a:pt x="26924" y="271780"/>
                    <a:pt x="0" y="649351"/>
                    <a:pt x="166243" y="1005459"/>
                  </a:cubicBezTo>
                  <a:cubicBezTo>
                    <a:pt x="332486" y="1361948"/>
                    <a:pt x="1004570" y="3431794"/>
                    <a:pt x="1004570" y="3431794"/>
                  </a:cubicBezTo>
                  <a:lnTo>
                    <a:pt x="1601089" y="3175508"/>
                  </a:lnTo>
                  <a:lnTo>
                    <a:pt x="877570" y="712216"/>
                  </a:lnTo>
                  <a:cubicBezTo>
                    <a:pt x="877570" y="712216"/>
                    <a:pt x="853694" y="404749"/>
                    <a:pt x="729361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279" name="Group 279"/>
          <p:cNvGrpSpPr/>
          <p:nvPr/>
        </p:nvGrpSpPr>
        <p:grpSpPr>
          <a:xfrm>
            <a:off x="10940071" y="6243583"/>
            <a:ext cx="757523" cy="2158270"/>
            <a:chOff x="0" y="0"/>
            <a:chExt cx="1010031" cy="2877693"/>
          </a:xfrm>
        </p:grpSpPr>
        <p:sp>
          <p:nvSpPr>
            <p:cNvPr id="280" name="Freeform 280"/>
            <p:cNvSpPr/>
            <p:nvPr/>
          </p:nvSpPr>
          <p:spPr>
            <a:xfrm>
              <a:off x="0" y="0"/>
              <a:ext cx="1010031" cy="2877693"/>
            </a:xfrm>
            <a:custGeom>
              <a:avLst/>
              <a:gdLst/>
              <a:ahLst/>
              <a:cxnLst/>
              <a:rect l="l" t="t" r="r" b="b"/>
              <a:pathLst>
                <a:path w="1010031" h="2877693">
                  <a:moveTo>
                    <a:pt x="0" y="0"/>
                  </a:moveTo>
                  <a:cubicBezTo>
                    <a:pt x="0" y="223139"/>
                    <a:pt x="167513" y="518160"/>
                    <a:pt x="168656" y="519684"/>
                  </a:cubicBezTo>
                  <a:lnTo>
                    <a:pt x="995172" y="2877693"/>
                  </a:lnTo>
                  <a:lnTo>
                    <a:pt x="1010031" y="2872486"/>
                  </a:lnTo>
                  <a:lnTo>
                    <a:pt x="182880" y="513334"/>
                  </a:lnTo>
                  <a:cubicBezTo>
                    <a:pt x="181102" y="510286"/>
                    <a:pt x="15748" y="219202"/>
                    <a:pt x="15748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81" name="Group 281"/>
          <p:cNvGrpSpPr/>
          <p:nvPr/>
        </p:nvGrpSpPr>
        <p:grpSpPr>
          <a:xfrm>
            <a:off x="10890658" y="6259742"/>
            <a:ext cx="772192" cy="2157127"/>
            <a:chOff x="0" y="0"/>
            <a:chExt cx="1029589" cy="2876169"/>
          </a:xfrm>
        </p:grpSpPr>
        <p:sp>
          <p:nvSpPr>
            <p:cNvPr id="282" name="Freeform 282"/>
            <p:cNvSpPr/>
            <p:nvPr/>
          </p:nvSpPr>
          <p:spPr>
            <a:xfrm>
              <a:off x="0" y="0"/>
              <a:ext cx="1029589" cy="2876169"/>
            </a:xfrm>
            <a:custGeom>
              <a:avLst/>
              <a:gdLst/>
              <a:ahLst/>
              <a:cxnLst/>
              <a:rect l="l" t="t" r="r" b="b"/>
              <a:pathLst>
                <a:path w="1029589" h="2876169">
                  <a:moveTo>
                    <a:pt x="15748" y="0"/>
                  </a:moveTo>
                  <a:lnTo>
                    <a:pt x="0" y="635"/>
                  </a:lnTo>
                  <a:cubicBezTo>
                    <a:pt x="508" y="14097"/>
                    <a:pt x="1524" y="28448"/>
                    <a:pt x="3302" y="42926"/>
                  </a:cubicBezTo>
                  <a:lnTo>
                    <a:pt x="18923" y="41021"/>
                  </a:lnTo>
                  <a:cubicBezTo>
                    <a:pt x="17145" y="26924"/>
                    <a:pt x="16002" y="12954"/>
                    <a:pt x="15748" y="0"/>
                  </a:cubicBezTo>
                  <a:close/>
                  <a:moveTo>
                    <a:pt x="23622" y="71882"/>
                  </a:moveTo>
                  <a:lnTo>
                    <a:pt x="7874" y="74549"/>
                  </a:lnTo>
                  <a:cubicBezTo>
                    <a:pt x="10287" y="88138"/>
                    <a:pt x="13081" y="102108"/>
                    <a:pt x="16002" y="115951"/>
                  </a:cubicBezTo>
                  <a:lnTo>
                    <a:pt x="31369" y="112649"/>
                  </a:lnTo>
                  <a:cubicBezTo>
                    <a:pt x="28448" y="99060"/>
                    <a:pt x="25654" y="85471"/>
                    <a:pt x="23622" y="71882"/>
                  </a:cubicBezTo>
                  <a:close/>
                  <a:moveTo>
                    <a:pt x="38735" y="142875"/>
                  </a:moveTo>
                  <a:lnTo>
                    <a:pt x="23622" y="146812"/>
                  </a:lnTo>
                  <a:cubicBezTo>
                    <a:pt x="27178" y="160782"/>
                    <a:pt x="30861" y="174244"/>
                    <a:pt x="35052" y="187706"/>
                  </a:cubicBezTo>
                  <a:lnTo>
                    <a:pt x="49784" y="183134"/>
                  </a:lnTo>
                  <a:cubicBezTo>
                    <a:pt x="45847" y="169799"/>
                    <a:pt x="42291" y="156591"/>
                    <a:pt x="38608" y="142875"/>
                  </a:cubicBezTo>
                  <a:close/>
                  <a:moveTo>
                    <a:pt x="59309" y="213106"/>
                  </a:moveTo>
                  <a:lnTo>
                    <a:pt x="44450" y="217805"/>
                  </a:lnTo>
                  <a:cubicBezTo>
                    <a:pt x="49022" y="231394"/>
                    <a:pt x="53594" y="244729"/>
                    <a:pt x="58420" y="257810"/>
                  </a:cubicBezTo>
                  <a:lnTo>
                    <a:pt x="73025" y="252349"/>
                  </a:lnTo>
                  <a:cubicBezTo>
                    <a:pt x="68453" y="239649"/>
                    <a:pt x="64008" y="226314"/>
                    <a:pt x="59436" y="213106"/>
                  </a:cubicBezTo>
                  <a:close/>
                  <a:moveTo>
                    <a:pt x="84074" y="281686"/>
                  </a:moveTo>
                  <a:lnTo>
                    <a:pt x="69215" y="287401"/>
                  </a:lnTo>
                  <a:cubicBezTo>
                    <a:pt x="74676" y="300990"/>
                    <a:pt x="79756" y="313944"/>
                    <a:pt x="84963" y="326771"/>
                  </a:cubicBezTo>
                  <a:lnTo>
                    <a:pt x="99568" y="320675"/>
                  </a:lnTo>
                  <a:cubicBezTo>
                    <a:pt x="94361" y="307975"/>
                    <a:pt x="89281" y="295021"/>
                    <a:pt x="84074" y="281686"/>
                  </a:cubicBezTo>
                  <a:close/>
                  <a:moveTo>
                    <a:pt x="111887" y="349377"/>
                  </a:moveTo>
                  <a:lnTo>
                    <a:pt x="97282" y="355727"/>
                  </a:lnTo>
                  <a:cubicBezTo>
                    <a:pt x="103378" y="369316"/>
                    <a:pt x="109093" y="382016"/>
                    <a:pt x="114808" y="394081"/>
                  </a:cubicBezTo>
                  <a:lnTo>
                    <a:pt x="129032" y="387350"/>
                  </a:lnTo>
                  <a:cubicBezTo>
                    <a:pt x="123571" y="375285"/>
                    <a:pt x="117856" y="362585"/>
                    <a:pt x="111887" y="349250"/>
                  </a:cubicBezTo>
                  <a:close/>
                  <a:moveTo>
                    <a:pt x="142748" y="415925"/>
                  </a:moveTo>
                  <a:lnTo>
                    <a:pt x="128524" y="422529"/>
                  </a:lnTo>
                  <a:cubicBezTo>
                    <a:pt x="135509" y="437134"/>
                    <a:pt x="141859" y="449707"/>
                    <a:pt x="147447" y="460248"/>
                  </a:cubicBezTo>
                  <a:lnTo>
                    <a:pt x="161417" y="453009"/>
                  </a:lnTo>
                  <a:cubicBezTo>
                    <a:pt x="155956" y="442468"/>
                    <a:pt x="149606" y="430022"/>
                    <a:pt x="142748" y="415925"/>
                  </a:cubicBezTo>
                  <a:close/>
                  <a:moveTo>
                    <a:pt x="176022" y="480949"/>
                  </a:moveTo>
                  <a:lnTo>
                    <a:pt x="162433" y="488569"/>
                  </a:lnTo>
                  <a:cubicBezTo>
                    <a:pt x="165735" y="494919"/>
                    <a:pt x="167894" y="498475"/>
                    <a:pt x="168275" y="498475"/>
                  </a:cubicBezTo>
                  <a:lnTo>
                    <a:pt x="177673" y="525907"/>
                  </a:lnTo>
                  <a:lnTo>
                    <a:pt x="192532" y="520700"/>
                  </a:lnTo>
                  <a:lnTo>
                    <a:pt x="181864" y="491744"/>
                  </a:lnTo>
                  <a:cubicBezTo>
                    <a:pt x="181864" y="491744"/>
                    <a:pt x="179832" y="487807"/>
                    <a:pt x="175895" y="480949"/>
                  </a:cubicBezTo>
                  <a:close/>
                  <a:moveTo>
                    <a:pt x="203073" y="550545"/>
                  </a:moveTo>
                  <a:lnTo>
                    <a:pt x="188214" y="555752"/>
                  </a:lnTo>
                  <a:lnTo>
                    <a:pt x="202057" y="595249"/>
                  </a:lnTo>
                  <a:lnTo>
                    <a:pt x="216916" y="590169"/>
                  </a:lnTo>
                  <a:lnTo>
                    <a:pt x="203073" y="550545"/>
                  </a:lnTo>
                  <a:close/>
                  <a:moveTo>
                    <a:pt x="227457" y="619633"/>
                  </a:moveTo>
                  <a:lnTo>
                    <a:pt x="212598" y="624840"/>
                  </a:lnTo>
                  <a:lnTo>
                    <a:pt x="226822" y="664464"/>
                  </a:lnTo>
                  <a:lnTo>
                    <a:pt x="241681" y="659003"/>
                  </a:lnTo>
                  <a:lnTo>
                    <a:pt x="227457" y="619633"/>
                  </a:lnTo>
                  <a:close/>
                  <a:moveTo>
                    <a:pt x="252349" y="688594"/>
                  </a:moveTo>
                  <a:lnTo>
                    <a:pt x="237490" y="694055"/>
                  </a:lnTo>
                  <a:lnTo>
                    <a:pt x="251460" y="733425"/>
                  </a:lnTo>
                  <a:lnTo>
                    <a:pt x="266319" y="728218"/>
                  </a:lnTo>
                  <a:lnTo>
                    <a:pt x="252349" y="688594"/>
                  </a:lnTo>
                  <a:close/>
                  <a:moveTo>
                    <a:pt x="276860" y="757809"/>
                  </a:moveTo>
                  <a:lnTo>
                    <a:pt x="262001" y="763016"/>
                  </a:lnTo>
                  <a:lnTo>
                    <a:pt x="276225" y="802640"/>
                  </a:lnTo>
                  <a:lnTo>
                    <a:pt x="291084" y="797433"/>
                  </a:lnTo>
                  <a:lnTo>
                    <a:pt x="276860" y="757809"/>
                  </a:lnTo>
                  <a:close/>
                  <a:moveTo>
                    <a:pt x="301625" y="827024"/>
                  </a:moveTo>
                  <a:lnTo>
                    <a:pt x="286766" y="832231"/>
                  </a:lnTo>
                  <a:lnTo>
                    <a:pt x="300736" y="871855"/>
                  </a:lnTo>
                  <a:lnTo>
                    <a:pt x="315595" y="866394"/>
                  </a:lnTo>
                  <a:lnTo>
                    <a:pt x="301625" y="827024"/>
                  </a:lnTo>
                  <a:close/>
                  <a:moveTo>
                    <a:pt x="326136" y="895985"/>
                  </a:moveTo>
                  <a:lnTo>
                    <a:pt x="311404" y="901446"/>
                  </a:lnTo>
                  <a:lnTo>
                    <a:pt x="325247" y="940816"/>
                  </a:lnTo>
                  <a:lnTo>
                    <a:pt x="340106" y="935609"/>
                  </a:lnTo>
                  <a:lnTo>
                    <a:pt x="326136" y="895985"/>
                  </a:lnTo>
                  <a:close/>
                  <a:moveTo>
                    <a:pt x="350647" y="965073"/>
                  </a:moveTo>
                  <a:lnTo>
                    <a:pt x="335788" y="970280"/>
                  </a:lnTo>
                  <a:lnTo>
                    <a:pt x="350012" y="1009904"/>
                  </a:lnTo>
                  <a:lnTo>
                    <a:pt x="364871" y="1004697"/>
                  </a:lnTo>
                  <a:lnTo>
                    <a:pt x="350647" y="965073"/>
                  </a:lnTo>
                  <a:close/>
                  <a:moveTo>
                    <a:pt x="375412" y="1034415"/>
                  </a:moveTo>
                  <a:lnTo>
                    <a:pt x="360680" y="1039495"/>
                  </a:lnTo>
                  <a:lnTo>
                    <a:pt x="374523" y="1079119"/>
                  </a:lnTo>
                  <a:lnTo>
                    <a:pt x="389382" y="1073658"/>
                  </a:lnTo>
                  <a:lnTo>
                    <a:pt x="375412" y="1034415"/>
                  </a:lnTo>
                  <a:close/>
                  <a:moveTo>
                    <a:pt x="399923" y="1103376"/>
                  </a:moveTo>
                  <a:lnTo>
                    <a:pt x="385064" y="1108837"/>
                  </a:lnTo>
                  <a:lnTo>
                    <a:pt x="399288" y="1148080"/>
                  </a:lnTo>
                  <a:lnTo>
                    <a:pt x="414020" y="1142873"/>
                  </a:lnTo>
                  <a:lnTo>
                    <a:pt x="399923" y="1103376"/>
                  </a:lnTo>
                  <a:close/>
                  <a:moveTo>
                    <a:pt x="424688" y="1172591"/>
                  </a:moveTo>
                  <a:lnTo>
                    <a:pt x="409956" y="1177798"/>
                  </a:lnTo>
                  <a:lnTo>
                    <a:pt x="423926" y="1217295"/>
                  </a:lnTo>
                  <a:lnTo>
                    <a:pt x="438785" y="1211834"/>
                  </a:lnTo>
                  <a:lnTo>
                    <a:pt x="424815" y="1172591"/>
                  </a:lnTo>
                  <a:close/>
                  <a:moveTo>
                    <a:pt x="449326" y="1241425"/>
                  </a:moveTo>
                  <a:lnTo>
                    <a:pt x="434467" y="1246886"/>
                  </a:lnTo>
                  <a:lnTo>
                    <a:pt x="448691" y="1286510"/>
                  </a:lnTo>
                  <a:lnTo>
                    <a:pt x="463423" y="1281049"/>
                  </a:lnTo>
                  <a:lnTo>
                    <a:pt x="449326" y="1241425"/>
                  </a:lnTo>
                  <a:close/>
                  <a:moveTo>
                    <a:pt x="473710" y="1310640"/>
                  </a:moveTo>
                  <a:lnTo>
                    <a:pt x="458978" y="1316101"/>
                  </a:lnTo>
                  <a:lnTo>
                    <a:pt x="473202" y="1355471"/>
                  </a:lnTo>
                  <a:lnTo>
                    <a:pt x="488061" y="1350264"/>
                  </a:lnTo>
                  <a:lnTo>
                    <a:pt x="473837" y="1310640"/>
                  </a:lnTo>
                  <a:close/>
                  <a:moveTo>
                    <a:pt x="498602" y="1379855"/>
                  </a:moveTo>
                  <a:lnTo>
                    <a:pt x="483743" y="1385062"/>
                  </a:lnTo>
                  <a:lnTo>
                    <a:pt x="497713" y="1424686"/>
                  </a:lnTo>
                  <a:lnTo>
                    <a:pt x="512445" y="1419225"/>
                  </a:lnTo>
                  <a:lnTo>
                    <a:pt x="498602" y="1379855"/>
                  </a:lnTo>
                  <a:close/>
                  <a:moveTo>
                    <a:pt x="522986" y="1448816"/>
                  </a:moveTo>
                  <a:lnTo>
                    <a:pt x="508254" y="1454277"/>
                  </a:lnTo>
                  <a:lnTo>
                    <a:pt x="522478" y="1493901"/>
                  </a:lnTo>
                  <a:lnTo>
                    <a:pt x="537337" y="1488440"/>
                  </a:lnTo>
                  <a:lnTo>
                    <a:pt x="523113" y="1448816"/>
                  </a:lnTo>
                  <a:close/>
                  <a:moveTo>
                    <a:pt x="547878" y="1518031"/>
                  </a:moveTo>
                  <a:lnTo>
                    <a:pt x="533019" y="1523492"/>
                  </a:lnTo>
                  <a:lnTo>
                    <a:pt x="546989" y="1562862"/>
                  </a:lnTo>
                  <a:lnTo>
                    <a:pt x="561848" y="1557655"/>
                  </a:lnTo>
                  <a:lnTo>
                    <a:pt x="547878" y="1518031"/>
                  </a:lnTo>
                  <a:close/>
                  <a:moveTo>
                    <a:pt x="572262" y="1587373"/>
                  </a:moveTo>
                  <a:lnTo>
                    <a:pt x="557403" y="1592580"/>
                  </a:lnTo>
                  <a:lnTo>
                    <a:pt x="571627" y="1632204"/>
                  </a:lnTo>
                  <a:lnTo>
                    <a:pt x="586486" y="1626743"/>
                  </a:lnTo>
                  <a:lnTo>
                    <a:pt x="572262" y="1587373"/>
                  </a:lnTo>
                  <a:close/>
                  <a:moveTo>
                    <a:pt x="597027" y="1656207"/>
                  </a:moveTo>
                  <a:lnTo>
                    <a:pt x="581914" y="1661668"/>
                  </a:lnTo>
                  <a:lnTo>
                    <a:pt x="596138" y="1701038"/>
                  </a:lnTo>
                  <a:lnTo>
                    <a:pt x="610870" y="1695831"/>
                  </a:lnTo>
                  <a:lnTo>
                    <a:pt x="596900" y="1656207"/>
                  </a:lnTo>
                  <a:close/>
                  <a:moveTo>
                    <a:pt x="621665" y="1725549"/>
                  </a:moveTo>
                  <a:lnTo>
                    <a:pt x="606806" y="1730629"/>
                  </a:lnTo>
                  <a:lnTo>
                    <a:pt x="620776" y="1770253"/>
                  </a:lnTo>
                  <a:lnTo>
                    <a:pt x="635635" y="1765046"/>
                  </a:lnTo>
                  <a:lnTo>
                    <a:pt x="621792" y="1725549"/>
                  </a:lnTo>
                  <a:close/>
                  <a:moveTo>
                    <a:pt x="646049" y="1794764"/>
                  </a:moveTo>
                  <a:lnTo>
                    <a:pt x="631190" y="1799971"/>
                  </a:lnTo>
                  <a:lnTo>
                    <a:pt x="645414" y="1839468"/>
                  </a:lnTo>
                  <a:lnTo>
                    <a:pt x="660146" y="1834007"/>
                  </a:lnTo>
                  <a:lnTo>
                    <a:pt x="645922" y="1794764"/>
                  </a:lnTo>
                  <a:close/>
                  <a:moveTo>
                    <a:pt x="670941" y="1863598"/>
                  </a:moveTo>
                  <a:lnTo>
                    <a:pt x="656082" y="1869059"/>
                  </a:lnTo>
                  <a:lnTo>
                    <a:pt x="669925" y="1908302"/>
                  </a:lnTo>
                  <a:lnTo>
                    <a:pt x="684784" y="1903222"/>
                  </a:lnTo>
                  <a:lnTo>
                    <a:pt x="670941" y="1863598"/>
                  </a:lnTo>
                  <a:close/>
                  <a:moveTo>
                    <a:pt x="695325" y="1932813"/>
                  </a:moveTo>
                  <a:lnTo>
                    <a:pt x="680466" y="1938020"/>
                  </a:lnTo>
                  <a:lnTo>
                    <a:pt x="694690" y="1977644"/>
                  </a:lnTo>
                  <a:lnTo>
                    <a:pt x="709549" y="1972437"/>
                  </a:lnTo>
                  <a:lnTo>
                    <a:pt x="695325" y="1932813"/>
                  </a:lnTo>
                  <a:close/>
                  <a:moveTo>
                    <a:pt x="720217" y="2002028"/>
                  </a:moveTo>
                  <a:lnTo>
                    <a:pt x="705358" y="2007235"/>
                  </a:lnTo>
                  <a:lnTo>
                    <a:pt x="719201" y="2046859"/>
                  </a:lnTo>
                  <a:lnTo>
                    <a:pt x="734060" y="2041398"/>
                  </a:lnTo>
                  <a:lnTo>
                    <a:pt x="720090" y="2002028"/>
                  </a:lnTo>
                  <a:close/>
                  <a:moveTo>
                    <a:pt x="744601" y="2070989"/>
                  </a:moveTo>
                  <a:lnTo>
                    <a:pt x="729742" y="2076450"/>
                  </a:lnTo>
                  <a:lnTo>
                    <a:pt x="743966" y="2115820"/>
                  </a:lnTo>
                  <a:lnTo>
                    <a:pt x="758825" y="2110613"/>
                  </a:lnTo>
                  <a:lnTo>
                    <a:pt x="744601" y="2070989"/>
                  </a:lnTo>
                  <a:close/>
                  <a:moveTo>
                    <a:pt x="769239" y="2140204"/>
                  </a:moveTo>
                  <a:lnTo>
                    <a:pt x="754380" y="2145411"/>
                  </a:lnTo>
                  <a:lnTo>
                    <a:pt x="768604" y="2185035"/>
                  </a:lnTo>
                  <a:lnTo>
                    <a:pt x="783463" y="2179828"/>
                  </a:lnTo>
                  <a:lnTo>
                    <a:pt x="769239" y="2140204"/>
                  </a:lnTo>
                  <a:close/>
                  <a:moveTo>
                    <a:pt x="794004" y="2209419"/>
                  </a:moveTo>
                  <a:lnTo>
                    <a:pt x="779145" y="2214626"/>
                  </a:lnTo>
                  <a:lnTo>
                    <a:pt x="793115" y="2254250"/>
                  </a:lnTo>
                  <a:lnTo>
                    <a:pt x="807974" y="2248789"/>
                  </a:lnTo>
                  <a:lnTo>
                    <a:pt x="794004" y="2209419"/>
                  </a:lnTo>
                  <a:close/>
                  <a:moveTo>
                    <a:pt x="818515" y="2278253"/>
                  </a:moveTo>
                  <a:lnTo>
                    <a:pt x="803656" y="2283714"/>
                  </a:lnTo>
                  <a:lnTo>
                    <a:pt x="817880" y="2323084"/>
                  </a:lnTo>
                  <a:lnTo>
                    <a:pt x="832739" y="2317877"/>
                  </a:lnTo>
                  <a:lnTo>
                    <a:pt x="818515" y="2278253"/>
                  </a:lnTo>
                  <a:close/>
                  <a:moveTo>
                    <a:pt x="843280" y="2347595"/>
                  </a:moveTo>
                  <a:lnTo>
                    <a:pt x="828548" y="2352675"/>
                  </a:lnTo>
                  <a:lnTo>
                    <a:pt x="842391" y="2392299"/>
                  </a:lnTo>
                  <a:lnTo>
                    <a:pt x="857250" y="2387092"/>
                  </a:lnTo>
                  <a:lnTo>
                    <a:pt x="843280" y="2347595"/>
                  </a:lnTo>
                  <a:close/>
                  <a:moveTo>
                    <a:pt x="867791" y="2416810"/>
                  </a:moveTo>
                  <a:lnTo>
                    <a:pt x="852932" y="2422017"/>
                  </a:lnTo>
                  <a:lnTo>
                    <a:pt x="867156" y="2461514"/>
                  </a:lnTo>
                  <a:lnTo>
                    <a:pt x="882015" y="2456053"/>
                  </a:lnTo>
                  <a:lnTo>
                    <a:pt x="867791" y="2416810"/>
                  </a:lnTo>
                  <a:close/>
                  <a:moveTo>
                    <a:pt x="892556" y="2485771"/>
                  </a:moveTo>
                  <a:lnTo>
                    <a:pt x="877443" y="2491232"/>
                  </a:lnTo>
                  <a:lnTo>
                    <a:pt x="891667" y="2530475"/>
                  </a:lnTo>
                  <a:lnTo>
                    <a:pt x="906526" y="2525395"/>
                  </a:lnTo>
                  <a:lnTo>
                    <a:pt x="892556" y="2485771"/>
                  </a:lnTo>
                  <a:close/>
                  <a:moveTo>
                    <a:pt x="917067" y="2554859"/>
                  </a:moveTo>
                  <a:lnTo>
                    <a:pt x="902208" y="2560066"/>
                  </a:lnTo>
                  <a:lnTo>
                    <a:pt x="916178" y="2599690"/>
                  </a:lnTo>
                  <a:lnTo>
                    <a:pt x="931037" y="2594483"/>
                  </a:lnTo>
                  <a:lnTo>
                    <a:pt x="917067" y="2554859"/>
                  </a:lnTo>
                  <a:close/>
                  <a:moveTo>
                    <a:pt x="941578" y="2624074"/>
                  </a:moveTo>
                  <a:lnTo>
                    <a:pt x="926846" y="2629281"/>
                  </a:lnTo>
                  <a:lnTo>
                    <a:pt x="941070" y="2668905"/>
                  </a:lnTo>
                  <a:lnTo>
                    <a:pt x="955929" y="2663444"/>
                  </a:lnTo>
                  <a:lnTo>
                    <a:pt x="941705" y="2624074"/>
                  </a:lnTo>
                  <a:close/>
                  <a:moveTo>
                    <a:pt x="966470" y="2693035"/>
                  </a:moveTo>
                  <a:lnTo>
                    <a:pt x="951611" y="2698496"/>
                  </a:lnTo>
                  <a:lnTo>
                    <a:pt x="965581" y="2737866"/>
                  </a:lnTo>
                  <a:lnTo>
                    <a:pt x="980440" y="2732659"/>
                  </a:lnTo>
                  <a:lnTo>
                    <a:pt x="966597" y="2693035"/>
                  </a:lnTo>
                  <a:close/>
                  <a:moveTo>
                    <a:pt x="990854" y="2762250"/>
                  </a:moveTo>
                  <a:lnTo>
                    <a:pt x="976122" y="2767457"/>
                  </a:lnTo>
                  <a:lnTo>
                    <a:pt x="990346" y="2807081"/>
                  </a:lnTo>
                  <a:lnTo>
                    <a:pt x="1005205" y="2801620"/>
                  </a:lnTo>
                  <a:lnTo>
                    <a:pt x="990981" y="2762250"/>
                  </a:lnTo>
                  <a:close/>
                  <a:moveTo>
                    <a:pt x="1015746" y="2831084"/>
                  </a:moveTo>
                  <a:lnTo>
                    <a:pt x="1000887" y="2836545"/>
                  </a:lnTo>
                  <a:lnTo>
                    <a:pt x="1014857" y="2876169"/>
                  </a:lnTo>
                  <a:lnTo>
                    <a:pt x="1029589" y="2870708"/>
                  </a:lnTo>
                  <a:lnTo>
                    <a:pt x="1015746" y="2831084"/>
                  </a:lnTo>
                  <a:close/>
                </a:path>
              </a:pathLst>
            </a:custGeom>
            <a:solidFill>
              <a:srgbClr val="1B5ABF"/>
            </a:solidFill>
          </p:spPr>
        </p:sp>
      </p:grpSp>
      <p:grpSp>
        <p:nvGrpSpPr>
          <p:cNvPr id="283" name="Group 283"/>
          <p:cNvGrpSpPr/>
          <p:nvPr/>
        </p:nvGrpSpPr>
        <p:grpSpPr>
          <a:xfrm>
            <a:off x="11528200" y="8162744"/>
            <a:ext cx="498824" cy="311086"/>
            <a:chOff x="0" y="0"/>
            <a:chExt cx="665099" cy="414782"/>
          </a:xfrm>
        </p:grpSpPr>
        <p:sp>
          <p:nvSpPr>
            <p:cNvPr id="284" name="Freeform 284"/>
            <p:cNvSpPr/>
            <p:nvPr/>
          </p:nvSpPr>
          <p:spPr>
            <a:xfrm>
              <a:off x="0" y="0"/>
              <a:ext cx="665099" cy="414782"/>
            </a:xfrm>
            <a:custGeom>
              <a:avLst/>
              <a:gdLst/>
              <a:ahLst/>
              <a:cxnLst/>
              <a:rect l="l" t="t" r="r" b="b"/>
              <a:pathLst>
                <a:path w="665099" h="414782">
                  <a:moveTo>
                    <a:pt x="609092" y="0"/>
                  </a:moveTo>
                  <a:lnTo>
                    <a:pt x="0" y="229997"/>
                  </a:lnTo>
                  <a:lnTo>
                    <a:pt x="57150" y="414782"/>
                  </a:lnTo>
                  <a:lnTo>
                    <a:pt x="665099" y="170180"/>
                  </a:lnTo>
                  <a:lnTo>
                    <a:pt x="609092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85" name="Group 285"/>
          <p:cNvGrpSpPr/>
          <p:nvPr/>
        </p:nvGrpSpPr>
        <p:grpSpPr>
          <a:xfrm>
            <a:off x="10979317" y="6231680"/>
            <a:ext cx="168021" cy="214027"/>
            <a:chOff x="0" y="0"/>
            <a:chExt cx="224028" cy="285369"/>
          </a:xfrm>
        </p:grpSpPr>
        <p:sp>
          <p:nvSpPr>
            <p:cNvPr id="286" name="Freeform 286"/>
            <p:cNvSpPr/>
            <p:nvPr/>
          </p:nvSpPr>
          <p:spPr>
            <a:xfrm>
              <a:off x="0" y="0"/>
              <a:ext cx="224028" cy="285369"/>
            </a:xfrm>
            <a:custGeom>
              <a:avLst/>
              <a:gdLst/>
              <a:ahLst/>
              <a:cxnLst/>
              <a:rect l="l" t="t" r="r" b="b"/>
              <a:pathLst>
                <a:path w="224028" h="285369">
                  <a:moveTo>
                    <a:pt x="208534" y="0"/>
                  </a:moveTo>
                  <a:cubicBezTo>
                    <a:pt x="166243" y="186182"/>
                    <a:pt x="1778" y="270510"/>
                    <a:pt x="0" y="271399"/>
                  </a:cubicBezTo>
                  <a:lnTo>
                    <a:pt x="7239" y="285369"/>
                  </a:lnTo>
                  <a:cubicBezTo>
                    <a:pt x="8763" y="284353"/>
                    <a:pt x="179832" y="196977"/>
                    <a:pt x="224028" y="3175"/>
                  </a:cubicBezTo>
                  <a:lnTo>
                    <a:pt x="208534" y="0"/>
                  </a:lnTo>
                  <a:close/>
                </a:path>
              </a:pathLst>
            </a:custGeom>
            <a:solidFill>
              <a:srgbClr val="1B5ABF"/>
            </a:solidFill>
          </p:spPr>
        </p:sp>
      </p:grpSp>
      <p:grpSp>
        <p:nvGrpSpPr>
          <p:cNvPr id="287" name="Group 287"/>
          <p:cNvGrpSpPr/>
          <p:nvPr/>
        </p:nvGrpSpPr>
        <p:grpSpPr>
          <a:xfrm>
            <a:off x="11466992" y="6061138"/>
            <a:ext cx="62103" cy="405575"/>
            <a:chOff x="0" y="0"/>
            <a:chExt cx="82804" cy="540766"/>
          </a:xfrm>
        </p:grpSpPr>
        <p:sp>
          <p:nvSpPr>
            <p:cNvPr id="288" name="Freeform 288"/>
            <p:cNvSpPr/>
            <p:nvPr/>
          </p:nvSpPr>
          <p:spPr>
            <a:xfrm>
              <a:off x="0" y="0"/>
              <a:ext cx="82804" cy="540766"/>
            </a:xfrm>
            <a:custGeom>
              <a:avLst/>
              <a:gdLst/>
              <a:ahLst/>
              <a:cxnLst/>
              <a:rect l="l" t="t" r="r" b="b"/>
              <a:pathLst>
                <a:path w="82804" h="540766">
                  <a:moveTo>
                    <a:pt x="15367" y="0"/>
                  </a:moveTo>
                  <a:lnTo>
                    <a:pt x="0" y="2921"/>
                  </a:lnTo>
                  <a:cubicBezTo>
                    <a:pt x="254" y="5080"/>
                    <a:pt x="43180" y="224790"/>
                    <a:pt x="60452" y="396240"/>
                  </a:cubicBezTo>
                  <a:cubicBezTo>
                    <a:pt x="66548" y="455168"/>
                    <a:pt x="2413" y="529844"/>
                    <a:pt x="1778" y="530606"/>
                  </a:cubicBezTo>
                  <a:lnTo>
                    <a:pt x="13589" y="540766"/>
                  </a:lnTo>
                  <a:cubicBezTo>
                    <a:pt x="16383" y="537845"/>
                    <a:pt x="82804" y="460375"/>
                    <a:pt x="76200" y="394716"/>
                  </a:cubicBezTo>
                  <a:cubicBezTo>
                    <a:pt x="58674" y="222504"/>
                    <a:pt x="15748" y="2032"/>
                    <a:pt x="15367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89" name="Group 289"/>
          <p:cNvGrpSpPr/>
          <p:nvPr/>
        </p:nvGrpSpPr>
        <p:grpSpPr>
          <a:xfrm>
            <a:off x="11989901" y="4870534"/>
            <a:ext cx="212788" cy="374047"/>
            <a:chOff x="0" y="0"/>
            <a:chExt cx="283718" cy="498729"/>
          </a:xfrm>
        </p:grpSpPr>
        <p:sp>
          <p:nvSpPr>
            <p:cNvPr id="290" name="Freeform 290"/>
            <p:cNvSpPr/>
            <p:nvPr/>
          </p:nvSpPr>
          <p:spPr>
            <a:xfrm>
              <a:off x="0" y="0"/>
              <a:ext cx="283718" cy="498729"/>
            </a:xfrm>
            <a:custGeom>
              <a:avLst/>
              <a:gdLst/>
              <a:ahLst/>
              <a:cxnLst/>
              <a:rect l="l" t="t" r="r" b="b"/>
              <a:pathLst>
                <a:path w="283718" h="498729">
                  <a:moveTo>
                    <a:pt x="154813" y="0"/>
                  </a:moveTo>
                  <a:cubicBezTo>
                    <a:pt x="138176" y="0"/>
                    <a:pt x="0" y="347345"/>
                    <a:pt x="0" y="347345"/>
                  </a:cubicBezTo>
                  <a:lnTo>
                    <a:pt x="148971" y="498729"/>
                  </a:lnTo>
                  <a:lnTo>
                    <a:pt x="218440" y="309626"/>
                  </a:lnTo>
                  <a:cubicBezTo>
                    <a:pt x="218440" y="309626"/>
                    <a:pt x="283718" y="64389"/>
                    <a:pt x="269621" y="47752"/>
                  </a:cubicBezTo>
                  <a:cubicBezTo>
                    <a:pt x="268859" y="46990"/>
                    <a:pt x="268097" y="46609"/>
                    <a:pt x="267081" y="46609"/>
                  </a:cubicBezTo>
                  <a:cubicBezTo>
                    <a:pt x="248793" y="46609"/>
                    <a:pt x="184277" y="188976"/>
                    <a:pt x="184277" y="188976"/>
                  </a:cubicBezTo>
                  <a:cubicBezTo>
                    <a:pt x="184277" y="188976"/>
                    <a:pt x="243205" y="25654"/>
                    <a:pt x="222758" y="6985"/>
                  </a:cubicBezTo>
                  <a:cubicBezTo>
                    <a:pt x="222377" y="6604"/>
                    <a:pt x="221996" y="6477"/>
                    <a:pt x="221361" y="6477"/>
                  </a:cubicBezTo>
                  <a:cubicBezTo>
                    <a:pt x="205994" y="6477"/>
                    <a:pt x="129286" y="156083"/>
                    <a:pt x="129286" y="156083"/>
                  </a:cubicBezTo>
                  <a:cubicBezTo>
                    <a:pt x="129286" y="156083"/>
                    <a:pt x="187325" y="6985"/>
                    <a:pt x="154940" y="0"/>
                  </a:cubicBezTo>
                  <a:cubicBezTo>
                    <a:pt x="154813" y="0"/>
                    <a:pt x="154813" y="0"/>
                    <a:pt x="154813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291" name="Group 291"/>
          <p:cNvGrpSpPr/>
          <p:nvPr/>
        </p:nvGrpSpPr>
        <p:grpSpPr>
          <a:xfrm>
            <a:off x="11968345" y="4908424"/>
            <a:ext cx="101346" cy="234791"/>
            <a:chOff x="0" y="0"/>
            <a:chExt cx="135128" cy="313055"/>
          </a:xfrm>
        </p:grpSpPr>
        <p:sp>
          <p:nvSpPr>
            <p:cNvPr id="292" name="Freeform 292"/>
            <p:cNvSpPr/>
            <p:nvPr/>
          </p:nvSpPr>
          <p:spPr>
            <a:xfrm>
              <a:off x="0" y="0"/>
              <a:ext cx="135128" cy="313055"/>
            </a:xfrm>
            <a:custGeom>
              <a:avLst/>
              <a:gdLst/>
              <a:ahLst/>
              <a:cxnLst/>
              <a:rect l="l" t="t" r="r" b="b"/>
              <a:pathLst>
                <a:path w="135128" h="313055">
                  <a:moveTo>
                    <a:pt x="113665" y="0"/>
                  </a:moveTo>
                  <a:cubicBezTo>
                    <a:pt x="101219" y="0"/>
                    <a:pt x="83947" y="32385"/>
                    <a:pt x="60071" y="99822"/>
                  </a:cubicBezTo>
                  <a:cubicBezTo>
                    <a:pt x="36449" y="166878"/>
                    <a:pt x="27686" y="259207"/>
                    <a:pt x="27686" y="259207"/>
                  </a:cubicBezTo>
                  <a:lnTo>
                    <a:pt x="0" y="313055"/>
                  </a:lnTo>
                  <a:lnTo>
                    <a:pt x="103886" y="252857"/>
                  </a:lnTo>
                  <a:cubicBezTo>
                    <a:pt x="135128" y="194564"/>
                    <a:pt x="113665" y="104521"/>
                    <a:pt x="113665" y="104521"/>
                  </a:cubicBezTo>
                  <a:cubicBezTo>
                    <a:pt x="113665" y="104521"/>
                    <a:pt x="126365" y="0"/>
                    <a:pt x="113665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293" name="Group 293"/>
          <p:cNvGrpSpPr/>
          <p:nvPr/>
        </p:nvGrpSpPr>
        <p:grpSpPr>
          <a:xfrm>
            <a:off x="12025866" y="4810478"/>
            <a:ext cx="191738" cy="320135"/>
            <a:chOff x="0" y="0"/>
            <a:chExt cx="255651" cy="426847"/>
          </a:xfrm>
        </p:grpSpPr>
        <p:sp>
          <p:nvSpPr>
            <p:cNvPr id="294" name="Freeform 294"/>
            <p:cNvSpPr/>
            <p:nvPr/>
          </p:nvSpPr>
          <p:spPr>
            <a:xfrm>
              <a:off x="0" y="0"/>
              <a:ext cx="255651" cy="426847"/>
            </a:xfrm>
            <a:custGeom>
              <a:avLst/>
              <a:gdLst/>
              <a:ahLst/>
              <a:cxnLst/>
              <a:rect l="l" t="t" r="r" b="b"/>
              <a:pathLst>
                <a:path w="255651" h="426847">
                  <a:moveTo>
                    <a:pt x="120142" y="0"/>
                  </a:moveTo>
                  <a:lnTo>
                    <a:pt x="2159" y="309753"/>
                  </a:lnTo>
                  <a:cubicBezTo>
                    <a:pt x="0" y="315595"/>
                    <a:pt x="1524" y="322199"/>
                    <a:pt x="5715" y="326136"/>
                  </a:cubicBezTo>
                  <a:lnTo>
                    <a:pt x="109728" y="423164"/>
                  </a:lnTo>
                  <a:lnTo>
                    <a:pt x="125984" y="426847"/>
                  </a:lnTo>
                  <a:cubicBezTo>
                    <a:pt x="129921" y="426466"/>
                    <a:pt x="133604" y="424180"/>
                    <a:pt x="135382" y="419481"/>
                  </a:cubicBezTo>
                  <a:lnTo>
                    <a:pt x="253619" y="120269"/>
                  </a:lnTo>
                  <a:cubicBezTo>
                    <a:pt x="255651" y="114427"/>
                    <a:pt x="254254" y="107823"/>
                    <a:pt x="249682" y="103886"/>
                  </a:cubicBezTo>
                  <a:lnTo>
                    <a:pt x="136017" y="4699"/>
                  </a:lnTo>
                  <a:cubicBezTo>
                    <a:pt x="134239" y="3302"/>
                    <a:pt x="131572" y="2540"/>
                    <a:pt x="129413" y="2032"/>
                  </a:cubicBezTo>
                  <a:cubicBezTo>
                    <a:pt x="125476" y="1143"/>
                    <a:pt x="120142" y="0"/>
                    <a:pt x="12014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95" name="Group 295"/>
          <p:cNvGrpSpPr/>
          <p:nvPr/>
        </p:nvGrpSpPr>
        <p:grpSpPr>
          <a:xfrm>
            <a:off x="12016784" y="4810179"/>
            <a:ext cx="192024" cy="318135"/>
            <a:chOff x="0" y="0"/>
            <a:chExt cx="256032" cy="424180"/>
          </a:xfrm>
        </p:grpSpPr>
        <p:sp>
          <p:nvSpPr>
            <p:cNvPr id="296" name="Freeform 296"/>
            <p:cNvSpPr/>
            <p:nvPr/>
          </p:nvSpPr>
          <p:spPr>
            <a:xfrm>
              <a:off x="0" y="0"/>
              <a:ext cx="256032" cy="424180"/>
            </a:xfrm>
            <a:custGeom>
              <a:avLst/>
              <a:gdLst/>
              <a:ahLst/>
              <a:cxnLst/>
              <a:rect l="l" t="t" r="r" b="b"/>
              <a:pathLst>
                <a:path w="256032" h="424180">
                  <a:moveTo>
                    <a:pt x="130175" y="0"/>
                  </a:moveTo>
                  <a:cubicBezTo>
                    <a:pt x="126365" y="0"/>
                    <a:pt x="122809" y="2413"/>
                    <a:pt x="120904" y="6350"/>
                  </a:cubicBezTo>
                  <a:lnTo>
                    <a:pt x="2413" y="307213"/>
                  </a:lnTo>
                  <a:cubicBezTo>
                    <a:pt x="0" y="312928"/>
                    <a:pt x="1651" y="319532"/>
                    <a:pt x="5969" y="323469"/>
                  </a:cubicBezTo>
                  <a:lnTo>
                    <a:pt x="118618" y="421640"/>
                  </a:lnTo>
                  <a:cubicBezTo>
                    <a:pt x="120650" y="423418"/>
                    <a:pt x="123063" y="424180"/>
                    <a:pt x="125349" y="424180"/>
                  </a:cubicBezTo>
                  <a:cubicBezTo>
                    <a:pt x="129540" y="424180"/>
                    <a:pt x="133858" y="421513"/>
                    <a:pt x="135890" y="416814"/>
                  </a:cubicBezTo>
                  <a:lnTo>
                    <a:pt x="253619" y="117983"/>
                  </a:lnTo>
                  <a:cubicBezTo>
                    <a:pt x="256032" y="111887"/>
                    <a:pt x="254508" y="105283"/>
                    <a:pt x="250063" y="101346"/>
                  </a:cubicBezTo>
                  <a:lnTo>
                    <a:pt x="136398" y="2413"/>
                  </a:lnTo>
                  <a:cubicBezTo>
                    <a:pt x="134493" y="762"/>
                    <a:pt x="132334" y="0"/>
                    <a:pt x="13017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97" name="Group 297"/>
          <p:cNvGrpSpPr/>
          <p:nvPr/>
        </p:nvGrpSpPr>
        <p:grpSpPr>
          <a:xfrm>
            <a:off x="12024984" y="4828170"/>
            <a:ext cx="175927" cy="282226"/>
            <a:chOff x="0" y="0"/>
            <a:chExt cx="234569" cy="376301"/>
          </a:xfrm>
        </p:grpSpPr>
        <p:sp>
          <p:nvSpPr>
            <p:cNvPr id="298" name="Freeform 298"/>
            <p:cNvSpPr/>
            <p:nvPr/>
          </p:nvSpPr>
          <p:spPr>
            <a:xfrm>
              <a:off x="0" y="0"/>
              <a:ext cx="234569" cy="376301"/>
            </a:xfrm>
            <a:custGeom>
              <a:avLst/>
              <a:gdLst/>
              <a:ahLst/>
              <a:cxnLst/>
              <a:rect l="l" t="t" r="r" b="b"/>
              <a:pathLst>
                <a:path w="234569" h="376301">
                  <a:moveTo>
                    <a:pt x="103378" y="0"/>
                  </a:moveTo>
                  <a:lnTo>
                    <a:pt x="0" y="261747"/>
                  </a:lnTo>
                  <a:lnTo>
                    <a:pt x="131445" y="376301"/>
                  </a:lnTo>
                  <a:lnTo>
                    <a:pt x="234569" y="114427"/>
                  </a:lnTo>
                  <a:lnTo>
                    <a:pt x="1033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9" name="Group 299"/>
          <p:cNvGrpSpPr/>
          <p:nvPr/>
        </p:nvGrpSpPr>
        <p:grpSpPr>
          <a:xfrm>
            <a:off x="12059921" y="5068460"/>
            <a:ext cx="10001" cy="12097"/>
            <a:chOff x="0" y="0"/>
            <a:chExt cx="13335" cy="16129"/>
          </a:xfrm>
        </p:grpSpPr>
        <p:sp>
          <p:nvSpPr>
            <p:cNvPr id="300" name="Freeform 300"/>
            <p:cNvSpPr/>
            <p:nvPr/>
          </p:nvSpPr>
          <p:spPr>
            <a:xfrm>
              <a:off x="0" y="0"/>
              <a:ext cx="13335" cy="16129"/>
            </a:xfrm>
            <a:custGeom>
              <a:avLst/>
              <a:gdLst/>
              <a:ahLst/>
              <a:cxnLst/>
              <a:rect l="l" t="t" r="r" b="b"/>
              <a:pathLst>
                <a:path w="13335" h="16129">
                  <a:moveTo>
                    <a:pt x="6223" y="0"/>
                  </a:moveTo>
                  <a:cubicBezTo>
                    <a:pt x="3937" y="0"/>
                    <a:pt x="1905" y="1905"/>
                    <a:pt x="1143" y="4826"/>
                  </a:cubicBezTo>
                  <a:cubicBezTo>
                    <a:pt x="0" y="9017"/>
                    <a:pt x="1778" y="13843"/>
                    <a:pt x="4826" y="15621"/>
                  </a:cubicBezTo>
                  <a:cubicBezTo>
                    <a:pt x="5588" y="16002"/>
                    <a:pt x="6223" y="16129"/>
                    <a:pt x="6985" y="16129"/>
                  </a:cubicBezTo>
                  <a:cubicBezTo>
                    <a:pt x="9271" y="16129"/>
                    <a:pt x="11430" y="14351"/>
                    <a:pt x="12065" y="11049"/>
                  </a:cubicBezTo>
                  <a:cubicBezTo>
                    <a:pt x="13335" y="6985"/>
                    <a:pt x="11430" y="2159"/>
                    <a:pt x="8509" y="635"/>
                  </a:cubicBezTo>
                  <a:cubicBezTo>
                    <a:pt x="7620" y="127"/>
                    <a:pt x="6985" y="0"/>
                    <a:pt x="62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1" name="Group 301"/>
          <p:cNvGrpSpPr/>
          <p:nvPr/>
        </p:nvGrpSpPr>
        <p:grpSpPr>
          <a:xfrm>
            <a:off x="12144039" y="4847826"/>
            <a:ext cx="21622" cy="19336"/>
            <a:chOff x="0" y="0"/>
            <a:chExt cx="28829" cy="25781"/>
          </a:xfrm>
        </p:grpSpPr>
        <p:sp>
          <p:nvSpPr>
            <p:cNvPr id="302" name="Freeform 302"/>
            <p:cNvSpPr/>
            <p:nvPr/>
          </p:nvSpPr>
          <p:spPr>
            <a:xfrm>
              <a:off x="0" y="0"/>
              <a:ext cx="28829" cy="25781"/>
            </a:xfrm>
            <a:custGeom>
              <a:avLst/>
              <a:gdLst/>
              <a:ahLst/>
              <a:cxnLst/>
              <a:rect l="l" t="t" r="r" b="b"/>
              <a:pathLst>
                <a:path w="28829" h="25781">
                  <a:moveTo>
                    <a:pt x="3048" y="0"/>
                  </a:moveTo>
                  <a:cubicBezTo>
                    <a:pt x="2286" y="0"/>
                    <a:pt x="1651" y="254"/>
                    <a:pt x="1270" y="1016"/>
                  </a:cubicBezTo>
                  <a:cubicBezTo>
                    <a:pt x="0" y="2159"/>
                    <a:pt x="254" y="3556"/>
                    <a:pt x="1270" y="4572"/>
                  </a:cubicBezTo>
                  <a:lnTo>
                    <a:pt x="24130" y="25146"/>
                  </a:lnTo>
                  <a:cubicBezTo>
                    <a:pt x="24638" y="25400"/>
                    <a:pt x="25273" y="25781"/>
                    <a:pt x="25908" y="25781"/>
                  </a:cubicBezTo>
                  <a:cubicBezTo>
                    <a:pt x="26543" y="25781"/>
                    <a:pt x="27305" y="25400"/>
                    <a:pt x="27686" y="24892"/>
                  </a:cubicBezTo>
                  <a:cubicBezTo>
                    <a:pt x="28829" y="24003"/>
                    <a:pt x="28575" y="22225"/>
                    <a:pt x="27686" y="21336"/>
                  </a:cubicBezTo>
                  <a:lnTo>
                    <a:pt x="4826" y="635"/>
                  </a:lnTo>
                  <a:cubicBezTo>
                    <a:pt x="4191" y="254"/>
                    <a:pt x="3556" y="0"/>
                    <a:pt x="30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3" name="Group 303"/>
          <p:cNvGrpSpPr/>
          <p:nvPr/>
        </p:nvGrpSpPr>
        <p:grpSpPr>
          <a:xfrm>
            <a:off x="12087074" y="4880294"/>
            <a:ext cx="9239" cy="11525"/>
            <a:chOff x="0" y="0"/>
            <a:chExt cx="12319" cy="15367"/>
          </a:xfrm>
        </p:grpSpPr>
        <p:sp>
          <p:nvSpPr>
            <p:cNvPr id="304" name="Freeform 304"/>
            <p:cNvSpPr/>
            <p:nvPr/>
          </p:nvSpPr>
          <p:spPr>
            <a:xfrm>
              <a:off x="0" y="0"/>
              <a:ext cx="12319" cy="15367"/>
            </a:xfrm>
            <a:custGeom>
              <a:avLst/>
              <a:gdLst/>
              <a:ahLst/>
              <a:cxnLst/>
              <a:rect l="l" t="t" r="r" b="b"/>
              <a:pathLst>
                <a:path w="12319" h="15367">
                  <a:moveTo>
                    <a:pt x="5842" y="0"/>
                  </a:moveTo>
                  <a:cubicBezTo>
                    <a:pt x="3556" y="0"/>
                    <a:pt x="1778" y="1778"/>
                    <a:pt x="1016" y="4445"/>
                  </a:cubicBezTo>
                  <a:cubicBezTo>
                    <a:pt x="0" y="8382"/>
                    <a:pt x="1524" y="12827"/>
                    <a:pt x="4572" y="14605"/>
                  </a:cubicBezTo>
                  <a:cubicBezTo>
                    <a:pt x="5080" y="14986"/>
                    <a:pt x="6096" y="15367"/>
                    <a:pt x="6604" y="15367"/>
                  </a:cubicBezTo>
                  <a:cubicBezTo>
                    <a:pt x="8636" y="15367"/>
                    <a:pt x="10795" y="13589"/>
                    <a:pt x="11430" y="10541"/>
                  </a:cubicBezTo>
                  <a:cubicBezTo>
                    <a:pt x="12319" y="6604"/>
                    <a:pt x="10922" y="2032"/>
                    <a:pt x="8001" y="635"/>
                  </a:cubicBezTo>
                  <a:cubicBezTo>
                    <a:pt x="7239" y="0"/>
                    <a:pt x="6731" y="0"/>
                    <a:pt x="5842" y="0"/>
                  </a:cubicBezTo>
                  <a:close/>
                </a:path>
              </a:pathLst>
            </a:custGeom>
            <a:solidFill>
              <a:srgbClr val="6A8ED1"/>
            </a:solidFill>
          </p:spPr>
        </p:sp>
      </p:grpSp>
      <p:grpSp>
        <p:nvGrpSpPr>
          <p:cNvPr id="305" name="Group 305"/>
          <p:cNvGrpSpPr/>
          <p:nvPr/>
        </p:nvGrpSpPr>
        <p:grpSpPr>
          <a:xfrm>
            <a:off x="12095777" y="4873217"/>
            <a:ext cx="86296" cy="82010"/>
            <a:chOff x="0" y="0"/>
            <a:chExt cx="115062" cy="109347"/>
          </a:xfrm>
        </p:grpSpPr>
        <p:sp>
          <p:nvSpPr>
            <p:cNvPr id="306" name="Freeform 306"/>
            <p:cNvSpPr/>
            <p:nvPr/>
          </p:nvSpPr>
          <p:spPr>
            <a:xfrm>
              <a:off x="0" y="0"/>
              <a:ext cx="115062" cy="109347"/>
            </a:xfrm>
            <a:custGeom>
              <a:avLst/>
              <a:gdLst/>
              <a:ahLst/>
              <a:cxnLst/>
              <a:rect l="l" t="t" r="r" b="b"/>
              <a:pathLst>
                <a:path w="115062" h="109347">
                  <a:moveTo>
                    <a:pt x="28702" y="0"/>
                  </a:moveTo>
                  <a:cubicBezTo>
                    <a:pt x="23241" y="0"/>
                    <a:pt x="17780" y="3302"/>
                    <a:pt x="15367" y="9398"/>
                  </a:cubicBezTo>
                  <a:lnTo>
                    <a:pt x="6985" y="31496"/>
                  </a:lnTo>
                  <a:lnTo>
                    <a:pt x="0" y="32639"/>
                  </a:lnTo>
                  <a:lnTo>
                    <a:pt x="84328" y="105791"/>
                  </a:lnTo>
                  <a:cubicBezTo>
                    <a:pt x="86995" y="108204"/>
                    <a:pt x="90424" y="109347"/>
                    <a:pt x="93345" y="109347"/>
                  </a:cubicBezTo>
                  <a:cubicBezTo>
                    <a:pt x="98806" y="109347"/>
                    <a:pt x="104140" y="105791"/>
                    <a:pt x="106680" y="99695"/>
                  </a:cubicBezTo>
                  <a:lnTo>
                    <a:pt x="112141" y="86360"/>
                  </a:lnTo>
                  <a:cubicBezTo>
                    <a:pt x="115062" y="78486"/>
                    <a:pt x="113030" y="69088"/>
                    <a:pt x="106934" y="63373"/>
                  </a:cubicBezTo>
                  <a:lnTo>
                    <a:pt x="37719" y="3302"/>
                  </a:lnTo>
                  <a:cubicBezTo>
                    <a:pt x="35052" y="1016"/>
                    <a:pt x="31623" y="0"/>
                    <a:pt x="28702" y="0"/>
                  </a:cubicBezTo>
                  <a:close/>
                </a:path>
              </a:pathLst>
            </a:custGeom>
            <a:solidFill>
              <a:srgbClr val="C7D7F0"/>
            </a:solidFill>
          </p:spPr>
        </p:sp>
      </p:grpSp>
      <p:grpSp>
        <p:nvGrpSpPr>
          <p:cNvPr id="307" name="Group 307"/>
          <p:cNvGrpSpPr/>
          <p:nvPr/>
        </p:nvGrpSpPr>
        <p:grpSpPr>
          <a:xfrm>
            <a:off x="12115002" y="4884632"/>
            <a:ext cx="56864" cy="49339"/>
            <a:chOff x="0" y="0"/>
            <a:chExt cx="75819" cy="65786"/>
          </a:xfrm>
        </p:grpSpPr>
        <p:sp>
          <p:nvSpPr>
            <p:cNvPr id="308" name="Freeform 308"/>
            <p:cNvSpPr/>
            <p:nvPr/>
          </p:nvSpPr>
          <p:spPr>
            <a:xfrm>
              <a:off x="0" y="0"/>
              <a:ext cx="75819" cy="65786"/>
            </a:xfrm>
            <a:custGeom>
              <a:avLst/>
              <a:gdLst/>
              <a:ahLst/>
              <a:cxnLst/>
              <a:rect l="l" t="t" r="r" b="b"/>
              <a:pathLst>
                <a:path w="75819" h="65786">
                  <a:moveTo>
                    <a:pt x="3175" y="0"/>
                  </a:moveTo>
                  <a:cubicBezTo>
                    <a:pt x="2413" y="0"/>
                    <a:pt x="1778" y="381"/>
                    <a:pt x="1270" y="889"/>
                  </a:cubicBezTo>
                  <a:cubicBezTo>
                    <a:pt x="0" y="2032"/>
                    <a:pt x="254" y="3429"/>
                    <a:pt x="1270" y="4445"/>
                  </a:cubicBezTo>
                  <a:lnTo>
                    <a:pt x="70993" y="65151"/>
                  </a:lnTo>
                  <a:cubicBezTo>
                    <a:pt x="71501" y="65786"/>
                    <a:pt x="72263" y="65786"/>
                    <a:pt x="72771" y="65786"/>
                  </a:cubicBezTo>
                  <a:cubicBezTo>
                    <a:pt x="73660" y="65786"/>
                    <a:pt x="74295" y="65532"/>
                    <a:pt x="74803" y="64770"/>
                  </a:cubicBezTo>
                  <a:cubicBezTo>
                    <a:pt x="75819" y="64008"/>
                    <a:pt x="75565" y="62103"/>
                    <a:pt x="74549" y="61214"/>
                  </a:cubicBezTo>
                  <a:lnTo>
                    <a:pt x="4826" y="508"/>
                  </a:lnTo>
                  <a:cubicBezTo>
                    <a:pt x="4318" y="127"/>
                    <a:pt x="3810" y="0"/>
                    <a:pt x="3175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09" name="Group 309"/>
          <p:cNvGrpSpPr/>
          <p:nvPr/>
        </p:nvGrpSpPr>
        <p:grpSpPr>
          <a:xfrm>
            <a:off x="12110188" y="4897104"/>
            <a:ext cx="34480" cy="30099"/>
            <a:chOff x="0" y="0"/>
            <a:chExt cx="45974" cy="40132"/>
          </a:xfrm>
        </p:grpSpPr>
        <p:sp>
          <p:nvSpPr>
            <p:cNvPr id="310" name="Freeform 310"/>
            <p:cNvSpPr/>
            <p:nvPr/>
          </p:nvSpPr>
          <p:spPr>
            <a:xfrm>
              <a:off x="0" y="0"/>
              <a:ext cx="45974" cy="40132"/>
            </a:xfrm>
            <a:custGeom>
              <a:avLst/>
              <a:gdLst/>
              <a:ahLst/>
              <a:cxnLst/>
              <a:rect l="l" t="t" r="r" b="b"/>
              <a:pathLst>
                <a:path w="45974" h="40132">
                  <a:moveTo>
                    <a:pt x="3302" y="0"/>
                  </a:moveTo>
                  <a:cubicBezTo>
                    <a:pt x="2540" y="0"/>
                    <a:pt x="1778" y="381"/>
                    <a:pt x="1016" y="762"/>
                  </a:cubicBezTo>
                  <a:cubicBezTo>
                    <a:pt x="0" y="2032"/>
                    <a:pt x="381" y="3556"/>
                    <a:pt x="1270" y="4445"/>
                  </a:cubicBezTo>
                  <a:lnTo>
                    <a:pt x="41529" y="39497"/>
                  </a:lnTo>
                  <a:cubicBezTo>
                    <a:pt x="41783" y="39878"/>
                    <a:pt x="42418" y="40132"/>
                    <a:pt x="43053" y="40132"/>
                  </a:cubicBezTo>
                  <a:cubicBezTo>
                    <a:pt x="43942" y="40132"/>
                    <a:pt x="44577" y="39878"/>
                    <a:pt x="45085" y="39243"/>
                  </a:cubicBezTo>
                  <a:cubicBezTo>
                    <a:pt x="45974" y="38100"/>
                    <a:pt x="45974" y="36576"/>
                    <a:pt x="44831" y="35687"/>
                  </a:cubicBezTo>
                  <a:lnTo>
                    <a:pt x="4826" y="508"/>
                  </a:lnTo>
                  <a:cubicBezTo>
                    <a:pt x="4445" y="127"/>
                    <a:pt x="3810" y="0"/>
                    <a:pt x="3302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11" name="Group 311"/>
          <p:cNvGrpSpPr/>
          <p:nvPr/>
        </p:nvGrpSpPr>
        <p:grpSpPr>
          <a:xfrm>
            <a:off x="12036508" y="5000649"/>
            <a:ext cx="9335" cy="11525"/>
            <a:chOff x="0" y="0"/>
            <a:chExt cx="12446" cy="15367"/>
          </a:xfrm>
        </p:grpSpPr>
        <p:sp>
          <p:nvSpPr>
            <p:cNvPr id="312" name="Freeform 312"/>
            <p:cNvSpPr/>
            <p:nvPr/>
          </p:nvSpPr>
          <p:spPr>
            <a:xfrm>
              <a:off x="0" y="0"/>
              <a:ext cx="12446" cy="15367"/>
            </a:xfrm>
            <a:custGeom>
              <a:avLst/>
              <a:gdLst/>
              <a:ahLst/>
              <a:cxnLst/>
              <a:rect l="l" t="t" r="r" b="b"/>
              <a:pathLst>
                <a:path w="12446" h="15367">
                  <a:moveTo>
                    <a:pt x="5842" y="0"/>
                  </a:moveTo>
                  <a:cubicBezTo>
                    <a:pt x="3683" y="0"/>
                    <a:pt x="1778" y="1778"/>
                    <a:pt x="1016" y="4826"/>
                  </a:cubicBezTo>
                  <a:cubicBezTo>
                    <a:pt x="0" y="8763"/>
                    <a:pt x="1524" y="13335"/>
                    <a:pt x="4572" y="14859"/>
                  </a:cubicBezTo>
                  <a:cubicBezTo>
                    <a:pt x="5080" y="15367"/>
                    <a:pt x="6096" y="15367"/>
                    <a:pt x="6604" y="15367"/>
                  </a:cubicBezTo>
                  <a:cubicBezTo>
                    <a:pt x="8763" y="15367"/>
                    <a:pt x="10795" y="13970"/>
                    <a:pt x="11430" y="10922"/>
                  </a:cubicBezTo>
                  <a:cubicBezTo>
                    <a:pt x="12446" y="6985"/>
                    <a:pt x="10922" y="2413"/>
                    <a:pt x="8001" y="635"/>
                  </a:cubicBezTo>
                  <a:cubicBezTo>
                    <a:pt x="7366" y="254"/>
                    <a:pt x="6731" y="0"/>
                    <a:pt x="5842" y="0"/>
                  </a:cubicBezTo>
                  <a:close/>
                </a:path>
              </a:pathLst>
            </a:custGeom>
            <a:solidFill>
              <a:srgbClr val="6A8ED1"/>
            </a:solidFill>
          </p:spPr>
        </p:sp>
      </p:grpSp>
      <p:grpSp>
        <p:nvGrpSpPr>
          <p:cNvPr id="313" name="Group 313"/>
          <p:cNvGrpSpPr/>
          <p:nvPr/>
        </p:nvGrpSpPr>
        <p:grpSpPr>
          <a:xfrm>
            <a:off x="12044914" y="4993694"/>
            <a:ext cx="86677" cy="81915"/>
            <a:chOff x="0" y="0"/>
            <a:chExt cx="115570" cy="109220"/>
          </a:xfrm>
        </p:grpSpPr>
        <p:sp>
          <p:nvSpPr>
            <p:cNvPr id="314" name="Freeform 314"/>
            <p:cNvSpPr/>
            <p:nvPr/>
          </p:nvSpPr>
          <p:spPr>
            <a:xfrm>
              <a:off x="0" y="0"/>
              <a:ext cx="115570" cy="109220"/>
            </a:xfrm>
            <a:custGeom>
              <a:avLst/>
              <a:gdLst/>
              <a:ahLst/>
              <a:cxnLst/>
              <a:rect l="l" t="t" r="r" b="b"/>
              <a:pathLst>
                <a:path w="115570" h="109220">
                  <a:moveTo>
                    <a:pt x="28956" y="0"/>
                  </a:moveTo>
                  <a:cubicBezTo>
                    <a:pt x="23495" y="0"/>
                    <a:pt x="18161" y="3556"/>
                    <a:pt x="15621" y="9525"/>
                  </a:cubicBezTo>
                  <a:lnTo>
                    <a:pt x="7239" y="31369"/>
                  </a:lnTo>
                  <a:lnTo>
                    <a:pt x="0" y="32639"/>
                  </a:lnTo>
                  <a:lnTo>
                    <a:pt x="84709" y="105918"/>
                  </a:lnTo>
                  <a:cubicBezTo>
                    <a:pt x="87376" y="108331"/>
                    <a:pt x="90805" y="109220"/>
                    <a:pt x="93726" y="109220"/>
                  </a:cubicBezTo>
                  <a:cubicBezTo>
                    <a:pt x="99187" y="109220"/>
                    <a:pt x="104648" y="105918"/>
                    <a:pt x="107061" y="99949"/>
                  </a:cubicBezTo>
                  <a:lnTo>
                    <a:pt x="112522" y="86614"/>
                  </a:lnTo>
                  <a:cubicBezTo>
                    <a:pt x="115570" y="78486"/>
                    <a:pt x="113538" y="69215"/>
                    <a:pt x="107061" y="63627"/>
                  </a:cubicBezTo>
                  <a:lnTo>
                    <a:pt x="37719" y="3175"/>
                  </a:lnTo>
                  <a:cubicBezTo>
                    <a:pt x="35433" y="1143"/>
                    <a:pt x="32131" y="0"/>
                    <a:pt x="28956" y="0"/>
                  </a:cubicBezTo>
                  <a:close/>
                </a:path>
              </a:pathLst>
            </a:custGeom>
            <a:solidFill>
              <a:srgbClr val="C7D7F0"/>
            </a:solidFill>
          </p:spPr>
        </p:sp>
      </p:grpSp>
      <p:grpSp>
        <p:nvGrpSpPr>
          <p:cNvPr id="315" name="Group 315"/>
          <p:cNvGrpSpPr/>
          <p:nvPr/>
        </p:nvGrpSpPr>
        <p:grpSpPr>
          <a:xfrm>
            <a:off x="12064434" y="5005218"/>
            <a:ext cx="56864" cy="49339"/>
            <a:chOff x="0" y="0"/>
            <a:chExt cx="75819" cy="65786"/>
          </a:xfrm>
        </p:grpSpPr>
        <p:sp>
          <p:nvSpPr>
            <p:cNvPr id="316" name="Freeform 316"/>
            <p:cNvSpPr/>
            <p:nvPr/>
          </p:nvSpPr>
          <p:spPr>
            <a:xfrm>
              <a:off x="0" y="0"/>
              <a:ext cx="75819" cy="65786"/>
            </a:xfrm>
            <a:custGeom>
              <a:avLst/>
              <a:gdLst/>
              <a:ahLst/>
              <a:cxnLst/>
              <a:rect l="l" t="t" r="r" b="b"/>
              <a:pathLst>
                <a:path w="75819" h="65786">
                  <a:moveTo>
                    <a:pt x="3048" y="0"/>
                  </a:moveTo>
                  <a:cubicBezTo>
                    <a:pt x="2413" y="0"/>
                    <a:pt x="1524" y="254"/>
                    <a:pt x="889" y="889"/>
                  </a:cubicBezTo>
                  <a:cubicBezTo>
                    <a:pt x="0" y="1778"/>
                    <a:pt x="254" y="3556"/>
                    <a:pt x="1143" y="4445"/>
                  </a:cubicBezTo>
                  <a:lnTo>
                    <a:pt x="70993" y="65151"/>
                  </a:lnTo>
                  <a:cubicBezTo>
                    <a:pt x="71628" y="65532"/>
                    <a:pt x="72263" y="65786"/>
                    <a:pt x="72771" y="65786"/>
                  </a:cubicBezTo>
                  <a:cubicBezTo>
                    <a:pt x="73279" y="65786"/>
                    <a:pt x="74295" y="65532"/>
                    <a:pt x="74930" y="64897"/>
                  </a:cubicBezTo>
                  <a:cubicBezTo>
                    <a:pt x="75819" y="63754"/>
                    <a:pt x="75438" y="62230"/>
                    <a:pt x="74549" y="61341"/>
                  </a:cubicBezTo>
                  <a:lnTo>
                    <a:pt x="4826" y="508"/>
                  </a:lnTo>
                  <a:cubicBezTo>
                    <a:pt x="4191" y="127"/>
                    <a:pt x="3683" y="0"/>
                    <a:pt x="3048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17" name="Group 317"/>
          <p:cNvGrpSpPr/>
          <p:nvPr/>
        </p:nvGrpSpPr>
        <p:grpSpPr>
          <a:xfrm>
            <a:off x="12059717" y="5017690"/>
            <a:ext cx="34480" cy="29813"/>
            <a:chOff x="0" y="0"/>
            <a:chExt cx="45974" cy="39751"/>
          </a:xfrm>
        </p:grpSpPr>
        <p:sp>
          <p:nvSpPr>
            <p:cNvPr id="318" name="Freeform 318"/>
            <p:cNvSpPr/>
            <p:nvPr/>
          </p:nvSpPr>
          <p:spPr>
            <a:xfrm>
              <a:off x="0" y="0"/>
              <a:ext cx="45974" cy="39751"/>
            </a:xfrm>
            <a:custGeom>
              <a:avLst/>
              <a:gdLst/>
              <a:ahLst/>
              <a:cxnLst/>
              <a:rect l="l" t="t" r="r" b="b"/>
              <a:pathLst>
                <a:path w="45974" h="39751">
                  <a:moveTo>
                    <a:pt x="2794" y="0"/>
                  </a:moveTo>
                  <a:cubicBezTo>
                    <a:pt x="2032" y="0"/>
                    <a:pt x="1270" y="254"/>
                    <a:pt x="889" y="889"/>
                  </a:cubicBezTo>
                  <a:cubicBezTo>
                    <a:pt x="0" y="1778"/>
                    <a:pt x="0" y="3556"/>
                    <a:pt x="1143" y="4445"/>
                  </a:cubicBezTo>
                  <a:lnTo>
                    <a:pt x="41402" y="39243"/>
                  </a:lnTo>
                  <a:cubicBezTo>
                    <a:pt x="41656" y="39751"/>
                    <a:pt x="42291" y="39751"/>
                    <a:pt x="42926" y="39751"/>
                  </a:cubicBezTo>
                  <a:cubicBezTo>
                    <a:pt x="43561" y="39751"/>
                    <a:pt x="44450" y="39497"/>
                    <a:pt x="44958" y="38989"/>
                  </a:cubicBezTo>
                  <a:cubicBezTo>
                    <a:pt x="45974" y="37973"/>
                    <a:pt x="45974" y="36195"/>
                    <a:pt x="44704" y="35433"/>
                  </a:cubicBezTo>
                  <a:lnTo>
                    <a:pt x="4445" y="635"/>
                  </a:lnTo>
                  <a:cubicBezTo>
                    <a:pt x="4064" y="127"/>
                    <a:pt x="3429" y="0"/>
                    <a:pt x="2794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19" name="Group 319"/>
          <p:cNvGrpSpPr/>
          <p:nvPr/>
        </p:nvGrpSpPr>
        <p:grpSpPr>
          <a:xfrm>
            <a:off x="12146548" y="5008878"/>
            <a:ext cx="9430" cy="11430"/>
            <a:chOff x="0" y="0"/>
            <a:chExt cx="12573" cy="15240"/>
          </a:xfrm>
        </p:grpSpPr>
        <p:sp>
          <p:nvSpPr>
            <p:cNvPr id="320" name="Freeform 320"/>
            <p:cNvSpPr/>
            <p:nvPr/>
          </p:nvSpPr>
          <p:spPr>
            <a:xfrm>
              <a:off x="0" y="0"/>
              <a:ext cx="12573" cy="15240"/>
            </a:xfrm>
            <a:custGeom>
              <a:avLst/>
              <a:gdLst/>
              <a:ahLst/>
              <a:cxnLst/>
              <a:rect l="l" t="t" r="r" b="b"/>
              <a:pathLst>
                <a:path w="12573" h="15240">
                  <a:moveTo>
                    <a:pt x="5969" y="0"/>
                  </a:moveTo>
                  <a:cubicBezTo>
                    <a:pt x="3810" y="0"/>
                    <a:pt x="1778" y="1778"/>
                    <a:pt x="1270" y="4699"/>
                  </a:cubicBezTo>
                  <a:cubicBezTo>
                    <a:pt x="0" y="8636"/>
                    <a:pt x="1778" y="13208"/>
                    <a:pt x="4572" y="14605"/>
                  </a:cubicBezTo>
                  <a:cubicBezTo>
                    <a:pt x="5461" y="14986"/>
                    <a:pt x="5969" y="15240"/>
                    <a:pt x="6731" y="15240"/>
                  </a:cubicBezTo>
                  <a:cubicBezTo>
                    <a:pt x="9144" y="15240"/>
                    <a:pt x="10922" y="13462"/>
                    <a:pt x="11557" y="10414"/>
                  </a:cubicBezTo>
                  <a:cubicBezTo>
                    <a:pt x="12573" y="6604"/>
                    <a:pt x="10795" y="2032"/>
                    <a:pt x="8128" y="508"/>
                  </a:cubicBezTo>
                  <a:cubicBezTo>
                    <a:pt x="7239" y="254"/>
                    <a:pt x="6604" y="0"/>
                    <a:pt x="5969" y="0"/>
                  </a:cubicBezTo>
                  <a:close/>
                </a:path>
              </a:pathLst>
            </a:custGeom>
            <a:solidFill>
              <a:srgbClr val="6A8ED1"/>
            </a:solidFill>
          </p:spPr>
        </p:sp>
      </p:grpSp>
      <p:grpSp>
        <p:nvGrpSpPr>
          <p:cNvPr id="321" name="Group 321"/>
          <p:cNvGrpSpPr/>
          <p:nvPr/>
        </p:nvGrpSpPr>
        <p:grpSpPr>
          <a:xfrm>
            <a:off x="12067824" y="4924461"/>
            <a:ext cx="82391" cy="93440"/>
            <a:chOff x="0" y="0"/>
            <a:chExt cx="109855" cy="124587"/>
          </a:xfrm>
        </p:grpSpPr>
        <p:sp>
          <p:nvSpPr>
            <p:cNvPr id="322" name="Freeform 322"/>
            <p:cNvSpPr/>
            <p:nvPr/>
          </p:nvSpPr>
          <p:spPr>
            <a:xfrm>
              <a:off x="0" y="0"/>
              <a:ext cx="109855" cy="124587"/>
            </a:xfrm>
            <a:custGeom>
              <a:avLst/>
              <a:gdLst/>
              <a:ahLst/>
              <a:cxnLst/>
              <a:rect l="l" t="t" r="r" b="b"/>
              <a:pathLst>
                <a:path w="109855" h="124587">
                  <a:moveTo>
                    <a:pt x="21463" y="0"/>
                  </a:moveTo>
                  <a:cubicBezTo>
                    <a:pt x="16637" y="0"/>
                    <a:pt x="12065" y="2667"/>
                    <a:pt x="10287" y="7874"/>
                  </a:cubicBezTo>
                  <a:lnTo>
                    <a:pt x="2032" y="28702"/>
                  </a:lnTo>
                  <a:cubicBezTo>
                    <a:pt x="0" y="34544"/>
                    <a:pt x="1524" y="41148"/>
                    <a:pt x="5715" y="44704"/>
                  </a:cubicBezTo>
                  <a:lnTo>
                    <a:pt x="97917" y="124587"/>
                  </a:lnTo>
                  <a:lnTo>
                    <a:pt x="95885" y="113792"/>
                  </a:lnTo>
                  <a:lnTo>
                    <a:pt x="107315" y="84455"/>
                  </a:lnTo>
                  <a:cubicBezTo>
                    <a:pt x="109855" y="78740"/>
                    <a:pt x="108331" y="72136"/>
                    <a:pt x="103759" y="68199"/>
                  </a:cubicBezTo>
                  <a:lnTo>
                    <a:pt x="28702" y="2667"/>
                  </a:lnTo>
                  <a:cubicBezTo>
                    <a:pt x="26670" y="889"/>
                    <a:pt x="23876" y="0"/>
                    <a:pt x="21463" y="0"/>
                  </a:cubicBezTo>
                  <a:close/>
                </a:path>
              </a:pathLst>
            </a:custGeom>
            <a:solidFill>
              <a:srgbClr val="C7D7F0"/>
            </a:solidFill>
          </p:spPr>
        </p:sp>
      </p:grpSp>
      <p:grpSp>
        <p:nvGrpSpPr>
          <p:cNvPr id="323" name="Group 323"/>
          <p:cNvGrpSpPr/>
          <p:nvPr/>
        </p:nvGrpSpPr>
        <p:grpSpPr>
          <a:xfrm>
            <a:off x="12082630" y="4937137"/>
            <a:ext cx="56579" cy="49339"/>
            <a:chOff x="0" y="0"/>
            <a:chExt cx="75438" cy="65786"/>
          </a:xfrm>
        </p:grpSpPr>
        <p:sp>
          <p:nvSpPr>
            <p:cNvPr id="324" name="Freeform 324"/>
            <p:cNvSpPr/>
            <p:nvPr/>
          </p:nvSpPr>
          <p:spPr>
            <a:xfrm>
              <a:off x="0" y="0"/>
              <a:ext cx="75438" cy="65786"/>
            </a:xfrm>
            <a:custGeom>
              <a:avLst/>
              <a:gdLst/>
              <a:ahLst/>
              <a:cxnLst/>
              <a:rect l="l" t="t" r="r" b="b"/>
              <a:pathLst>
                <a:path w="75438" h="65786">
                  <a:moveTo>
                    <a:pt x="2794" y="0"/>
                  </a:moveTo>
                  <a:cubicBezTo>
                    <a:pt x="2159" y="0"/>
                    <a:pt x="1270" y="254"/>
                    <a:pt x="889" y="1016"/>
                  </a:cubicBezTo>
                  <a:cubicBezTo>
                    <a:pt x="0" y="1778"/>
                    <a:pt x="0" y="3683"/>
                    <a:pt x="1143" y="4572"/>
                  </a:cubicBezTo>
                  <a:lnTo>
                    <a:pt x="70993" y="65278"/>
                  </a:lnTo>
                  <a:cubicBezTo>
                    <a:pt x="71247" y="65532"/>
                    <a:pt x="71882" y="65786"/>
                    <a:pt x="72390" y="65786"/>
                  </a:cubicBezTo>
                  <a:cubicBezTo>
                    <a:pt x="73406" y="65786"/>
                    <a:pt x="73914" y="65532"/>
                    <a:pt x="74549" y="65024"/>
                  </a:cubicBezTo>
                  <a:cubicBezTo>
                    <a:pt x="75438" y="63754"/>
                    <a:pt x="75438" y="62230"/>
                    <a:pt x="74168" y="61468"/>
                  </a:cubicBezTo>
                  <a:lnTo>
                    <a:pt x="4445" y="635"/>
                  </a:lnTo>
                  <a:cubicBezTo>
                    <a:pt x="4064" y="127"/>
                    <a:pt x="3429" y="0"/>
                    <a:pt x="2794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25" name="Group 325"/>
          <p:cNvGrpSpPr/>
          <p:nvPr/>
        </p:nvGrpSpPr>
        <p:grpSpPr>
          <a:xfrm>
            <a:off x="12077883" y="4949636"/>
            <a:ext cx="34195" cy="29908"/>
            <a:chOff x="0" y="0"/>
            <a:chExt cx="45593" cy="39878"/>
          </a:xfrm>
        </p:grpSpPr>
        <p:sp>
          <p:nvSpPr>
            <p:cNvPr id="326" name="Freeform 326"/>
            <p:cNvSpPr/>
            <p:nvPr/>
          </p:nvSpPr>
          <p:spPr>
            <a:xfrm>
              <a:off x="0" y="0"/>
              <a:ext cx="45593" cy="39878"/>
            </a:xfrm>
            <a:custGeom>
              <a:avLst/>
              <a:gdLst/>
              <a:ahLst/>
              <a:cxnLst/>
              <a:rect l="l" t="t" r="r" b="b"/>
              <a:pathLst>
                <a:path w="45593" h="39878">
                  <a:moveTo>
                    <a:pt x="2667" y="0"/>
                  </a:moveTo>
                  <a:cubicBezTo>
                    <a:pt x="1905" y="0"/>
                    <a:pt x="1270" y="254"/>
                    <a:pt x="762" y="1016"/>
                  </a:cubicBezTo>
                  <a:cubicBezTo>
                    <a:pt x="0" y="1778"/>
                    <a:pt x="0" y="3556"/>
                    <a:pt x="1143" y="4572"/>
                  </a:cubicBezTo>
                  <a:lnTo>
                    <a:pt x="41021" y="39243"/>
                  </a:lnTo>
                  <a:cubicBezTo>
                    <a:pt x="41656" y="39878"/>
                    <a:pt x="42291" y="39878"/>
                    <a:pt x="42799" y="39878"/>
                  </a:cubicBezTo>
                  <a:cubicBezTo>
                    <a:pt x="43307" y="39878"/>
                    <a:pt x="44323" y="39624"/>
                    <a:pt x="44577" y="38989"/>
                  </a:cubicBezTo>
                  <a:cubicBezTo>
                    <a:pt x="45593" y="38100"/>
                    <a:pt x="45593" y="36322"/>
                    <a:pt x="44323" y="35433"/>
                  </a:cubicBezTo>
                  <a:lnTo>
                    <a:pt x="4445" y="635"/>
                  </a:lnTo>
                  <a:cubicBezTo>
                    <a:pt x="3810" y="254"/>
                    <a:pt x="3175" y="0"/>
                    <a:pt x="2667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27" name="Group 327"/>
          <p:cNvGrpSpPr/>
          <p:nvPr/>
        </p:nvGrpSpPr>
        <p:grpSpPr>
          <a:xfrm>
            <a:off x="12112113" y="4980002"/>
            <a:ext cx="16002" cy="14002"/>
            <a:chOff x="0" y="0"/>
            <a:chExt cx="21336" cy="18669"/>
          </a:xfrm>
        </p:grpSpPr>
        <p:sp>
          <p:nvSpPr>
            <p:cNvPr id="328" name="Freeform 328"/>
            <p:cNvSpPr/>
            <p:nvPr/>
          </p:nvSpPr>
          <p:spPr>
            <a:xfrm>
              <a:off x="0" y="0"/>
              <a:ext cx="21336" cy="18669"/>
            </a:xfrm>
            <a:custGeom>
              <a:avLst/>
              <a:gdLst/>
              <a:ahLst/>
              <a:cxnLst/>
              <a:rect l="l" t="t" r="r" b="b"/>
              <a:pathLst>
                <a:path w="21336" h="18669">
                  <a:moveTo>
                    <a:pt x="2921" y="0"/>
                  </a:moveTo>
                  <a:cubicBezTo>
                    <a:pt x="2286" y="0"/>
                    <a:pt x="1651" y="254"/>
                    <a:pt x="1143" y="1016"/>
                  </a:cubicBezTo>
                  <a:cubicBezTo>
                    <a:pt x="0" y="1905"/>
                    <a:pt x="254" y="3683"/>
                    <a:pt x="1143" y="4572"/>
                  </a:cubicBezTo>
                  <a:lnTo>
                    <a:pt x="16891" y="18161"/>
                  </a:lnTo>
                  <a:cubicBezTo>
                    <a:pt x="17145" y="18415"/>
                    <a:pt x="17780" y="18669"/>
                    <a:pt x="18669" y="18669"/>
                  </a:cubicBezTo>
                  <a:cubicBezTo>
                    <a:pt x="19177" y="18669"/>
                    <a:pt x="19812" y="18415"/>
                    <a:pt x="20447" y="17780"/>
                  </a:cubicBezTo>
                  <a:cubicBezTo>
                    <a:pt x="21336" y="16637"/>
                    <a:pt x="21336" y="15113"/>
                    <a:pt x="20193" y="14224"/>
                  </a:cubicBezTo>
                  <a:lnTo>
                    <a:pt x="4699" y="635"/>
                  </a:lnTo>
                  <a:cubicBezTo>
                    <a:pt x="4191" y="254"/>
                    <a:pt x="3556" y="0"/>
                    <a:pt x="2921" y="0"/>
                  </a:cubicBezTo>
                  <a:close/>
                </a:path>
              </a:pathLst>
            </a:custGeom>
            <a:solidFill>
              <a:srgbClr val="8DADE0"/>
            </a:solidFill>
          </p:spPr>
        </p:sp>
      </p:grpSp>
      <p:grpSp>
        <p:nvGrpSpPr>
          <p:cNvPr id="329" name="Group 329"/>
          <p:cNvGrpSpPr/>
          <p:nvPr/>
        </p:nvGrpSpPr>
        <p:grpSpPr>
          <a:xfrm>
            <a:off x="12203188" y="4853493"/>
            <a:ext cx="19336" cy="18193"/>
            <a:chOff x="0" y="0"/>
            <a:chExt cx="25781" cy="24257"/>
          </a:xfrm>
        </p:grpSpPr>
        <p:sp>
          <p:nvSpPr>
            <p:cNvPr id="330" name="Freeform 330"/>
            <p:cNvSpPr/>
            <p:nvPr/>
          </p:nvSpPr>
          <p:spPr>
            <a:xfrm>
              <a:off x="0" y="0"/>
              <a:ext cx="25781" cy="24257"/>
            </a:xfrm>
            <a:custGeom>
              <a:avLst/>
              <a:gdLst/>
              <a:ahLst/>
              <a:cxnLst/>
              <a:rect l="l" t="t" r="r" b="b"/>
              <a:pathLst>
                <a:path w="25781" h="24257">
                  <a:moveTo>
                    <a:pt x="0" y="0"/>
                  </a:moveTo>
                  <a:lnTo>
                    <a:pt x="25781" y="24257"/>
                  </a:lnTo>
                  <a:lnTo>
                    <a:pt x="2578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1" name="Group 331"/>
          <p:cNvGrpSpPr/>
          <p:nvPr/>
        </p:nvGrpSpPr>
        <p:grpSpPr>
          <a:xfrm>
            <a:off x="12201628" y="4831735"/>
            <a:ext cx="4762" cy="4572"/>
            <a:chOff x="0" y="0"/>
            <a:chExt cx="6350" cy="6096"/>
          </a:xfrm>
        </p:grpSpPr>
        <p:sp>
          <p:nvSpPr>
            <p:cNvPr id="332" name="Freeform 332"/>
            <p:cNvSpPr/>
            <p:nvPr/>
          </p:nvSpPr>
          <p:spPr>
            <a:xfrm>
              <a:off x="0" y="0"/>
              <a:ext cx="6350" cy="6096"/>
            </a:xfrm>
            <a:custGeom>
              <a:avLst/>
              <a:gdLst/>
              <a:ahLst/>
              <a:cxnLst/>
              <a:rect l="l" t="t" r="r" b="b"/>
              <a:pathLst>
                <a:path w="6350" h="6096">
                  <a:moveTo>
                    <a:pt x="0" y="0"/>
                  </a:moveTo>
                  <a:lnTo>
                    <a:pt x="6350" y="6096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3" name="Group 333"/>
          <p:cNvGrpSpPr/>
          <p:nvPr/>
        </p:nvGrpSpPr>
        <p:grpSpPr>
          <a:xfrm>
            <a:off x="11317829" y="5102758"/>
            <a:ext cx="841629" cy="720566"/>
            <a:chOff x="0" y="0"/>
            <a:chExt cx="1122172" cy="960755"/>
          </a:xfrm>
        </p:grpSpPr>
        <p:sp>
          <p:nvSpPr>
            <p:cNvPr id="334" name="Freeform 334"/>
            <p:cNvSpPr/>
            <p:nvPr/>
          </p:nvSpPr>
          <p:spPr>
            <a:xfrm>
              <a:off x="0" y="0"/>
              <a:ext cx="1122172" cy="960755"/>
            </a:xfrm>
            <a:custGeom>
              <a:avLst/>
              <a:gdLst/>
              <a:ahLst/>
              <a:cxnLst/>
              <a:rect l="l" t="t" r="r" b="b"/>
              <a:pathLst>
                <a:path w="1122172" h="960755">
                  <a:moveTo>
                    <a:pt x="894969" y="0"/>
                  </a:moveTo>
                  <a:lnTo>
                    <a:pt x="577342" y="496697"/>
                  </a:lnTo>
                  <a:lnTo>
                    <a:pt x="429895" y="259842"/>
                  </a:lnTo>
                  <a:lnTo>
                    <a:pt x="0" y="477520"/>
                  </a:lnTo>
                  <a:cubicBezTo>
                    <a:pt x="0" y="477520"/>
                    <a:pt x="329311" y="960755"/>
                    <a:pt x="598170" y="960755"/>
                  </a:cubicBezTo>
                  <a:cubicBezTo>
                    <a:pt x="605282" y="960755"/>
                    <a:pt x="612394" y="960501"/>
                    <a:pt x="619379" y="959739"/>
                  </a:cubicBezTo>
                  <a:cubicBezTo>
                    <a:pt x="867283" y="935228"/>
                    <a:pt x="969772" y="451866"/>
                    <a:pt x="1095883" y="133477"/>
                  </a:cubicBezTo>
                  <a:cubicBezTo>
                    <a:pt x="1122172" y="21082"/>
                    <a:pt x="894969" y="0"/>
                    <a:pt x="894969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35" name="Group 335"/>
          <p:cNvGrpSpPr/>
          <p:nvPr/>
        </p:nvGrpSpPr>
        <p:grpSpPr>
          <a:xfrm>
            <a:off x="11659321" y="5471632"/>
            <a:ext cx="96298" cy="174974"/>
            <a:chOff x="0" y="0"/>
            <a:chExt cx="128397" cy="233299"/>
          </a:xfrm>
        </p:grpSpPr>
        <p:sp>
          <p:nvSpPr>
            <p:cNvPr id="336" name="Freeform 336"/>
            <p:cNvSpPr/>
            <p:nvPr/>
          </p:nvSpPr>
          <p:spPr>
            <a:xfrm>
              <a:off x="0" y="0"/>
              <a:ext cx="128397" cy="233299"/>
            </a:xfrm>
            <a:custGeom>
              <a:avLst/>
              <a:gdLst/>
              <a:ahLst/>
              <a:cxnLst/>
              <a:rect l="l" t="t" r="r" b="b"/>
              <a:pathLst>
                <a:path w="128397" h="233299">
                  <a:moveTo>
                    <a:pt x="115697" y="0"/>
                  </a:moveTo>
                  <a:cubicBezTo>
                    <a:pt x="114681" y="762"/>
                    <a:pt x="48641" y="93726"/>
                    <a:pt x="0" y="227838"/>
                  </a:cubicBezTo>
                  <a:lnTo>
                    <a:pt x="14732" y="233299"/>
                  </a:lnTo>
                  <a:cubicBezTo>
                    <a:pt x="62484" y="101219"/>
                    <a:pt x="127762" y="10287"/>
                    <a:pt x="128397" y="9271"/>
                  </a:cubicBezTo>
                  <a:lnTo>
                    <a:pt x="115697" y="0"/>
                  </a:ln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337" name="Group 337"/>
          <p:cNvGrpSpPr/>
          <p:nvPr/>
        </p:nvGrpSpPr>
        <p:grpSpPr>
          <a:xfrm>
            <a:off x="12095303" y="4932216"/>
            <a:ext cx="132398" cy="318040"/>
            <a:chOff x="0" y="0"/>
            <a:chExt cx="176530" cy="424053"/>
          </a:xfrm>
        </p:grpSpPr>
        <p:sp>
          <p:nvSpPr>
            <p:cNvPr id="338" name="Freeform 338"/>
            <p:cNvSpPr/>
            <p:nvPr/>
          </p:nvSpPr>
          <p:spPr>
            <a:xfrm>
              <a:off x="0" y="0"/>
              <a:ext cx="176530" cy="424053"/>
            </a:xfrm>
            <a:custGeom>
              <a:avLst/>
              <a:gdLst/>
              <a:ahLst/>
              <a:cxnLst/>
              <a:rect l="l" t="t" r="r" b="b"/>
              <a:pathLst>
                <a:path w="176530" h="424053">
                  <a:moveTo>
                    <a:pt x="158115" y="0"/>
                  </a:moveTo>
                  <a:cubicBezTo>
                    <a:pt x="139319" y="0"/>
                    <a:pt x="95250" y="111760"/>
                    <a:pt x="90043" y="130175"/>
                  </a:cubicBezTo>
                  <a:cubicBezTo>
                    <a:pt x="52959" y="150114"/>
                    <a:pt x="0" y="186436"/>
                    <a:pt x="635" y="251206"/>
                  </a:cubicBezTo>
                  <a:lnTo>
                    <a:pt x="33528" y="424053"/>
                  </a:lnTo>
                  <a:cubicBezTo>
                    <a:pt x="33528" y="424053"/>
                    <a:pt x="125095" y="201168"/>
                    <a:pt x="136398" y="158877"/>
                  </a:cubicBezTo>
                  <a:cubicBezTo>
                    <a:pt x="147701" y="116586"/>
                    <a:pt x="176530" y="0"/>
                    <a:pt x="158115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39" name="Group 339"/>
          <p:cNvGrpSpPr/>
          <p:nvPr/>
        </p:nvGrpSpPr>
        <p:grpSpPr>
          <a:xfrm>
            <a:off x="11165628" y="4828170"/>
            <a:ext cx="537210" cy="770382"/>
            <a:chOff x="0" y="0"/>
            <a:chExt cx="716280" cy="1027176"/>
          </a:xfrm>
        </p:grpSpPr>
        <p:sp>
          <p:nvSpPr>
            <p:cNvPr id="340" name="Freeform 340"/>
            <p:cNvSpPr/>
            <p:nvPr/>
          </p:nvSpPr>
          <p:spPr>
            <a:xfrm>
              <a:off x="0" y="0"/>
              <a:ext cx="716280" cy="1027176"/>
            </a:xfrm>
            <a:custGeom>
              <a:avLst/>
              <a:gdLst/>
              <a:ahLst/>
              <a:cxnLst/>
              <a:rect l="l" t="t" r="r" b="b"/>
              <a:pathLst>
                <a:path w="716280" h="1027176">
                  <a:moveTo>
                    <a:pt x="61976" y="0"/>
                  </a:moveTo>
                  <a:lnTo>
                    <a:pt x="0" y="482981"/>
                  </a:lnTo>
                  <a:cubicBezTo>
                    <a:pt x="0" y="482981"/>
                    <a:pt x="98298" y="874522"/>
                    <a:pt x="202946" y="1027176"/>
                  </a:cubicBezTo>
                  <a:cubicBezTo>
                    <a:pt x="203454" y="1027176"/>
                    <a:pt x="203708" y="1027176"/>
                    <a:pt x="204216" y="1027176"/>
                  </a:cubicBezTo>
                  <a:cubicBezTo>
                    <a:pt x="302768" y="1027176"/>
                    <a:pt x="649097" y="822071"/>
                    <a:pt x="716280" y="724535"/>
                  </a:cubicBezTo>
                  <a:cubicBezTo>
                    <a:pt x="372745" y="28956"/>
                    <a:pt x="61976" y="0"/>
                    <a:pt x="61976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41" name="Group 341"/>
          <p:cNvGrpSpPr/>
          <p:nvPr/>
        </p:nvGrpSpPr>
        <p:grpSpPr>
          <a:xfrm>
            <a:off x="10632782" y="4793369"/>
            <a:ext cx="1011746" cy="1497997"/>
            <a:chOff x="0" y="0"/>
            <a:chExt cx="1348994" cy="1997329"/>
          </a:xfrm>
        </p:grpSpPr>
        <p:sp>
          <p:nvSpPr>
            <p:cNvPr id="342" name="Freeform 342"/>
            <p:cNvSpPr/>
            <p:nvPr/>
          </p:nvSpPr>
          <p:spPr>
            <a:xfrm>
              <a:off x="0" y="0"/>
              <a:ext cx="1348994" cy="1997329"/>
            </a:xfrm>
            <a:custGeom>
              <a:avLst/>
              <a:gdLst/>
              <a:ahLst/>
              <a:cxnLst/>
              <a:rect l="l" t="t" r="r" b="b"/>
              <a:pathLst>
                <a:path w="1348994" h="1997329">
                  <a:moveTo>
                    <a:pt x="517906" y="0"/>
                  </a:moveTo>
                  <a:lnTo>
                    <a:pt x="259715" y="320802"/>
                  </a:lnTo>
                  <a:cubicBezTo>
                    <a:pt x="0" y="1109726"/>
                    <a:pt x="248285" y="1977390"/>
                    <a:pt x="248285" y="1977390"/>
                  </a:cubicBezTo>
                  <a:cubicBezTo>
                    <a:pt x="280416" y="1991106"/>
                    <a:pt x="330454" y="1997329"/>
                    <a:pt x="392176" y="1997329"/>
                  </a:cubicBezTo>
                  <a:cubicBezTo>
                    <a:pt x="674878" y="1997329"/>
                    <a:pt x="1200531" y="1866138"/>
                    <a:pt x="1348994" y="1717929"/>
                  </a:cubicBezTo>
                  <a:cubicBezTo>
                    <a:pt x="1348994" y="1717929"/>
                    <a:pt x="1160653" y="978535"/>
                    <a:pt x="1079373" y="656844"/>
                  </a:cubicBezTo>
                  <a:cubicBezTo>
                    <a:pt x="982599" y="275209"/>
                    <a:pt x="837184" y="91694"/>
                    <a:pt x="837184" y="91694"/>
                  </a:cubicBezTo>
                  <a:lnTo>
                    <a:pt x="51790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43" name="Group 343"/>
          <p:cNvGrpSpPr/>
          <p:nvPr/>
        </p:nvGrpSpPr>
        <p:grpSpPr>
          <a:xfrm>
            <a:off x="11342975" y="4983839"/>
            <a:ext cx="164401" cy="540353"/>
            <a:chOff x="0" y="0"/>
            <a:chExt cx="219202" cy="720471"/>
          </a:xfrm>
        </p:grpSpPr>
        <p:sp>
          <p:nvSpPr>
            <p:cNvPr id="344" name="Freeform 344"/>
            <p:cNvSpPr/>
            <p:nvPr/>
          </p:nvSpPr>
          <p:spPr>
            <a:xfrm>
              <a:off x="0" y="0"/>
              <a:ext cx="219202" cy="720471"/>
            </a:xfrm>
            <a:custGeom>
              <a:avLst/>
              <a:gdLst/>
              <a:ahLst/>
              <a:cxnLst/>
              <a:rect l="l" t="t" r="r" b="b"/>
              <a:pathLst>
                <a:path w="219202" h="720471">
                  <a:moveTo>
                    <a:pt x="13335" y="0"/>
                  </a:moveTo>
                  <a:lnTo>
                    <a:pt x="0" y="8255"/>
                  </a:lnTo>
                  <a:cubicBezTo>
                    <a:pt x="68072" y="119507"/>
                    <a:pt x="202565" y="714375"/>
                    <a:pt x="203835" y="720471"/>
                  </a:cubicBezTo>
                  <a:lnTo>
                    <a:pt x="219202" y="717169"/>
                  </a:lnTo>
                  <a:cubicBezTo>
                    <a:pt x="213741" y="692404"/>
                    <a:pt x="82804" y="113411"/>
                    <a:pt x="13335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45" name="Group 345"/>
          <p:cNvGrpSpPr/>
          <p:nvPr/>
        </p:nvGrpSpPr>
        <p:grpSpPr>
          <a:xfrm>
            <a:off x="10476610" y="5142206"/>
            <a:ext cx="659606" cy="1270825"/>
            <a:chOff x="0" y="0"/>
            <a:chExt cx="879475" cy="1694434"/>
          </a:xfrm>
        </p:grpSpPr>
        <p:sp>
          <p:nvSpPr>
            <p:cNvPr id="346" name="Freeform 346"/>
            <p:cNvSpPr/>
            <p:nvPr/>
          </p:nvSpPr>
          <p:spPr>
            <a:xfrm>
              <a:off x="0" y="0"/>
              <a:ext cx="879475" cy="1694434"/>
            </a:xfrm>
            <a:custGeom>
              <a:avLst/>
              <a:gdLst/>
              <a:ahLst/>
              <a:cxnLst/>
              <a:rect l="l" t="t" r="r" b="b"/>
              <a:pathLst>
                <a:path w="879475" h="1694434">
                  <a:moveTo>
                    <a:pt x="700786" y="0"/>
                  </a:moveTo>
                  <a:lnTo>
                    <a:pt x="156210" y="136525"/>
                  </a:lnTo>
                  <a:cubicBezTo>
                    <a:pt x="156210" y="136525"/>
                    <a:pt x="0" y="556768"/>
                    <a:pt x="41402" y="803529"/>
                  </a:cubicBezTo>
                  <a:cubicBezTo>
                    <a:pt x="104521" y="1182243"/>
                    <a:pt x="715264" y="1544193"/>
                    <a:pt x="715264" y="1544193"/>
                  </a:cubicBezTo>
                  <a:cubicBezTo>
                    <a:pt x="715264" y="1544193"/>
                    <a:pt x="694436" y="1646047"/>
                    <a:pt x="737616" y="1694434"/>
                  </a:cubicBezTo>
                  <a:cubicBezTo>
                    <a:pt x="844931" y="1614043"/>
                    <a:pt x="879475" y="1517015"/>
                    <a:pt x="879475" y="1517015"/>
                  </a:cubicBezTo>
                  <a:lnTo>
                    <a:pt x="828421" y="1432052"/>
                  </a:lnTo>
                  <a:cubicBezTo>
                    <a:pt x="828421" y="1432052"/>
                    <a:pt x="493776" y="905383"/>
                    <a:pt x="503682" y="731901"/>
                  </a:cubicBezTo>
                  <a:cubicBezTo>
                    <a:pt x="510540" y="609092"/>
                    <a:pt x="700786" y="0"/>
                    <a:pt x="700786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47" name="Group 347"/>
          <p:cNvGrpSpPr/>
          <p:nvPr/>
        </p:nvGrpSpPr>
        <p:grpSpPr>
          <a:xfrm>
            <a:off x="10502937" y="4793369"/>
            <a:ext cx="546640" cy="837438"/>
            <a:chOff x="0" y="0"/>
            <a:chExt cx="728853" cy="1116584"/>
          </a:xfrm>
        </p:grpSpPr>
        <p:sp>
          <p:nvSpPr>
            <p:cNvPr id="348" name="Freeform 348"/>
            <p:cNvSpPr/>
            <p:nvPr/>
          </p:nvSpPr>
          <p:spPr>
            <a:xfrm>
              <a:off x="0" y="0"/>
              <a:ext cx="728853" cy="1116584"/>
            </a:xfrm>
            <a:custGeom>
              <a:avLst/>
              <a:gdLst/>
              <a:ahLst/>
              <a:cxnLst/>
              <a:rect l="l" t="t" r="r" b="b"/>
              <a:pathLst>
                <a:path w="728853" h="1116584">
                  <a:moveTo>
                    <a:pt x="691007" y="0"/>
                  </a:moveTo>
                  <a:cubicBezTo>
                    <a:pt x="691007" y="0"/>
                    <a:pt x="352044" y="94996"/>
                    <a:pt x="208280" y="352298"/>
                  </a:cubicBezTo>
                  <a:cubicBezTo>
                    <a:pt x="34417" y="663829"/>
                    <a:pt x="0" y="928624"/>
                    <a:pt x="0" y="928624"/>
                  </a:cubicBezTo>
                  <a:cubicBezTo>
                    <a:pt x="122428" y="1051306"/>
                    <a:pt x="347345" y="1116584"/>
                    <a:pt x="514477" y="1116584"/>
                  </a:cubicBezTo>
                  <a:cubicBezTo>
                    <a:pt x="550037" y="1116584"/>
                    <a:pt x="582930" y="1113663"/>
                    <a:pt x="611759" y="1107694"/>
                  </a:cubicBezTo>
                  <a:lnTo>
                    <a:pt x="728853" y="511556"/>
                  </a:lnTo>
                  <a:lnTo>
                    <a:pt x="691007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49" name="Group 349"/>
          <p:cNvGrpSpPr/>
          <p:nvPr/>
        </p:nvGrpSpPr>
        <p:grpSpPr>
          <a:xfrm>
            <a:off x="10955906" y="5211074"/>
            <a:ext cx="92488" cy="414242"/>
            <a:chOff x="0" y="0"/>
            <a:chExt cx="123317" cy="552323"/>
          </a:xfrm>
        </p:grpSpPr>
        <p:sp>
          <p:nvSpPr>
            <p:cNvPr id="350" name="Freeform 350"/>
            <p:cNvSpPr/>
            <p:nvPr/>
          </p:nvSpPr>
          <p:spPr>
            <a:xfrm>
              <a:off x="0" y="0"/>
              <a:ext cx="123317" cy="552323"/>
            </a:xfrm>
            <a:custGeom>
              <a:avLst/>
              <a:gdLst/>
              <a:ahLst/>
              <a:cxnLst/>
              <a:rect l="l" t="t" r="r" b="b"/>
              <a:pathLst>
                <a:path w="123317" h="552323">
                  <a:moveTo>
                    <a:pt x="107950" y="0"/>
                  </a:moveTo>
                  <a:lnTo>
                    <a:pt x="0" y="549275"/>
                  </a:lnTo>
                  <a:lnTo>
                    <a:pt x="15367" y="552323"/>
                  </a:lnTo>
                  <a:lnTo>
                    <a:pt x="123317" y="3048"/>
                  </a:lnTo>
                  <a:lnTo>
                    <a:pt x="107950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51" name="Group 351"/>
          <p:cNvGrpSpPr/>
          <p:nvPr/>
        </p:nvGrpSpPr>
        <p:grpSpPr>
          <a:xfrm>
            <a:off x="11021275" y="4439951"/>
            <a:ext cx="263557" cy="459296"/>
            <a:chOff x="0" y="0"/>
            <a:chExt cx="351409" cy="612394"/>
          </a:xfrm>
        </p:grpSpPr>
        <p:sp>
          <p:nvSpPr>
            <p:cNvPr id="352" name="Freeform 352"/>
            <p:cNvSpPr/>
            <p:nvPr/>
          </p:nvSpPr>
          <p:spPr>
            <a:xfrm>
              <a:off x="0" y="0"/>
              <a:ext cx="351409" cy="612394"/>
            </a:xfrm>
            <a:custGeom>
              <a:avLst/>
              <a:gdLst/>
              <a:ahLst/>
              <a:cxnLst/>
              <a:rect l="l" t="t" r="r" b="b"/>
              <a:pathLst>
                <a:path w="351409" h="612394">
                  <a:moveTo>
                    <a:pt x="179197" y="0"/>
                  </a:moveTo>
                  <a:lnTo>
                    <a:pt x="44323" y="238252"/>
                  </a:lnTo>
                  <a:lnTo>
                    <a:pt x="53086" y="292989"/>
                  </a:lnTo>
                  <a:lnTo>
                    <a:pt x="0" y="471170"/>
                  </a:lnTo>
                  <a:cubicBezTo>
                    <a:pt x="32766" y="568325"/>
                    <a:pt x="128651" y="612394"/>
                    <a:pt x="208280" y="612394"/>
                  </a:cubicBezTo>
                  <a:cubicBezTo>
                    <a:pt x="258191" y="612394"/>
                    <a:pt x="301498" y="595122"/>
                    <a:pt x="319278" y="562737"/>
                  </a:cubicBezTo>
                  <a:lnTo>
                    <a:pt x="351409" y="298196"/>
                  </a:lnTo>
                  <a:lnTo>
                    <a:pt x="179197" y="0"/>
                  </a:ln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53" name="Group 353"/>
          <p:cNvGrpSpPr/>
          <p:nvPr/>
        </p:nvGrpSpPr>
        <p:grpSpPr>
          <a:xfrm>
            <a:off x="11067097" y="4302825"/>
            <a:ext cx="358426" cy="451009"/>
            <a:chOff x="0" y="0"/>
            <a:chExt cx="477901" cy="601345"/>
          </a:xfrm>
        </p:grpSpPr>
        <p:sp>
          <p:nvSpPr>
            <p:cNvPr id="354" name="Freeform 354"/>
            <p:cNvSpPr/>
            <p:nvPr/>
          </p:nvSpPr>
          <p:spPr>
            <a:xfrm>
              <a:off x="0" y="0"/>
              <a:ext cx="477901" cy="601345"/>
            </a:xfrm>
            <a:custGeom>
              <a:avLst/>
              <a:gdLst/>
              <a:ahLst/>
              <a:cxnLst/>
              <a:rect l="l" t="t" r="r" b="b"/>
              <a:pathLst>
                <a:path w="477901" h="601345">
                  <a:moveTo>
                    <a:pt x="320675" y="0"/>
                  </a:moveTo>
                  <a:cubicBezTo>
                    <a:pt x="233680" y="0"/>
                    <a:pt x="125603" y="49911"/>
                    <a:pt x="78232" y="93980"/>
                  </a:cubicBezTo>
                  <a:cubicBezTo>
                    <a:pt x="0" y="167132"/>
                    <a:pt x="41021" y="467233"/>
                    <a:pt x="84836" y="523113"/>
                  </a:cubicBezTo>
                  <a:cubicBezTo>
                    <a:pt x="121031" y="569468"/>
                    <a:pt x="220345" y="601345"/>
                    <a:pt x="304927" y="601345"/>
                  </a:cubicBezTo>
                  <a:cubicBezTo>
                    <a:pt x="337947" y="601345"/>
                    <a:pt x="368681" y="596519"/>
                    <a:pt x="392557" y="585851"/>
                  </a:cubicBezTo>
                  <a:cubicBezTo>
                    <a:pt x="477901" y="548132"/>
                    <a:pt x="470281" y="187071"/>
                    <a:pt x="442214" y="80899"/>
                  </a:cubicBezTo>
                  <a:cubicBezTo>
                    <a:pt x="426466" y="21717"/>
                    <a:pt x="378206" y="0"/>
                    <a:pt x="320675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55" name="Group 355"/>
          <p:cNvGrpSpPr/>
          <p:nvPr/>
        </p:nvGrpSpPr>
        <p:grpSpPr>
          <a:xfrm>
            <a:off x="10983764" y="4192407"/>
            <a:ext cx="512254" cy="436912"/>
            <a:chOff x="0" y="0"/>
            <a:chExt cx="683006" cy="582549"/>
          </a:xfrm>
        </p:grpSpPr>
        <p:sp>
          <p:nvSpPr>
            <p:cNvPr id="356" name="Freeform 356"/>
            <p:cNvSpPr/>
            <p:nvPr/>
          </p:nvSpPr>
          <p:spPr>
            <a:xfrm>
              <a:off x="0" y="0"/>
              <a:ext cx="683006" cy="582549"/>
            </a:xfrm>
            <a:custGeom>
              <a:avLst/>
              <a:gdLst/>
              <a:ahLst/>
              <a:cxnLst/>
              <a:rect l="l" t="t" r="r" b="b"/>
              <a:pathLst>
                <a:path w="683006" h="582549">
                  <a:moveTo>
                    <a:pt x="581152" y="0"/>
                  </a:moveTo>
                  <a:cubicBezTo>
                    <a:pt x="578993" y="0"/>
                    <a:pt x="576834" y="127"/>
                    <a:pt x="574675" y="254"/>
                  </a:cubicBezTo>
                  <a:cubicBezTo>
                    <a:pt x="523367" y="3810"/>
                    <a:pt x="482854" y="34925"/>
                    <a:pt x="444119" y="65278"/>
                  </a:cubicBezTo>
                  <a:cubicBezTo>
                    <a:pt x="451358" y="28956"/>
                    <a:pt x="424307" y="16510"/>
                    <a:pt x="389636" y="16510"/>
                  </a:cubicBezTo>
                  <a:cubicBezTo>
                    <a:pt x="347472" y="16510"/>
                    <a:pt x="293878" y="34798"/>
                    <a:pt x="276606" y="50673"/>
                  </a:cubicBezTo>
                  <a:cubicBezTo>
                    <a:pt x="266700" y="59817"/>
                    <a:pt x="260096" y="71501"/>
                    <a:pt x="248285" y="78486"/>
                  </a:cubicBezTo>
                  <a:cubicBezTo>
                    <a:pt x="212217" y="100203"/>
                    <a:pt x="166370" y="101473"/>
                    <a:pt x="128016" y="118364"/>
                  </a:cubicBezTo>
                  <a:cubicBezTo>
                    <a:pt x="80518" y="138938"/>
                    <a:pt x="43053" y="180848"/>
                    <a:pt x="27940" y="230505"/>
                  </a:cubicBezTo>
                  <a:cubicBezTo>
                    <a:pt x="15494" y="271653"/>
                    <a:pt x="0" y="340614"/>
                    <a:pt x="33655" y="390144"/>
                  </a:cubicBezTo>
                  <a:cubicBezTo>
                    <a:pt x="49657" y="413766"/>
                    <a:pt x="65405" y="439674"/>
                    <a:pt x="69850" y="467741"/>
                  </a:cubicBezTo>
                  <a:lnTo>
                    <a:pt x="96520" y="582549"/>
                  </a:lnTo>
                  <a:cubicBezTo>
                    <a:pt x="96520" y="582549"/>
                    <a:pt x="150241" y="543814"/>
                    <a:pt x="156337" y="539115"/>
                  </a:cubicBezTo>
                  <a:cubicBezTo>
                    <a:pt x="177546" y="522478"/>
                    <a:pt x="185293" y="500761"/>
                    <a:pt x="202184" y="480060"/>
                  </a:cubicBezTo>
                  <a:cubicBezTo>
                    <a:pt x="245745" y="427482"/>
                    <a:pt x="275082" y="351663"/>
                    <a:pt x="292608" y="297815"/>
                  </a:cubicBezTo>
                  <a:cubicBezTo>
                    <a:pt x="309880" y="300736"/>
                    <a:pt x="326644" y="302006"/>
                    <a:pt x="342900" y="302006"/>
                  </a:cubicBezTo>
                  <a:cubicBezTo>
                    <a:pt x="402590" y="302006"/>
                    <a:pt x="456184" y="284988"/>
                    <a:pt x="505079" y="268986"/>
                  </a:cubicBezTo>
                  <a:cubicBezTo>
                    <a:pt x="567309" y="248793"/>
                    <a:pt x="625602" y="209169"/>
                    <a:pt x="655955" y="151130"/>
                  </a:cubicBezTo>
                  <a:cubicBezTo>
                    <a:pt x="681101" y="102997"/>
                    <a:pt x="683006" y="34671"/>
                    <a:pt x="621538" y="8001"/>
                  </a:cubicBezTo>
                  <a:cubicBezTo>
                    <a:pt x="608838" y="2540"/>
                    <a:pt x="594868" y="0"/>
                    <a:pt x="58115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57" name="Group 357"/>
          <p:cNvGrpSpPr/>
          <p:nvPr/>
        </p:nvGrpSpPr>
        <p:grpSpPr>
          <a:xfrm>
            <a:off x="11079272" y="4500819"/>
            <a:ext cx="87725" cy="126492"/>
            <a:chOff x="0" y="0"/>
            <a:chExt cx="116967" cy="168656"/>
          </a:xfrm>
        </p:grpSpPr>
        <p:sp>
          <p:nvSpPr>
            <p:cNvPr id="358" name="Freeform 358"/>
            <p:cNvSpPr/>
            <p:nvPr/>
          </p:nvSpPr>
          <p:spPr>
            <a:xfrm>
              <a:off x="0" y="0"/>
              <a:ext cx="116967" cy="168656"/>
            </a:xfrm>
            <a:custGeom>
              <a:avLst/>
              <a:gdLst/>
              <a:ahLst/>
              <a:cxnLst/>
              <a:rect l="l" t="t" r="r" b="b"/>
              <a:pathLst>
                <a:path w="116967" h="168656">
                  <a:moveTo>
                    <a:pt x="66167" y="0"/>
                  </a:moveTo>
                  <a:cubicBezTo>
                    <a:pt x="56896" y="0"/>
                    <a:pt x="48133" y="4572"/>
                    <a:pt x="41148" y="11049"/>
                  </a:cubicBezTo>
                  <a:cubicBezTo>
                    <a:pt x="2921" y="47625"/>
                    <a:pt x="0" y="117348"/>
                    <a:pt x="40259" y="154051"/>
                  </a:cubicBezTo>
                  <a:cubicBezTo>
                    <a:pt x="49530" y="162687"/>
                    <a:pt x="60706" y="168656"/>
                    <a:pt x="71501" y="168656"/>
                  </a:cubicBezTo>
                  <a:cubicBezTo>
                    <a:pt x="80264" y="168656"/>
                    <a:pt x="88646" y="164719"/>
                    <a:pt x="95504" y="155321"/>
                  </a:cubicBezTo>
                  <a:lnTo>
                    <a:pt x="115443" y="55499"/>
                  </a:lnTo>
                  <a:cubicBezTo>
                    <a:pt x="116967" y="51308"/>
                    <a:pt x="114681" y="46355"/>
                    <a:pt x="112522" y="42164"/>
                  </a:cubicBezTo>
                  <a:cubicBezTo>
                    <a:pt x="102235" y="23114"/>
                    <a:pt x="88519" y="1905"/>
                    <a:pt x="68580" y="127"/>
                  </a:cubicBezTo>
                  <a:cubicBezTo>
                    <a:pt x="67818" y="127"/>
                    <a:pt x="66929" y="0"/>
                    <a:pt x="66167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359" name="Group 359"/>
          <p:cNvGrpSpPr/>
          <p:nvPr/>
        </p:nvGrpSpPr>
        <p:grpSpPr>
          <a:xfrm>
            <a:off x="11122138" y="4686409"/>
            <a:ext cx="151829" cy="77057"/>
            <a:chOff x="0" y="0"/>
            <a:chExt cx="202438" cy="102743"/>
          </a:xfrm>
        </p:grpSpPr>
        <p:sp>
          <p:nvSpPr>
            <p:cNvPr id="360" name="Freeform 360"/>
            <p:cNvSpPr/>
            <p:nvPr/>
          </p:nvSpPr>
          <p:spPr>
            <a:xfrm>
              <a:off x="0" y="0"/>
              <a:ext cx="202438" cy="102743"/>
            </a:xfrm>
            <a:custGeom>
              <a:avLst/>
              <a:gdLst/>
              <a:ahLst/>
              <a:cxnLst/>
              <a:rect l="l" t="t" r="r" b="b"/>
              <a:pathLst>
                <a:path w="202438" h="102743">
                  <a:moveTo>
                    <a:pt x="12954" y="0"/>
                  </a:moveTo>
                  <a:lnTo>
                    <a:pt x="0" y="8763"/>
                  </a:lnTo>
                  <a:cubicBezTo>
                    <a:pt x="59563" y="96647"/>
                    <a:pt x="196215" y="102489"/>
                    <a:pt x="201803" y="102743"/>
                  </a:cubicBezTo>
                  <a:lnTo>
                    <a:pt x="202438" y="86995"/>
                  </a:lnTo>
                  <a:cubicBezTo>
                    <a:pt x="201041" y="86995"/>
                    <a:pt x="68072" y="81280"/>
                    <a:pt x="12954" y="0"/>
                  </a:cubicBez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361" name="Group 361"/>
          <p:cNvGrpSpPr/>
          <p:nvPr/>
        </p:nvGrpSpPr>
        <p:grpSpPr>
          <a:xfrm>
            <a:off x="11091744" y="4596894"/>
            <a:ext cx="55816" cy="33242"/>
            <a:chOff x="0" y="0"/>
            <a:chExt cx="74422" cy="44323"/>
          </a:xfrm>
        </p:grpSpPr>
        <p:sp>
          <p:nvSpPr>
            <p:cNvPr id="362" name="Freeform 362"/>
            <p:cNvSpPr/>
            <p:nvPr/>
          </p:nvSpPr>
          <p:spPr>
            <a:xfrm>
              <a:off x="0" y="0"/>
              <a:ext cx="74422" cy="44323"/>
            </a:xfrm>
            <a:custGeom>
              <a:avLst/>
              <a:gdLst/>
              <a:ahLst/>
              <a:cxnLst/>
              <a:rect l="l" t="t" r="r" b="b"/>
              <a:pathLst>
                <a:path w="74422" h="44323">
                  <a:moveTo>
                    <a:pt x="12954" y="0"/>
                  </a:moveTo>
                  <a:lnTo>
                    <a:pt x="0" y="8763"/>
                  </a:lnTo>
                  <a:cubicBezTo>
                    <a:pt x="1143" y="10541"/>
                    <a:pt x="24511" y="44323"/>
                    <a:pt x="58674" y="44323"/>
                  </a:cubicBezTo>
                  <a:cubicBezTo>
                    <a:pt x="63500" y="44323"/>
                    <a:pt x="68961" y="43815"/>
                    <a:pt x="74422" y="41910"/>
                  </a:cubicBezTo>
                  <a:lnTo>
                    <a:pt x="69723" y="26797"/>
                  </a:lnTo>
                  <a:cubicBezTo>
                    <a:pt x="65913" y="28067"/>
                    <a:pt x="62357" y="28575"/>
                    <a:pt x="58674" y="28575"/>
                  </a:cubicBezTo>
                  <a:cubicBezTo>
                    <a:pt x="32512" y="28575"/>
                    <a:pt x="13335" y="127"/>
                    <a:pt x="12954" y="0"/>
                  </a:cubicBez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363" name="Group 363"/>
          <p:cNvGrpSpPr/>
          <p:nvPr/>
        </p:nvGrpSpPr>
        <p:grpSpPr>
          <a:xfrm>
            <a:off x="10452167" y="5936391"/>
            <a:ext cx="15812" cy="88487"/>
            <a:chOff x="0" y="0"/>
            <a:chExt cx="21082" cy="117983"/>
          </a:xfrm>
        </p:grpSpPr>
        <p:sp>
          <p:nvSpPr>
            <p:cNvPr id="364" name="Freeform 364"/>
            <p:cNvSpPr/>
            <p:nvPr/>
          </p:nvSpPr>
          <p:spPr>
            <a:xfrm>
              <a:off x="0" y="0"/>
              <a:ext cx="21082" cy="117983"/>
            </a:xfrm>
            <a:custGeom>
              <a:avLst/>
              <a:gdLst/>
              <a:ahLst/>
              <a:cxnLst/>
              <a:rect l="l" t="t" r="r" b="b"/>
              <a:pathLst>
                <a:path w="21082" h="117983">
                  <a:moveTo>
                    <a:pt x="10414" y="0"/>
                  </a:moveTo>
                  <a:cubicBezTo>
                    <a:pt x="4699" y="0"/>
                    <a:pt x="0" y="4826"/>
                    <a:pt x="0" y="10541"/>
                  </a:cubicBezTo>
                  <a:lnTo>
                    <a:pt x="0" y="107696"/>
                  </a:lnTo>
                  <a:cubicBezTo>
                    <a:pt x="0" y="113411"/>
                    <a:pt x="4826" y="117983"/>
                    <a:pt x="10541" y="117983"/>
                  </a:cubicBezTo>
                  <a:cubicBezTo>
                    <a:pt x="16256" y="117983"/>
                    <a:pt x="21082" y="113411"/>
                    <a:pt x="21082" y="107696"/>
                  </a:cubicBezTo>
                  <a:lnTo>
                    <a:pt x="21082" y="10541"/>
                  </a:lnTo>
                  <a:cubicBezTo>
                    <a:pt x="21082" y="4826"/>
                    <a:pt x="16256" y="0"/>
                    <a:pt x="10414" y="0"/>
                  </a:cubicBezTo>
                  <a:close/>
                </a:path>
              </a:pathLst>
            </a:custGeom>
            <a:solidFill>
              <a:srgbClr val="6CA0FF"/>
            </a:solidFill>
          </p:spPr>
        </p:sp>
      </p:grpSp>
      <p:grpSp>
        <p:nvGrpSpPr>
          <p:cNvPr id="365" name="Group 365"/>
          <p:cNvGrpSpPr/>
          <p:nvPr/>
        </p:nvGrpSpPr>
        <p:grpSpPr>
          <a:xfrm>
            <a:off x="10415808" y="5972857"/>
            <a:ext cx="88487" cy="15621"/>
            <a:chOff x="0" y="0"/>
            <a:chExt cx="117983" cy="20828"/>
          </a:xfrm>
        </p:grpSpPr>
        <p:sp>
          <p:nvSpPr>
            <p:cNvPr id="366" name="Freeform 366"/>
            <p:cNvSpPr/>
            <p:nvPr/>
          </p:nvSpPr>
          <p:spPr>
            <a:xfrm>
              <a:off x="0" y="0"/>
              <a:ext cx="117983" cy="20828"/>
            </a:xfrm>
            <a:custGeom>
              <a:avLst/>
              <a:gdLst/>
              <a:ahLst/>
              <a:cxnLst/>
              <a:rect l="l" t="t" r="r" b="b"/>
              <a:pathLst>
                <a:path w="117983" h="20828">
                  <a:moveTo>
                    <a:pt x="10668" y="0"/>
                  </a:moveTo>
                  <a:cubicBezTo>
                    <a:pt x="4826" y="0"/>
                    <a:pt x="0" y="4572"/>
                    <a:pt x="0" y="10287"/>
                  </a:cubicBezTo>
                  <a:cubicBezTo>
                    <a:pt x="0" y="16002"/>
                    <a:pt x="4826" y="20828"/>
                    <a:pt x="10668" y="20828"/>
                  </a:cubicBezTo>
                  <a:lnTo>
                    <a:pt x="107696" y="20828"/>
                  </a:lnTo>
                  <a:cubicBezTo>
                    <a:pt x="113411" y="20828"/>
                    <a:pt x="117983" y="16002"/>
                    <a:pt x="117983" y="10287"/>
                  </a:cubicBezTo>
                  <a:cubicBezTo>
                    <a:pt x="117983" y="4572"/>
                    <a:pt x="113284" y="0"/>
                    <a:pt x="107696" y="0"/>
                  </a:cubicBezTo>
                  <a:close/>
                </a:path>
              </a:pathLst>
            </a:custGeom>
            <a:solidFill>
              <a:srgbClr val="6CA0FF"/>
            </a:solidFill>
          </p:spPr>
        </p:sp>
      </p:grpSp>
      <p:grpSp>
        <p:nvGrpSpPr>
          <p:cNvPr id="367" name="Group 367"/>
          <p:cNvGrpSpPr/>
          <p:nvPr/>
        </p:nvGrpSpPr>
        <p:grpSpPr>
          <a:xfrm>
            <a:off x="9791889" y="3693146"/>
            <a:ext cx="85058" cy="85249"/>
            <a:chOff x="0" y="0"/>
            <a:chExt cx="113411" cy="113665"/>
          </a:xfrm>
        </p:grpSpPr>
        <p:sp>
          <p:nvSpPr>
            <p:cNvPr id="368" name="Freeform 368"/>
            <p:cNvSpPr/>
            <p:nvPr/>
          </p:nvSpPr>
          <p:spPr>
            <a:xfrm>
              <a:off x="0" y="0"/>
              <a:ext cx="113411" cy="113665"/>
            </a:xfrm>
            <a:custGeom>
              <a:avLst/>
              <a:gdLst/>
              <a:ahLst/>
              <a:cxnLst/>
              <a:rect l="l" t="t" r="r" b="b"/>
              <a:pathLst>
                <a:path w="113411" h="113665">
                  <a:moveTo>
                    <a:pt x="56388" y="21082"/>
                  </a:moveTo>
                  <a:cubicBezTo>
                    <a:pt x="76327" y="21082"/>
                    <a:pt x="92329" y="37211"/>
                    <a:pt x="92329" y="56769"/>
                  </a:cubicBezTo>
                  <a:cubicBezTo>
                    <a:pt x="92329" y="76708"/>
                    <a:pt x="76327" y="92710"/>
                    <a:pt x="56388" y="92710"/>
                  </a:cubicBezTo>
                  <a:cubicBezTo>
                    <a:pt x="36830" y="92710"/>
                    <a:pt x="20828" y="76708"/>
                    <a:pt x="20828" y="56769"/>
                  </a:cubicBezTo>
                  <a:cubicBezTo>
                    <a:pt x="20828" y="37211"/>
                    <a:pt x="36830" y="21082"/>
                    <a:pt x="56388" y="21082"/>
                  </a:cubicBezTo>
                  <a:close/>
                  <a:moveTo>
                    <a:pt x="56388" y="0"/>
                  </a:moveTo>
                  <a:cubicBezTo>
                    <a:pt x="25400" y="0"/>
                    <a:pt x="0" y="25654"/>
                    <a:pt x="0" y="56769"/>
                  </a:cubicBezTo>
                  <a:cubicBezTo>
                    <a:pt x="0" y="88265"/>
                    <a:pt x="25400" y="113665"/>
                    <a:pt x="56515" y="113665"/>
                  </a:cubicBezTo>
                  <a:cubicBezTo>
                    <a:pt x="88011" y="113665"/>
                    <a:pt x="113411" y="88265"/>
                    <a:pt x="113411" y="56769"/>
                  </a:cubicBezTo>
                  <a:cubicBezTo>
                    <a:pt x="113411" y="25654"/>
                    <a:pt x="88011" y="0"/>
                    <a:pt x="56515" y="0"/>
                  </a:cubicBezTo>
                  <a:close/>
                </a:path>
              </a:pathLst>
            </a:custGeom>
            <a:solidFill>
              <a:srgbClr val="6CA0FF"/>
            </a:solidFill>
          </p:spPr>
        </p:sp>
      </p:grpSp>
      <p:grpSp>
        <p:nvGrpSpPr>
          <p:cNvPr id="369" name="Group 369"/>
          <p:cNvGrpSpPr/>
          <p:nvPr/>
        </p:nvGrpSpPr>
        <p:grpSpPr>
          <a:xfrm>
            <a:off x="12182310" y="5982145"/>
            <a:ext cx="412813" cy="341090"/>
            <a:chOff x="0" y="0"/>
            <a:chExt cx="550418" cy="454787"/>
          </a:xfrm>
        </p:grpSpPr>
        <p:sp>
          <p:nvSpPr>
            <p:cNvPr id="370" name="Freeform 370"/>
            <p:cNvSpPr/>
            <p:nvPr/>
          </p:nvSpPr>
          <p:spPr>
            <a:xfrm>
              <a:off x="0" y="0"/>
              <a:ext cx="550418" cy="454787"/>
            </a:xfrm>
            <a:custGeom>
              <a:avLst/>
              <a:gdLst/>
              <a:ahLst/>
              <a:cxnLst/>
              <a:rect l="l" t="t" r="r" b="b"/>
              <a:pathLst>
                <a:path w="550418" h="454787">
                  <a:moveTo>
                    <a:pt x="147701" y="0"/>
                  </a:moveTo>
                  <a:cubicBezTo>
                    <a:pt x="139573" y="0"/>
                    <a:pt x="131191" y="762"/>
                    <a:pt x="122809" y="2159"/>
                  </a:cubicBezTo>
                  <a:cubicBezTo>
                    <a:pt x="64135" y="12192"/>
                    <a:pt x="16764" y="60198"/>
                    <a:pt x="7620" y="118872"/>
                  </a:cubicBezTo>
                  <a:cubicBezTo>
                    <a:pt x="0" y="166878"/>
                    <a:pt x="16764" y="211582"/>
                    <a:pt x="47244" y="242189"/>
                  </a:cubicBezTo>
                  <a:lnTo>
                    <a:pt x="249174" y="444119"/>
                  </a:lnTo>
                  <a:cubicBezTo>
                    <a:pt x="256286" y="451231"/>
                    <a:pt x="265684" y="454787"/>
                    <a:pt x="275082" y="454787"/>
                  </a:cubicBezTo>
                  <a:cubicBezTo>
                    <a:pt x="284480" y="454787"/>
                    <a:pt x="293878" y="451231"/>
                    <a:pt x="301244" y="444119"/>
                  </a:cubicBezTo>
                  <a:lnTo>
                    <a:pt x="502920" y="242189"/>
                  </a:lnTo>
                  <a:cubicBezTo>
                    <a:pt x="533781" y="211582"/>
                    <a:pt x="550418" y="166878"/>
                    <a:pt x="542798" y="118872"/>
                  </a:cubicBezTo>
                  <a:cubicBezTo>
                    <a:pt x="533400" y="60071"/>
                    <a:pt x="486283" y="12192"/>
                    <a:pt x="427609" y="2159"/>
                  </a:cubicBezTo>
                  <a:cubicBezTo>
                    <a:pt x="419100" y="762"/>
                    <a:pt x="410718" y="0"/>
                    <a:pt x="402590" y="0"/>
                  </a:cubicBezTo>
                  <a:cubicBezTo>
                    <a:pt x="346075" y="0"/>
                    <a:pt x="297815" y="33274"/>
                    <a:pt x="275082" y="81026"/>
                  </a:cubicBezTo>
                  <a:cubicBezTo>
                    <a:pt x="252095" y="33274"/>
                    <a:pt x="204089" y="0"/>
                    <a:pt x="14770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71" name="Group 371"/>
          <p:cNvGrpSpPr/>
          <p:nvPr/>
        </p:nvGrpSpPr>
        <p:grpSpPr>
          <a:xfrm>
            <a:off x="12380712" y="5770865"/>
            <a:ext cx="15621" cy="75438"/>
            <a:chOff x="0" y="0"/>
            <a:chExt cx="20828" cy="100584"/>
          </a:xfrm>
        </p:grpSpPr>
        <p:sp>
          <p:nvSpPr>
            <p:cNvPr id="372" name="Freeform 372"/>
            <p:cNvSpPr/>
            <p:nvPr/>
          </p:nvSpPr>
          <p:spPr>
            <a:xfrm>
              <a:off x="0" y="0"/>
              <a:ext cx="20828" cy="100584"/>
            </a:xfrm>
            <a:custGeom>
              <a:avLst/>
              <a:gdLst/>
              <a:ahLst/>
              <a:cxnLst/>
              <a:rect l="l" t="t" r="r" b="b"/>
              <a:pathLst>
                <a:path w="20828" h="100584">
                  <a:moveTo>
                    <a:pt x="10541" y="0"/>
                  </a:moveTo>
                  <a:cubicBezTo>
                    <a:pt x="4826" y="0"/>
                    <a:pt x="0" y="4826"/>
                    <a:pt x="0" y="10541"/>
                  </a:cubicBezTo>
                  <a:lnTo>
                    <a:pt x="0" y="90043"/>
                  </a:lnTo>
                  <a:cubicBezTo>
                    <a:pt x="0" y="95885"/>
                    <a:pt x="4826" y="100584"/>
                    <a:pt x="10541" y="100584"/>
                  </a:cubicBezTo>
                  <a:cubicBezTo>
                    <a:pt x="16256" y="100584"/>
                    <a:pt x="20828" y="95758"/>
                    <a:pt x="20828" y="90043"/>
                  </a:cubicBezTo>
                  <a:lnTo>
                    <a:pt x="20828" y="10541"/>
                  </a:lnTo>
                  <a:cubicBezTo>
                    <a:pt x="20828" y="4826"/>
                    <a:pt x="16383" y="0"/>
                    <a:pt x="105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73" name="Group 373"/>
          <p:cNvGrpSpPr/>
          <p:nvPr/>
        </p:nvGrpSpPr>
        <p:grpSpPr>
          <a:xfrm>
            <a:off x="12380712" y="6410463"/>
            <a:ext cx="15621" cy="75247"/>
            <a:chOff x="0" y="0"/>
            <a:chExt cx="20828" cy="100330"/>
          </a:xfrm>
        </p:grpSpPr>
        <p:sp>
          <p:nvSpPr>
            <p:cNvPr id="374" name="Freeform 374"/>
            <p:cNvSpPr/>
            <p:nvPr/>
          </p:nvSpPr>
          <p:spPr>
            <a:xfrm>
              <a:off x="0" y="0"/>
              <a:ext cx="20828" cy="100330"/>
            </a:xfrm>
            <a:custGeom>
              <a:avLst/>
              <a:gdLst/>
              <a:ahLst/>
              <a:cxnLst/>
              <a:rect l="l" t="t" r="r" b="b"/>
              <a:pathLst>
                <a:path w="20828" h="100330">
                  <a:moveTo>
                    <a:pt x="10541" y="0"/>
                  </a:moveTo>
                  <a:cubicBezTo>
                    <a:pt x="4826" y="0"/>
                    <a:pt x="0" y="4572"/>
                    <a:pt x="0" y="10668"/>
                  </a:cubicBezTo>
                  <a:lnTo>
                    <a:pt x="0" y="89789"/>
                  </a:lnTo>
                  <a:cubicBezTo>
                    <a:pt x="0" y="95885"/>
                    <a:pt x="4826" y="100330"/>
                    <a:pt x="10541" y="100330"/>
                  </a:cubicBezTo>
                  <a:cubicBezTo>
                    <a:pt x="16256" y="100330"/>
                    <a:pt x="20828" y="95758"/>
                    <a:pt x="20828" y="89789"/>
                  </a:cubicBezTo>
                  <a:lnTo>
                    <a:pt x="20828" y="10668"/>
                  </a:lnTo>
                  <a:cubicBezTo>
                    <a:pt x="20828" y="4572"/>
                    <a:pt x="16383" y="0"/>
                    <a:pt x="105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75" name="Group 375"/>
          <p:cNvGrpSpPr/>
          <p:nvPr/>
        </p:nvGrpSpPr>
        <p:grpSpPr>
          <a:xfrm>
            <a:off x="12031086" y="6120489"/>
            <a:ext cx="75438" cy="15621"/>
            <a:chOff x="0" y="0"/>
            <a:chExt cx="100584" cy="20828"/>
          </a:xfrm>
        </p:grpSpPr>
        <p:sp>
          <p:nvSpPr>
            <p:cNvPr id="376" name="Freeform 376"/>
            <p:cNvSpPr/>
            <p:nvPr/>
          </p:nvSpPr>
          <p:spPr>
            <a:xfrm>
              <a:off x="0" y="0"/>
              <a:ext cx="100584" cy="20828"/>
            </a:xfrm>
            <a:custGeom>
              <a:avLst/>
              <a:gdLst/>
              <a:ahLst/>
              <a:cxnLst/>
              <a:rect l="l" t="t" r="r" b="b"/>
              <a:pathLst>
                <a:path w="100584" h="20828">
                  <a:moveTo>
                    <a:pt x="10541" y="0"/>
                  </a:moveTo>
                  <a:cubicBezTo>
                    <a:pt x="4826" y="0"/>
                    <a:pt x="0" y="4826"/>
                    <a:pt x="0" y="10541"/>
                  </a:cubicBezTo>
                  <a:cubicBezTo>
                    <a:pt x="0" y="16256"/>
                    <a:pt x="4826" y="20828"/>
                    <a:pt x="10541" y="20828"/>
                  </a:cubicBezTo>
                  <a:lnTo>
                    <a:pt x="90043" y="20828"/>
                  </a:lnTo>
                  <a:cubicBezTo>
                    <a:pt x="95885" y="20828"/>
                    <a:pt x="100584" y="16256"/>
                    <a:pt x="100584" y="10541"/>
                  </a:cubicBezTo>
                  <a:cubicBezTo>
                    <a:pt x="100584" y="4826"/>
                    <a:pt x="95885" y="0"/>
                    <a:pt x="9004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77" name="Group 377"/>
          <p:cNvGrpSpPr/>
          <p:nvPr/>
        </p:nvGrpSpPr>
        <p:grpSpPr>
          <a:xfrm>
            <a:off x="12132896" y="5873421"/>
            <a:ext cx="59436" cy="57721"/>
            <a:chOff x="0" y="0"/>
            <a:chExt cx="79248" cy="76962"/>
          </a:xfrm>
        </p:grpSpPr>
        <p:sp>
          <p:nvSpPr>
            <p:cNvPr id="378" name="Freeform 378"/>
            <p:cNvSpPr/>
            <p:nvPr/>
          </p:nvSpPr>
          <p:spPr>
            <a:xfrm>
              <a:off x="0" y="0"/>
              <a:ext cx="79248" cy="76962"/>
            </a:xfrm>
            <a:custGeom>
              <a:avLst/>
              <a:gdLst/>
              <a:ahLst/>
              <a:cxnLst/>
              <a:rect l="l" t="t" r="r" b="b"/>
              <a:pathLst>
                <a:path w="79248" h="76962">
                  <a:moveTo>
                    <a:pt x="11430" y="0"/>
                  </a:moveTo>
                  <a:cubicBezTo>
                    <a:pt x="8763" y="0"/>
                    <a:pt x="6096" y="1016"/>
                    <a:pt x="3937" y="2921"/>
                  </a:cubicBezTo>
                  <a:cubicBezTo>
                    <a:pt x="0" y="7112"/>
                    <a:pt x="0" y="13843"/>
                    <a:pt x="3937" y="17653"/>
                  </a:cubicBezTo>
                  <a:lnTo>
                    <a:pt x="60198" y="74041"/>
                  </a:lnTo>
                  <a:cubicBezTo>
                    <a:pt x="62230" y="76073"/>
                    <a:pt x="65024" y="76962"/>
                    <a:pt x="67437" y="76962"/>
                  </a:cubicBezTo>
                  <a:cubicBezTo>
                    <a:pt x="70104" y="76962"/>
                    <a:pt x="72898" y="76073"/>
                    <a:pt x="74930" y="74041"/>
                  </a:cubicBezTo>
                  <a:cubicBezTo>
                    <a:pt x="79248" y="69850"/>
                    <a:pt x="79248" y="63373"/>
                    <a:pt x="74930" y="59182"/>
                  </a:cubicBezTo>
                  <a:lnTo>
                    <a:pt x="18669" y="2921"/>
                  </a:lnTo>
                  <a:cubicBezTo>
                    <a:pt x="16764" y="1016"/>
                    <a:pt x="14224" y="0"/>
                    <a:pt x="1143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79" name="Group 379"/>
          <p:cNvGrpSpPr/>
          <p:nvPr/>
        </p:nvGrpSpPr>
        <p:grpSpPr>
          <a:xfrm>
            <a:off x="12585040" y="6325626"/>
            <a:ext cx="59341" cy="57817"/>
            <a:chOff x="0" y="0"/>
            <a:chExt cx="79121" cy="77089"/>
          </a:xfrm>
        </p:grpSpPr>
        <p:sp>
          <p:nvSpPr>
            <p:cNvPr id="380" name="Freeform 380"/>
            <p:cNvSpPr/>
            <p:nvPr/>
          </p:nvSpPr>
          <p:spPr>
            <a:xfrm>
              <a:off x="0" y="0"/>
              <a:ext cx="79121" cy="77089"/>
            </a:xfrm>
            <a:custGeom>
              <a:avLst/>
              <a:gdLst/>
              <a:ahLst/>
              <a:cxnLst/>
              <a:rect l="l" t="t" r="r" b="b"/>
              <a:pathLst>
                <a:path w="79121" h="77089">
                  <a:moveTo>
                    <a:pt x="11557" y="0"/>
                  </a:moveTo>
                  <a:cubicBezTo>
                    <a:pt x="8763" y="0"/>
                    <a:pt x="6223" y="1016"/>
                    <a:pt x="4191" y="3175"/>
                  </a:cubicBezTo>
                  <a:cubicBezTo>
                    <a:pt x="0" y="7112"/>
                    <a:pt x="0" y="13716"/>
                    <a:pt x="4191" y="17907"/>
                  </a:cubicBezTo>
                  <a:lnTo>
                    <a:pt x="60071" y="73787"/>
                  </a:lnTo>
                  <a:cubicBezTo>
                    <a:pt x="62230" y="75946"/>
                    <a:pt x="64897" y="77089"/>
                    <a:pt x="67691" y="77089"/>
                  </a:cubicBezTo>
                  <a:cubicBezTo>
                    <a:pt x="70485" y="77089"/>
                    <a:pt x="73152" y="75946"/>
                    <a:pt x="74930" y="73787"/>
                  </a:cubicBezTo>
                  <a:cubicBezTo>
                    <a:pt x="79121" y="69850"/>
                    <a:pt x="79121" y="63246"/>
                    <a:pt x="74930" y="59055"/>
                  </a:cubicBezTo>
                  <a:lnTo>
                    <a:pt x="19050" y="3175"/>
                  </a:lnTo>
                  <a:cubicBezTo>
                    <a:pt x="16891" y="1016"/>
                    <a:pt x="14224" y="0"/>
                    <a:pt x="1155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1" name="Group 381"/>
          <p:cNvGrpSpPr/>
          <p:nvPr/>
        </p:nvGrpSpPr>
        <p:grpSpPr>
          <a:xfrm>
            <a:off x="12585040" y="5873421"/>
            <a:ext cx="59341" cy="57721"/>
            <a:chOff x="0" y="0"/>
            <a:chExt cx="79121" cy="76962"/>
          </a:xfrm>
        </p:grpSpPr>
        <p:sp>
          <p:nvSpPr>
            <p:cNvPr id="382" name="Freeform 382"/>
            <p:cNvSpPr/>
            <p:nvPr/>
          </p:nvSpPr>
          <p:spPr>
            <a:xfrm>
              <a:off x="0" y="0"/>
              <a:ext cx="79121" cy="76962"/>
            </a:xfrm>
            <a:custGeom>
              <a:avLst/>
              <a:gdLst/>
              <a:ahLst/>
              <a:cxnLst/>
              <a:rect l="l" t="t" r="r" b="b"/>
              <a:pathLst>
                <a:path w="79121" h="76962">
                  <a:moveTo>
                    <a:pt x="67691" y="0"/>
                  </a:moveTo>
                  <a:cubicBezTo>
                    <a:pt x="65024" y="0"/>
                    <a:pt x="62357" y="1016"/>
                    <a:pt x="60198" y="2921"/>
                  </a:cubicBezTo>
                  <a:lnTo>
                    <a:pt x="4191" y="59182"/>
                  </a:lnTo>
                  <a:cubicBezTo>
                    <a:pt x="0" y="63373"/>
                    <a:pt x="0" y="69723"/>
                    <a:pt x="4191" y="74041"/>
                  </a:cubicBezTo>
                  <a:cubicBezTo>
                    <a:pt x="5969" y="76073"/>
                    <a:pt x="8763" y="76962"/>
                    <a:pt x="11557" y="76962"/>
                  </a:cubicBezTo>
                  <a:cubicBezTo>
                    <a:pt x="14224" y="76962"/>
                    <a:pt x="17018" y="76073"/>
                    <a:pt x="19050" y="74041"/>
                  </a:cubicBezTo>
                  <a:lnTo>
                    <a:pt x="74930" y="17780"/>
                  </a:lnTo>
                  <a:cubicBezTo>
                    <a:pt x="79121" y="13843"/>
                    <a:pt x="79121" y="7239"/>
                    <a:pt x="74930" y="3048"/>
                  </a:cubicBezTo>
                  <a:cubicBezTo>
                    <a:pt x="73025" y="1016"/>
                    <a:pt x="70358" y="0"/>
                    <a:pt x="6769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3" name="Group 383"/>
          <p:cNvGrpSpPr/>
          <p:nvPr/>
        </p:nvGrpSpPr>
        <p:grpSpPr>
          <a:xfrm>
            <a:off x="12132896" y="6325626"/>
            <a:ext cx="59436" cy="57817"/>
            <a:chOff x="0" y="0"/>
            <a:chExt cx="79248" cy="77089"/>
          </a:xfrm>
        </p:grpSpPr>
        <p:sp>
          <p:nvSpPr>
            <p:cNvPr id="384" name="Freeform 384"/>
            <p:cNvSpPr/>
            <p:nvPr/>
          </p:nvSpPr>
          <p:spPr>
            <a:xfrm>
              <a:off x="0" y="0"/>
              <a:ext cx="79248" cy="77089"/>
            </a:xfrm>
            <a:custGeom>
              <a:avLst/>
              <a:gdLst/>
              <a:ahLst/>
              <a:cxnLst/>
              <a:rect l="l" t="t" r="r" b="b"/>
              <a:pathLst>
                <a:path w="79248" h="77089">
                  <a:moveTo>
                    <a:pt x="67437" y="0"/>
                  </a:moveTo>
                  <a:cubicBezTo>
                    <a:pt x="64770" y="0"/>
                    <a:pt x="62103" y="1016"/>
                    <a:pt x="60198" y="3175"/>
                  </a:cubicBezTo>
                  <a:lnTo>
                    <a:pt x="3937" y="59055"/>
                  </a:lnTo>
                  <a:cubicBezTo>
                    <a:pt x="0" y="63373"/>
                    <a:pt x="0" y="69850"/>
                    <a:pt x="3937" y="73787"/>
                  </a:cubicBezTo>
                  <a:cubicBezTo>
                    <a:pt x="5969" y="75946"/>
                    <a:pt x="8763" y="77089"/>
                    <a:pt x="11430" y="77089"/>
                  </a:cubicBezTo>
                  <a:cubicBezTo>
                    <a:pt x="14097" y="77089"/>
                    <a:pt x="16637" y="75946"/>
                    <a:pt x="18669" y="73787"/>
                  </a:cubicBezTo>
                  <a:lnTo>
                    <a:pt x="74930" y="17907"/>
                  </a:lnTo>
                  <a:cubicBezTo>
                    <a:pt x="79248" y="13716"/>
                    <a:pt x="79248" y="7112"/>
                    <a:pt x="74930" y="3048"/>
                  </a:cubicBezTo>
                  <a:cubicBezTo>
                    <a:pt x="72898" y="1016"/>
                    <a:pt x="70104" y="0"/>
                    <a:pt x="674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5" name="Group 385"/>
          <p:cNvGrpSpPr/>
          <p:nvPr/>
        </p:nvGrpSpPr>
        <p:grpSpPr>
          <a:xfrm>
            <a:off x="12245851" y="5797598"/>
            <a:ext cx="40767" cy="70866"/>
            <a:chOff x="0" y="0"/>
            <a:chExt cx="54356" cy="94488"/>
          </a:xfrm>
        </p:grpSpPr>
        <p:sp>
          <p:nvSpPr>
            <p:cNvPr id="386" name="Freeform 386"/>
            <p:cNvSpPr/>
            <p:nvPr/>
          </p:nvSpPr>
          <p:spPr>
            <a:xfrm>
              <a:off x="0" y="0"/>
              <a:ext cx="54356" cy="94488"/>
            </a:xfrm>
            <a:custGeom>
              <a:avLst/>
              <a:gdLst/>
              <a:ahLst/>
              <a:cxnLst/>
              <a:rect l="l" t="t" r="r" b="b"/>
              <a:pathLst>
                <a:path w="54356" h="94488">
                  <a:moveTo>
                    <a:pt x="11684" y="0"/>
                  </a:moveTo>
                  <a:cubicBezTo>
                    <a:pt x="10414" y="0"/>
                    <a:pt x="9144" y="127"/>
                    <a:pt x="7874" y="762"/>
                  </a:cubicBezTo>
                  <a:cubicBezTo>
                    <a:pt x="2667" y="3048"/>
                    <a:pt x="0" y="9144"/>
                    <a:pt x="2286" y="14605"/>
                  </a:cubicBezTo>
                  <a:lnTo>
                    <a:pt x="32639" y="87757"/>
                  </a:lnTo>
                  <a:cubicBezTo>
                    <a:pt x="34417" y="91948"/>
                    <a:pt x="38481" y="94488"/>
                    <a:pt x="42291" y="94488"/>
                  </a:cubicBezTo>
                  <a:cubicBezTo>
                    <a:pt x="43815" y="94488"/>
                    <a:pt x="45085" y="94107"/>
                    <a:pt x="46482" y="93472"/>
                  </a:cubicBezTo>
                  <a:cubicBezTo>
                    <a:pt x="51689" y="91440"/>
                    <a:pt x="54356" y="85471"/>
                    <a:pt x="51943" y="79883"/>
                  </a:cubicBezTo>
                  <a:lnTo>
                    <a:pt x="21717" y="6350"/>
                  </a:lnTo>
                  <a:cubicBezTo>
                    <a:pt x="19939" y="2413"/>
                    <a:pt x="15875" y="0"/>
                    <a:pt x="1168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7" name="Group 387"/>
          <p:cNvGrpSpPr/>
          <p:nvPr/>
        </p:nvGrpSpPr>
        <p:grpSpPr>
          <a:xfrm>
            <a:off x="12490751" y="6388367"/>
            <a:ext cx="40576" cy="70961"/>
            <a:chOff x="0" y="0"/>
            <a:chExt cx="54102" cy="94615"/>
          </a:xfrm>
        </p:grpSpPr>
        <p:sp>
          <p:nvSpPr>
            <p:cNvPr id="388" name="Freeform 388"/>
            <p:cNvSpPr/>
            <p:nvPr/>
          </p:nvSpPr>
          <p:spPr>
            <a:xfrm>
              <a:off x="0" y="0"/>
              <a:ext cx="54102" cy="94615"/>
            </a:xfrm>
            <a:custGeom>
              <a:avLst/>
              <a:gdLst/>
              <a:ahLst/>
              <a:cxnLst/>
              <a:rect l="l" t="t" r="r" b="b"/>
              <a:pathLst>
                <a:path w="54102" h="94615">
                  <a:moveTo>
                    <a:pt x="11684" y="0"/>
                  </a:moveTo>
                  <a:cubicBezTo>
                    <a:pt x="10414" y="0"/>
                    <a:pt x="9017" y="254"/>
                    <a:pt x="7747" y="762"/>
                  </a:cubicBezTo>
                  <a:cubicBezTo>
                    <a:pt x="2286" y="3302"/>
                    <a:pt x="0" y="9271"/>
                    <a:pt x="2032" y="14732"/>
                  </a:cubicBezTo>
                  <a:lnTo>
                    <a:pt x="32639" y="87884"/>
                  </a:lnTo>
                  <a:cubicBezTo>
                    <a:pt x="34163" y="92075"/>
                    <a:pt x="38100" y="94615"/>
                    <a:pt x="42291" y="94615"/>
                  </a:cubicBezTo>
                  <a:cubicBezTo>
                    <a:pt x="43434" y="94615"/>
                    <a:pt x="44958" y="94361"/>
                    <a:pt x="46228" y="93599"/>
                  </a:cubicBezTo>
                  <a:cubicBezTo>
                    <a:pt x="51689" y="91567"/>
                    <a:pt x="54102" y="85217"/>
                    <a:pt x="51943" y="80010"/>
                  </a:cubicBezTo>
                  <a:lnTo>
                    <a:pt x="21336" y="6477"/>
                  </a:lnTo>
                  <a:cubicBezTo>
                    <a:pt x="19812" y="2413"/>
                    <a:pt x="15748" y="0"/>
                    <a:pt x="1168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9" name="Group 389"/>
          <p:cNvGrpSpPr/>
          <p:nvPr/>
        </p:nvGrpSpPr>
        <p:grpSpPr>
          <a:xfrm>
            <a:off x="12056708" y="6231544"/>
            <a:ext cx="73057" cy="38481"/>
            <a:chOff x="0" y="0"/>
            <a:chExt cx="97409" cy="51308"/>
          </a:xfrm>
        </p:grpSpPr>
        <p:sp>
          <p:nvSpPr>
            <p:cNvPr id="390" name="Freeform 390"/>
            <p:cNvSpPr/>
            <p:nvPr/>
          </p:nvSpPr>
          <p:spPr>
            <a:xfrm>
              <a:off x="0" y="0"/>
              <a:ext cx="97409" cy="51308"/>
            </a:xfrm>
            <a:custGeom>
              <a:avLst/>
              <a:gdLst/>
              <a:ahLst/>
              <a:cxnLst/>
              <a:rect l="l" t="t" r="r" b="b"/>
              <a:pathLst>
                <a:path w="97409" h="51308">
                  <a:moveTo>
                    <a:pt x="85344" y="0"/>
                  </a:moveTo>
                  <a:cubicBezTo>
                    <a:pt x="83947" y="0"/>
                    <a:pt x="82677" y="127"/>
                    <a:pt x="81280" y="762"/>
                  </a:cubicBezTo>
                  <a:lnTo>
                    <a:pt x="7874" y="31242"/>
                  </a:lnTo>
                  <a:cubicBezTo>
                    <a:pt x="2413" y="33274"/>
                    <a:pt x="0" y="39370"/>
                    <a:pt x="2159" y="44831"/>
                  </a:cubicBezTo>
                  <a:cubicBezTo>
                    <a:pt x="3937" y="48768"/>
                    <a:pt x="7874" y="51308"/>
                    <a:pt x="11811" y="51308"/>
                  </a:cubicBezTo>
                  <a:cubicBezTo>
                    <a:pt x="13208" y="51308"/>
                    <a:pt x="14478" y="51308"/>
                    <a:pt x="16002" y="50673"/>
                  </a:cubicBezTo>
                  <a:lnTo>
                    <a:pt x="89154" y="20066"/>
                  </a:lnTo>
                  <a:cubicBezTo>
                    <a:pt x="94615" y="17907"/>
                    <a:pt x="97409" y="11938"/>
                    <a:pt x="94869" y="6477"/>
                  </a:cubicBezTo>
                  <a:cubicBezTo>
                    <a:pt x="93345" y="2286"/>
                    <a:pt x="89408" y="0"/>
                    <a:pt x="8534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91" name="Group 391"/>
          <p:cNvGrpSpPr/>
          <p:nvPr/>
        </p:nvGrpSpPr>
        <p:grpSpPr>
          <a:xfrm>
            <a:off x="12056708" y="5986780"/>
            <a:ext cx="72962" cy="38481"/>
            <a:chOff x="0" y="0"/>
            <a:chExt cx="97282" cy="51308"/>
          </a:xfrm>
        </p:grpSpPr>
        <p:sp>
          <p:nvSpPr>
            <p:cNvPr id="392" name="Freeform 392"/>
            <p:cNvSpPr/>
            <p:nvPr/>
          </p:nvSpPr>
          <p:spPr>
            <a:xfrm>
              <a:off x="0" y="0"/>
              <a:ext cx="97282" cy="51308"/>
            </a:xfrm>
            <a:custGeom>
              <a:avLst/>
              <a:gdLst/>
              <a:ahLst/>
              <a:cxnLst/>
              <a:rect l="l" t="t" r="r" b="b"/>
              <a:pathLst>
                <a:path w="97282" h="51308">
                  <a:moveTo>
                    <a:pt x="11938" y="0"/>
                  </a:moveTo>
                  <a:cubicBezTo>
                    <a:pt x="7747" y="0"/>
                    <a:pt x="3937" y="2413"/>
                    <a:pt x="2159" y="6350"/>
                  </a:cubicBezTo>
                  <a:cubicBezTo>
                    <a:pt x="0" y="11811"/>
                    <a:pt x="2413" y="17780"/>
                    <a:pt x="7874" y="20320"/>
                  </a:cubicBezTo>
                  <a:lnTo>
                    <a:pt x="81280" y="50419"/>
                  </a:lnTo>
                  <a:cubicBezTo>
                    <a:pt x="82550" y="51054"/>
                    <a:pt x="83947" y="51308"/>
                    <a:pt x="85217" y="51308"/>
                  </a:cubicBezTo>
                  <a:cubicBezTo>
                    <a:pt x="89408" y="51308"/>
                    <a:pt x="93345" y="48895"/>
                    <a:pt x="94742" y="44958"/>
                  </a:cubicBezTo>
                  <a:cubicBezTo>
                    <a:pt x="97282" y="39497"/>
                    <a:pt x="94488" y="33528"/>
                    <a:pt x="89027" y="30988"/>
                  </a:cubicBezTo>
                  <a:lnTo>
                    <a:pt x="16129" y="889"/>
                  </a:lnTo>
                  <a:cubicBezTo>
                    <a:pt x="14605" y="254"/>
                    <a:pt x="13335" y="0"/>
                    <a:pt x="1193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93" name="Group 393"/>
          <p:cNvGrpSpPr/>
          <p:nvPr/>
        </p:nvGrpSpPr>
        <p:grpSpPr>
          <a:xfrm>
            <a:off x="12490751" y="5797503"/>
            <a:ext cx="40576" cy="70961"/>
            <a:chOff x="0" y="0"/>
            <a:chExt cx="54102" cy="94615"/>
          </a:xfrm>
        </p:grpSpPr>
        <p:sp>
          <p:nvSpPr>
            <p:cNvPr id="394" name="Freeform 394"/>
            <p:cNvSpPr/>
            <p:nvPr/>
          </p:nvSpPr>
          <p:spPr>
            <a:xfrm>
              <a:off x="0" y="0"/>
              <a:ext cx="54102" cy="94615"/>
            </a:xfrm>
            <a:custGeom>
              <a:avLst/>
              <a:gdLst/>
              <a:ahLst/>
              <a:cxnLst/>
              <a:rect l="l" t="t" r="r" b="b"/>
              <a:pathLst>
                <a:path w="54102" h="94615">
                  <a:moveTo>
                    <a:pt x="42164" y="0"/>
                  </a:moveTo>
                  <a:cubicBezTo>
                    <a:pt x="37973" y="0"/>
                    <a:pt x="34163" y="2413"/>
                    <a:pt x="32639" y="6477"/>
                  </a:cubicBezTo>
                  <a:lnTo>
                    <a:pt x="2032" y="80010"/>
                  </a:lnTo>
                  <a:cubicBezTo>
                    <a:pt x="0" y="85471"/>
                    <a:pt x="2286" y="91440"/>
                    <a:pt x="7747" y="93599"/>
                  </a:cubicBezTo>
                  <a:cubicBezTo>
                    <a:pt x="9017" y="94234"/>
                    <a:pt x="10541" y="94615"/>
                    <a:pt x="11684" y="94615"/>
                  </a:cubicBezTo>
                  <a:cubicBezTo>
                    <a:pt x="15875" y="94615"/>
                    <a:pt x="19812" y="92202"/>
                    <a:pt x="21336" y="87884"/>
                  </a:cubicBezTo>
                  <a:lnTo>
                    <a:pt x="51943" y="14732"/>
                  </a:lnTo>
                  <a:cubicBezTo>
                    <a:pt x="54102" y="9271"/>
                    <a:pt x="51689" y="3175"/>
                    <a:pt x="46228" y="762"/>
                  </a:cubicBezTo>
                  <a:cubicBezTo>
                    <a:pt x="44831" y="254"/>
                    <a:pt x="43561" y="0"/>
                    <a:pt x="4216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95" name="Group 395"/>
          <p:cNvGrpSpPr/>
          <p:nvPr/>
        </p:nvGrpSpPr>
        <p:grpSpPr>
          <a:xfrm>
            <a:off x="12245756" y="6388367"/>
            <a:ext cx="40957" cy="70961"/>
            <a:chOff x="0" y="0"/>
            <a:chExt cx="54610" cy="94615"/>
          </a:xfrm>
        </p:grpSpPr>
        <p:sp>
          <p:nvSpPr>
            <p:cNvPr id="396" name="Freeform 396"/>
            <p:cNvSpPr/>
            <p:nvPr/>
          </p:nvSpPr>
          <p:spPr>
            <a:xfrm>
              <a:off x="0" y="0"/>
              <a:ext cx="54610" cy="94615"/>
            </a:xfrm>
            <a:custGeom>
              <a:avLst/>
              <a:gdLst/>
              <a:ahLst/>
              <a:cxnLst/>
              <a:rect l="l" t="t" r="r" b="b"/>
              <a:pathLst>
                <a:path w="54610" h="94615">
                  <a:moveTo>
                    <a:pt x="42672" y="0"/>
                  </a:moveTo>
                  <a:cubicBezTo>
                    <a:pt x="38481" y="0"/>
                    <a:pt x="34544" y="2413"/>
                    <a:pt x="32766" y="6477"/>
                  </a:cubicBezTo>
                  <a:lnTo>
                    <a:pt x="2413" y="80010"/>
                  </a:lnTo>
                  <a:cubicBezTo>
                    <a:pt x="0" y="85217"/>
                    <a:pt x="2794" y="91440"/>
                    <a:pt x="7874" y="93599"/>
                  </a:cubicBezTo>
                  <a:cubicBezTo>
                    <a:pt x="9398" y="94361"/>
                    <a:pt x="10541" y="94615"/>
                    <a:pt x="12065" y="94615"/>
                  </a:cubicBezTo>
                  <a:cubicBezTo>
                    <a:pt x="16002" y="94615"/>
                    <a:pt x="19939" y="92202"/>
                    <a:pt x="21717" y="87884"/>
                  </a:cubicBezTo>
                  <a:lnTo>
                    <a:pt x="52197" y="14732"/>
                  </a:lnTo>
                  <a:cubicBezTo>
                    <a:pt x="54610" y="9271"/>
                    <a:pt x="51816" y="3302"/>
                    <a:pt x="46736" y="762"/>
                  </a:cubicBezTo>
                  <a:cubicBezTo>
                    <a:pt x="45339" y="254"/>
                    <a:pt x="44069" y="0"/>
                    <a:pt x="4267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97" name="Group 397"/>
          <p:cNvGrpSpPr/>
          <p:nvPr/>
        </p:nvGrpSpPr>
        <p:grpSpPr>
          <a:xfrm>
            <a:off x="8261110" y="6609541"/>
            <a:ext cx="449675" cy="449866"/>
            <a:chOff x="0" y="0"/>
            <a:chExt cx="599567" cy="599821"/>
          </a:xfrm>
        </p:grpSpPr>
        <p:sp>
          <p:nvSpPr>
            <p:cNvPr id="398" name="Freeform 398"/>
            <p:cNvSpPr/>
            <p:nvPr/>
          </p:nvSpPr>
          <p:spPr>
            <a:xfrm>
              <a:off x="0" y="0"/>
              <a:ext cx="599567" cy="599821"/>
            </a:xfrm>
            <a:custGeom>
              <a:avLst/>
              <a:gdLst/>
              <a:ahLst/>
              <a:cxnLst/>
              <a:rect l="l" t="t" r="r" b="b"/>
              <a:pathLst>
                <a:path w="599567" h="599821">
                  <a:moveTo>
                    <a:pt x="299593" y="0"/>
                  </a:moveTo>
                  <a:cubicBezTo>
                    <a:pt x="134239" y="0"/>
                    <a:pt x="0" y="134239"/>
                    <a:pt x="0" y="299974"/>
                  </a:cubicBezTo>
                  <a:cubicBezTo>
                    <a:pt x="0" y="465709"/>
                    <a:pt x="134239" y="599821"/>
                    <a:pt x="299593" y="599821"/>
                  </a:cubicBezTo>
                  <a:cubicBezTo>
                    <a:pt x="465328" y="599821"/>
                    <a:pt x="599567" y="465582"/>
                    <a:pt x="599567" y="299974"/>
                  </a:cubicBezTo>
                  <a:cubicBezTo>
                    <a:pt x="599567" y="134366"/>
                    <a:pt x="465328" y="0"/>
                    <a:pt x="299593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99" name="Group 399"/>
          <p:cNvGrpSpPr/>
          <p:nvPr/>
        </p:nvGrpSpPr>
        <p:grpSpPr>
          <a:xfrm>
            <a:off x="8600298" y="6841969"/>
            <a:ext cx="137350" cy="125349"/>
            <a:chOff x="0" y="0"/>
            <a:chExt cx="183134" cy="167132"/>
          </a:xfrm>
        </p:grpSpPr>
        <p:sp>
          <p:nvSpPr>
            <p:cNvPr id="400" name="Freeform 400"/>
            <p:cNvSpPr/>
            <p:nvPr/>
          </p:nvSpPr>
          <p:spPr>
            <a:xfrm>
              <a:off x="0" y="0"/>
              <a:ext cx="183134" cy="167132"/>
            </a:xfrm>
            <a:custGeom>
              <a:avLst/>
              <a:gdLst/>
              <a:ahLst/>
              <a:cxnLst/>
              <a:rect l="l" t="t" r="r" b="b"/>
              <a:pathLst>
                <a:path w="183134" h="167132">
                  <a:moveTo>
                    <a:pt x="51562" y="0"/>
                  </a:moveTo>
                  <a:cubicBezTo>
                    <a:pt x="36195" y="0"/>
                    <a:pt x="21209" y="7239"/>
                    <a:pt x="11811" y="19939"/>
                  </a:cubicBezTo>
                  <a:cubicBezTo>
                    <a:pt x="1778" y="33655"/>
                    <a:pt x="0" y="49911"/>
                    <a:pt x="4572" y="64135"/>
                  </a:cubicBezTo>
                  <a:lnTo>
                    <a:pt x="34798" y="158369"/>
                  </a:lnTo>
                  <a:cubicBezTo>
                    <a:pt x="36449" y="163703"/>
                    <a:pt x="41529" y="167132"/>
                    <a:pt x="46863" y="167132"/>
                  </a:cubicBezTo>
                  <a:cubicBezTo>
                    <a:pt x="48133" y="167132"/>
                    <a:pt x="49403" y="167005"/>
                    <a:pt x="50673" y="166497"/>
                  </a:cubicBezTo>
                  <a:lnTo>
                    <a:pt x="144780" y="136271"/>
                  </a:lnTo>
                  <a:cubicBezTo>
                    <a:pt x="159004" y="131826"/>
                    <a:pt x="171323" y="120904"/>
                    <a:pt x="176530" y="104902"/>
                  </a:cubicBezTo>
                  <a:cubicBezTo>
                    <a:pt x="183134" y="85217"/>
                    <a:pt x="176276" y="62865"/>
                    <a:pt x="159512" y="50546"/>
                  </a:cubicBezTo>
                  <a:cubicBezTo>
                    <a:pt x="150495" y="43815"/>
                    <a:pt x="140208" y="40640"/>
                    <a:pt x="130175" y="40640"/>
                  </a:cubicBezTo>
                  <a:cubicBezTo>
                    <a:pt x="119380" y="40640"/>
                    <a:pt x="108712" y="44196"/>
                    <a:pt x="99949" y="50800"/>
                  </a:cubicBezTo>
                  <a:cubicBezTo>
                    <a:pt x="100711" y="29591"/>
                    <a:pt x="88011" y="9271"/>
                    <a:pt x="65659" y="2032"/>
                  </a:cubicBezTo>
                  <a:cubicBezTo>
                    <a:pt x="61087" y="762"/>
                    <a:pt x="56261" y="0"/>
                    <a:pt x="5156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01" name="Group 401"/>
          <p:cNvGrpSpPr/>
          <p:nvPr/>
        </p:nvGrpSpPr>
        <p:grpSpPr>
          <a:xfrm>
            <a:off x="8387186" y="6800310"/>
            <a:ext cx="41529" cy="68389"/>
            <a:chOff x="0" y="0"/>
            <a:chExt cx="55372" cy="91186"/>
          </a:xfrm>
        </p:grpSpPr>
        <p:sp>
          <p:nvSpPr>
            <p:cNvPr id="402" name="Freeform 402"/>
            <p:cNvSpPr/>
            <p:nvPr/>
          </p:nvSpPr>
          <p:spPr>
            <a:xfrm>
              <a:off x="0" y="0"/>
              <a:ext cx="55372" cy="91186"/>
            </a:xfrm>
            <a:custGeom>
              <a:avLst/>
              <a:gdLst/>
              <a:ahLst/>
              <a:cxnLst/>
              <a:rect l="l" t="t" r="r" b="b"/>
              <a:pathLst>
                <a:path w="55372" h="91186">
                  <a:moveTo>
                    <a:pt x="27813" y="0"/>
                  </a:moveTo>
                  <a:cubicBezTo>
                    <a:pt x="12446" y="0"/>
                    <a:pt x="0" y="20447"/>
                    <a:pt x="0" y="45593"/>
                  </a:cubicBezTo>
                  <a:cubicBezTo>
                    <a:pt x="0" y="70993"/>
                    <a:pt x="12446" y="91186"/>
                    <a:pt x="27813" y="91186"/>
                  </a:cubicBezTo>
                  <a:cubicBezTo>
                    <a:pt x="42926" y="91186"/>
                    <a:pt x="55245" y="70993"/>
                    <a:pt x="55245" y="45593"/>
                  </a:cubicBezTo>
                  <a:cubicBezTo>
                    <a:pt x="55372" y="20447"/>
                    <a:pt x="42926" y="0"/>
                    <a:pt x="2781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03" name="Group 403"/>
          <p:cNvGrpSpPr/>
          <p:nvPr/>
        </p:nvGrpSpPr>
        <p:grpSpPr>
          <a:xfrm>
            <a:off x="8344375" y="6719580"/>
            <a:ext cx="92202" cy="60007"/>
            <a:chOff x="0" y="0"/>
            <a:chExt cx="122936" cy="80010"/>
          </a:xfrm>
        </p:grpSpPr>
        <p:sp>
          <p:nvSpPr>
            <p:cNvPr id="404" name="Freeform 404"/>
            <p:cNvSpPr/>
            <p:nvPr/>
          </p:nvSpPr>
          <p:spPr>
            <a:xfrm>
              <a:off x="0" y="0"/>
              <a:ext cx="122936" cy="80010"/>
            </a:xfrm>
            <a:custGeom>
              <a:avLst/>
              <a:gdLst/>
              <a:ahLst/>
              <a:cxnLst/>
              <a:rect l="l" t="t" r="r" b="b"/>
              <a:pathLst>
                <a:path w="122936" h="80010">
                  <a:moveTo>
                    <a:pt x="112395" y="0"/>
                  </a:moveTo>
                  <a:cubicBezTo>
                    <a:pt x="34163" y="0"/>
                    <a:pt x="3810" y="62230"/>
                    <a:pt x="2667" y="64897"/>
                  </a:cubicBezTo>
                  <a:cubicBezTo>
                    <a:pt x="0" y="70358"/>
                    <a:pt x="2413" y="76327"/>
                    <a:pt x="7493" y="78867"/>
                  </a:cubicBezTo>
                  <a:cubicBezTo>
                    <a:pt x="9017" y="79756"/>
                    <a:pt x="10541" y="80010"/>
                    <a:pt x="12065" y="80010"/>
                  </a:cubicBezTo>
                  <a:cubicBezTo>
                    <a:pt x="16002" y="80010"/>
                    <a:pt x="19939" y="77597"/>
                    <a:pt x="21336" y="73914"/>
                  </a:cubicBezTo>
                  <a:cubicBezTo>
                    <a:pt x="21717" y="73406"/>
                    <a:pt x="47117" y="21082"/>
                    <a:pt x="112395" y="21082"/>
                  </a:cubicBezTo>
                  <a:cubicBezTo>
                    <a:pt x="118491" y="21082"/>
                    <a:pt x="122936" y="16256"/>
                    <a:pt x="122936" y="10541"/>
                  </a:cubicBezTo>
                  <a:cubicBezTo>
                    <a:pt x="122936" y="4826"/>
                    <a:pt x="118491" y="0"/>
                    <a:pt x="11239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05" name="Group 405"/>
          <p:cNvGrpSpPr/>
          <p:nvPr/>
        </p:nvGrpSpPr>
        <p:grpSpPr>
          <a:xfrm>
            <a:off x="8536000" y="6750774"/>
            <a:ext cx="101727" cy="41719"/>
            <a:chOff x="0" y="0"/>
            <a:chExt cx="135636" cy="55626"/>
          </a:xfrm>
        </p:grpSpPr>
        <p:sp>
          <p:nvSpPr>
            <p:cNvPr id="406" name="Freeform 406"/>
            <p:cNvSpPr/>
            <p:nvPr/>
          </p:nvSpPr>
          <p:spPr>
            <a:xfrm>
              <a:off x="0" y="0"/>
              <a:ext cx="135636" cy="55626"/>
            </a:xfrm>
            <a:custGeom>
              <a:avLst/>
              <a:gdLst/>
              <a:ahLst/>
              <a:cxnLst/>
              <a:rect l="l" t="t" r="r" b="b"/>
              <a:pathLst>
                <a:path w="135636" h="55626">
                  <a:moveTo>
                    <a:pt x="44323" y="127"/>
                  </a:moveTo>
                  <a:cubicBezTo>
                    <a:pt x="33274" y="127"/>
                    <a:pt x="21463" y="1651"/>
                    <a:pt x="8763" y="5207"/>
                  </a:cubicBezTo>
                  <a:cubicBezTo>
                    <a:pt x="3175" y="6731"/>
                    <a:pt x="0" y="12446"/>
                    <a:pt x="1397" y="17907"/>
                  </a:cubicBezTo>
                  <a:cubicBezTo>
                    <a:pt x="2667" y="22606"/>
                    <a:pt x="6858" y="25527"/>
                    <a:pt x="11430" y="25527"/>
                  </a:cubicBezTo>
                  <a:cubicBezTo>
                    <a:pt x="12446" y="25527"/>
                    <a:pt x="13462" y="25400"/>
                    <a:pt x="14351" y="25146"/>
                  </a:cubicBezTo>
                  <a:cubicBezTo>
                    <a:pt x="24892" y="22225"/>
                    <a:pt x="34544" y="21082"/>
                    <a:pt x="43688" y="21082"/>
                  </a:cubicBezTo>
                  <a:cubicBezTo>
                    <a:pt x="88392" y="21082"/>
                    <a:pt x="114681" y="50546"/>
                    <a:pt x="115951" y="52070"/>
                  </a:cubicBezTo>
                  <a:cubicBezTo>
                    <a:pt x="117983" y="54483"/>
                    <a:pt x="121158" y="55626"/>
                    <a:pt x="124206" y="55626"/>
                  </a:cubicBezTo>
                  <a:cubicBezTo>
                    <a:pt x="126619" y="55626"/>
                    <a:pt x="129032" y="54737"/>
                    <a:pt x="130810" y="52832"/>
                  </a:cubicBezTo>
                  <a:cubicBezTo>
                    <a:pt x="135382" y="49276"/>
                    <a:pt x="135636" y="42672"/>
                    <a:pt x="131953" y="38100"/>
                  </a:cubicBezTo>
                  <a:cubicBezTo>
                    <a:pt x="130556" y="36322"/>
                    <a:pt x="98552" y="0"/>
                    <a:pt x="4432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07" name="Group 407"/>
          <p:cNvGrpSpPr/>
          <p:nvPr/>
        </p:nvGrpSpPr>
        <p:grpSpPr>
          <a:xfrm>
            <a:off x="8538709" y="6808308"/>
            <a:ext cx="80200" cy="34195"/>
            <a:chOff x="0" y="0"/>
            <a:chExt cx="106934" cy="45593"/>
          </a:xfrm>
        </p:grpSpPr>
        <p:sp>
          <p:nvSpPr>
            <p:cNvPr id="408" name="Freeform 408"/>
            <p:cNvSpPr/>
            <p:nvPr/>
          </p:nvSpPr>
          <p:spPr>
            <a:xfrm>
              <a:off x="0" y="0"/>
              <a:ext cx="106934" cy="45593"/>
            </a:xfrm>
            <a:custGeom>
              <a:avLst/>
              <a:gdLst/>
              <a:ahLst/>
              <a:cxnLst/>
              <a:rect l="l" t="t" r="r" b="b"/>
              <a:pathLst>
                <a:path w="106934" h="45593">
                  <a:moveTo>
                    <a:pt x="57277" y="0"/>
                  </a:moveTo>
                  <a:cubicBezTo>
                    <a:pt x="39116" y="0"/>
                    <a:pt x="19304" y="6985"/>
                    <a:pt x="3302" y="28575"/>
                  </a:cubicBezTo>
                  <a:cubicBezTo>
                    <a:pt x="0" y="33401"/>
                    <a:pt x="889" y="39751"/>
                    <a:pt x="5715" y="43434"/>
                  </a:cubicBezTo>
                  <a:cubicBezTo>
                    <a:pt x="7493" y="44704"/>
                    <a:pt x="9652" y="45593"/>
                    <a:pt x="11811" y="45593"/>
                  </a:cubicBezTo>
                  <a:cubicBezTo>
                    <a:pt x="15113" y="45593"/>
                    <a:pt x="18034" y="44069"/>
                    <a:pt x="20193" y="41021"/>
                  </a:cubicBezTo>
                  <a:cubicBezTo>
                    <a:pt x="31750" y="25527"/>
                    <a:pt x="45466" y="20828"/>
                    <a:pt x="57658" y="20828"/>
                  </a:cubicBezTo>
                  <a:cubicBezTo>
                    <a:pt x="73660" y="20828"/>
                    <a:pt x="86995" y="28829"/>
                    <a:pt x="89408" y="30353"/>
                  </a:cubicBezTo>
                  <a:cubicBezTo>
                    <a:pt x="91186" y="31496"/>
                    <a:pt x="93091" y="32131"/>
                    <a:pt x="95123" y="32131"/>
                  </a:cubicBezTo>
                  <a:cubicBezTo>
                    <a:pt x="98425" y="32131"/>
                    <a:pt x="101727" y="30480"/>
                    <a:pt x="103632" y="27432"/>
                  </a:cubicBezTo>
                  <a:cubicBezTo>
                    <a:pt x="106934" y="22606"/>
                    <a:pt x="105410" y="16002"/>
                    <a:pt x="100711" y="12954"/>
                  </a:cubicBezTo>
                  <a:cubicBezTo>
                    <a:pt x="90932" y="6477"/>
                    <a:pt x="74803" y="0"/>
                    <a:pt x="5727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09" name="Group 409"/>
          <p:cNvGrpSpPr/>
          <p:nvPr/>
        </p:nvGrpSpPr>
        <p:grpSpPr>
          <a:xfrm>
            <a:off x="8477000" y="6896737"/>
            <a:ext cx="58960" cy="91345"/>
            <a:chOff x="0" y="0"/>
            <a:chExt cx="78613" cy="121793"/>
          </a:xfrm>
        </p:grpSpPr>
        <p:sp>
          <p:nvSpPr>
            <p:cNvPr id="410" name="Freeform 410"/>
            <p:cNvSpPr/>
            <p:nvPr/>
          </p:nvSpPr>
          <p:spPr>
            <a:xfrm>
              <a:off x="0" y="0"/>
              <a:ext cx="78613" cy="121793"/>
            </a:xfrm>
            <a:custGeom>
              <a:avLst/>
              <a:gdLst/>
              <a:ahLst/>
              <a:cxnLst/>
              <a:rect l="l" t="t" r="r" b="b"/>
              <a:pathLst>
                <a:path w="78613" h="121793">
                  <a:moveTo>
                    <a:pt x="11811" y="0"/>
                  </a:moveTo>
                  <a:cubicBezTo>
                    <a:pt x="7620" y="0"/>
                    <a:pt x="3683" y="2667"/>
                    <a:pt x="2032" y="6731"/>
                  </a:cubicBezTo>
                  <a:cubicBezTo>
                    <a:pt x="0" y="12192"/>
                    <a:pt x="2667" y="18288"/>
                    <a:pt x="8128" y="20447"/>
                  </a:cubicBezTo>
                  <a:lnTo>
                    <a:pt x="44323" y="34290"/>
                  </a:lnTo>
                  <a:lnTo>
                    <a:pt x="25146" y="53340"/>
                  </a:lnTo>
                  <a:cubicBezTo>
                    <a:pt x="22352" y="55753"/>
                    <a:pt x="21590" y="59436"/>
                    <a:pt x="22098" y="62738"/>
                  </a:cubicBezTo>
                  <a:cubicBezTo>
                    <a:pt x="22733" y="66294"/>
                    <a:pt x="25146" y="69215"/>
                    <a:pt x="28194" y="70612"/>
                  </a:cubicBezTo>
                  <a:lnTo>
                    <a:pt x="47498" y="78740"/>
                  </a:lnTo>
                  <a:lnTo>
                    <a:pt x="16891" y="102997"/>
                  </a:lnTo>
                  <a:cubicBezTo>
                    <a:pt x="12319" y="106553"/>
                    <a:pt x="11684" y="113284"/>
                    <a:pt x="15367" y="117856"/>
                  </a:cubicBezTo>
                  <a:cubicBezTo>
                    <a:pt x="17145" y="120523"/>
                    <a:pt x="20574" y="121793"/>
                    <a:pt x="23622" y="121793"/>
                  </a:cubicBezTo>
                  <a:cubicBezTo>
                    <a:pt x="25654" y="121793"/>
                    <a:pt x="28194" y="121031"/>
                    <a:pt x="29972" y="119253"/>
                  </a:cubicBezTo>
                  <a:lnTo>
                    <a:pt x="74422" y="84328"/>
                  </a:lnTo>
                  <a:cubicBezTo>
                    <a:pt x="77089" y="82169"/>
                    <a:pt x="78613" y="78486"/>
                    <a:pt x="77978" y="74930"/>
                  </a:cubicBezTo>
                  <a:cubicBezTo>
                    <a:pt x="77724" y="70993"/>
                    <a:pt x="75311" y="67945"/>
                    <a:pt x="71882" y="66421"/>
                  </a:cubicBezTo>
                  <a:lnTo>
                    <a:pt x="50800" y="57531"/>
                  </a:lnTo>
                  <a:lnTo>
                    <a:pt x="70739" y="37846"/>
                  </a:lnTo>
                  <a:cubicBezTo>
                    <a:pt x="73152" y="35433"/>
                    <a:pt x="74295" y="31877"/>
                    <a:pt x="73660" y="28321"/>
                  </a:cubicBezTo>
                  <a:cubicBezTo>
                    <a:pt x="72771" y="25019"/>
                    <a:pt x="70358" y="21971"/>
                    <a:pt x="67056" y="20701"/>
                  </a:cubicBezTo>
                  <a:lnTo>
                    <a:pt x="15748" y="762"/>
                  </a:lnTo>
                  <a:cubicBezTo>
                    <a:pt x="14478" y="254"/>
                    <a:pt x="13081" y="0"/>
                    <a:pt x="1181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11" name="Group 411"/>
          <p:cNvGrpSpPr/>
          <p:nvPr/>
        </p:nvGrpSpPr>
        <p:grpSpPr>
          <a:xfrm>
            <a:off x="9620668" y="4816578"/>
            <a:ext cx="572262" cy="572262"/>
            <a:chOff x="0" y="0"/>
            <a:chExt cx="763016" cy="763016"/>
          </a:xfrm>
        </p:grpSpPr>
        <p:sp>
          <p:nvSpPr>
            <p:cNvPr id="412" name="Freeform 412"/>
            <p:cNvSpPr/>
            <p:nvPr/>
          </p:nvSpPr>
          <p:spPr>
            <a:xfrm>
              <a:off x="0" y="0"/>
              <a:ext cx="763016" cy="763016"/>
            </a:xfrm>
            <a:custGeom>
              <a:avLst/>
              <a:gdLst/>
              <a:ahLst/>
              <a:cxnLst/>
              <a:rect l="l" t="t" r="r" b="b"/>
              <a:pathLst>
                <a:path w="763016" h="763016">
                  <a:moveTo>
                    <a:pt x="381508" y="0"/>
                  </a:moveTo>
                  <a:cubicBezTo>
                    <a:pt x="170815" y="0"/>
                    <a:pt x="0" y="170815"/>
                    <a:pt x="0" y="381508"/>
                  </a:cubicBezTo>
                  <a:cubicBezTo>
                    <a:pt x="0" y="592201"/>
                    <a:pt x="170815" y="763016"/>
                    <a:pt x="381508" y="763016"/>
                  </a:cubicBezTo>
                  <a:cubicBezTo>
                    <a:pt x="592201" y="763016"/>
                    <a:pt x="763016" y="592201"/>
                    <a:pt x="763016" y="381508"/>
                  </a:cubicBezTo>
                  <a:cubicBezTo>
                    <a:pt x="763016" y="170815"/>
                    <a:pt x="592201" y="0"/>
                    <a:pt x="381508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13" name="Group 413"/>
          <p:cNvGrpSpPr/>
          <p:nvPr/>
        </p:nvGrpSpPr>
        <p:grpSpPr>
          <a:xfrm>
            <a:off x="9830662" y="5194915"/>
            <a:ext cx="152305" cy="71438"/>
            <a:chOff x="0" y="0"/>
            <a:chExt cx="203073" cy="95250"/>
          </a:xfrm>
        </p:grpSpPr>
        <p:sp>
          <p:nvSpPr>
            <p:cNvPr id="414" name="Freeform 414"/>
            <p:cNvSpPr/>
            <p:nvPr/>
          </p:nvSpPr>
          <p:spPr>
            <a:xfrm>
              <a:off x="0" y="0"/>
              <a:ext cx="203073" cy="95250"/>
            </a:xfrm>
            <a:custGeom>
              <a:avLst/>
              <a:gdLst/>
              <a:ahLst/>
              <a:cxnLst/>
              <a:rect l="l" t="t" r="r" b="b"/>
              <a:pathLst>
                <a:path w="203073" h="95250">
                  <a:moveTo>
                    <a:pt x="16510" y="0"/>
                  </a:moveTo>
                  <a:cubicBezTo>
                    <a:pt x="15367" y="0"/>
                    <a:pt x="14351" y="127"/>
                    <a:pt x="13208" y="381"/>
                  </a:cubicBezTo>
                  <a:cubicBezTo>
                    <a:pt x="5080" y="2159"/>
                    <a:pt x="0" y="10033"/>
                    <a:pt x="1524" y="18542"/>
                  </a:cubicBezTo>
                  <a:cubicBezTo>
                    <a:pt x="7239" y="45085"/>
                    <a:pt x="35306" y="95250"/>
                    <a:pt x="101600" y="95250"/>
                  </a:cubicBezTo>
                  <a:cubicBezTo>
                    <a:pt x="167513" y="95250"/>
                    <a:pt x="195961" y="45085"/>
                    <a:pt x="201422" y="18542"/>
                  </a:cubicBezTo>
                  <a:cubicBezTo>
                    <a:pt x="203073" y="10033"/>
                    <a:pt x="197993" y="2159"/>
                    <a:pt x="189738" y="381"/>
                  </a:cubicBezTo>
                  <a:cubicBezTo>
                    <a:pt x="188722" y="254"/>
                    <a:pt x="187706" y="127"/>
                    <a:pt x="186817" y="127"/>
                  </a:cubicBezTo>
                  <a:cubicBezTo>
                    <a:pt x="179578" y="127"/>
                    <a:pt x="173228" y="4953"/>
                    <a:pt x="171577" y="12192"/>
                  </a:cubicBezTo>
                  <a:cubicBezTo>
                    <a:pt x="171323" y="14351"/>
                    <a:pt x="159766" y="65151"/>
                    <a:pt x="101600" y="65151"/>
                  </a:cubicBezTo>
                  <a:cubicBezTo>
                    <a:pt x="43815" y="65151"/>
                    <a:pt x="31750" y="14351"/>
                    <a:pt x="31496" y="12192"/>
                  </a:cubicBezTo>
                  <a:cubicBezTo>
                    <a:pt x="29845" y="5080"/>
                    <a:pt x="23622" y="0"/>
                    <a:pt x="1651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15" name="Group 415"/>
          <p:cNvGrpSpPr/>
          <p:nvPr/>
        </p:nvGrpSpPr>
        <p:grpSpPr>
          <a:xfrm>
            <a:off x="9721774" y="4994712"/>
            <a:ext cx="148685" cy="43625"/>
            <a:chOff x="0" y="0"/>
            <a:chExt cx="198247" cy="58166"/>
          </a:xfrm>
        </p:grpSpPr>
        <p:sp>
          <p:nvSpPr>
            <p:cNvPr id="416" name="Freeform 416"/>
            <p:cNvSpPr/>
            <p:nvPr/>
          </p:nvSpPr>
          <p:spPr>
            <a:xfrm>
              <a:off x="0" y="0"/>
              <a:ext cx="198247" cy="58166"/>
            </a:xfrm>
            <a:custGeom>
              <a:avLst/>
              <a:gdLst/>
              <a:ahLst/>
              <a:cxnLst/>
              <a:rect l="l" t="t" r="r" b="b"/>
              <a:pathLst>
                <a:path w="198247" h="58166">
                  <a:moveTo>
                    <a:pt x="104013" y="0"/>
                  </a:moveTo>
                  <a:cubicBezTo>
                    <a:pt x="63500" y="0"/>
                    <a:pt x="27432" y="16637"/>
                    <a:pt x="8128" y="30861"/>
                  </a:cubicBezTo>
                  <a:cubicBezTo>
                    <a:pt x="1524" y="35814"/>
                    <a:pt x="0" y="45085"/>
                    <a:pt x="4826" y="52070"/>
                  </a:cubicBezTo>
                  <a:cubicBezTo>
                    <a:pt x="7874" y="56007"/>
                    <a:pt x="12446" y="58166"/>
                    <a:pt x="17272" y="58166"/>
                  </a:cubicBezTo>
                  <a:cubicBezTo>
                    <a:pt x="20193" y="58166"/>
                    <a:pt x="23622" y="57277"/>
                    <a:pt x="26289" y="55499"/>
                  </a:cubicBezTo>
                  <a:cubicBezTo>
                    <a:pt x="28321" y="53975"/>
                    <a:pt x="61722" y="30226"/>
                    <a:pt x="103886" y="30226"/>
                  </a:cubicBezTo>
                  <a:cubicBezTo>
                    <a:pt x="125095" y="30226"/>
                    <a:pt x="148717" y="36322"/>
                    <a:pt x="171704" y="54229"/>
                  </a:cubicBezTo>
                  <a:cubicBezTo>
                    <a:pt x="174498" y="56261"/>
                    <a:pt x="177800" y="57404"/>
                    <a:pt x="180975" y="57404"/>
                  </a:cubicBezTo>
                  <a:cubicBezTo>
                    <a:pt x="185547" y="57404"/>
                    <a:pt x="190119" y="55372"/>
                    <a:pt x="193040" y="51562"/>
                  </a:cubicBezTo>
                  <a:cubicBezTo>
                    <a:pt x="198247" y="44831"/>
                    <a:pt x="196977" y="35179"/>
                    <a:pt x="190373" y="30099"/>
                  </a:cubicBezTo>
                  <a:cubicBezTo>
                    <a:pt x="162179" y="7874"/>
                    <a:pt x="132080" y="0"/>
                    <a:pt x="10401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17" name="Group 417"/>
          <p:cNvGrpSpPr/>
          <p:nvPr/>
        </p:nvGrpSpPr>
        <p:grpSpPr>
          <a:xfrm>
            <a:off x="9746040" y="5068052"/>
            <a:ext cx="105251" cy="45911"/>
            <a:chOff x="0" y="0"/>
            <a:chExt cx="140335" cy="61214"/>
          </a:xfrm>
        </p:grpSpPr>
        <p:sp>
          <p:nvSpPr>
            <p:cNvPr id="418" name="Freeform 418"/>
            <p:cNvSpPr/>
            <p:nvPr/>
          </p:nvSpPr>
          <p:spPr>
            <a:xfrm>
              <a:off x="0" y="0"/>
              <a:ext cx="140335" cy="61214"/>
            </a:xfrm>
            <a:custGeom>
              <a:avLst/>
              <a:gdLst/>
              <a:ahLst/>
              <a:cxnLst/>
              <a:rect l="l" t="t" r="r" b="b"/>
              <a:pathLst>
                <a:path w="140335" h="61214">
                  <a:moveTo>
                    <a:pt x="65024" y="0"/>
                  </a:moveTo>
                  <a:cubicBezTo>
                    <a:pt x="42418" y="0"/>
                    <a:pt x="21717" y="8255"/>
                    <a:pt x="9144" y="16510"/>
                  </a:cubicBezTo>
                  <a:cubicBezTo>
                    <a:pt x="1778" y="21082"/>
                    <a:pt x="0" y="30480"/>
                    <a:pt x="4572" y="37719"/>
                  </a:cubicBezTo>
                  <a:cubicBezTo>
                    <a:pt x="7493" y="42164"/>
                    <a:pt x="12446" y="44577"/>
                    <a:pt x="17526" y="44577"/>
                  </a:cubicBezTo>
                  <a:cubicBezTo>
                    <a:pt x="20320" y="44577"/>
                    <a:pt x="23241" y="43815"/>
                    <a:pt x="25781" y="42164"/>
                  </a:cubicBezTo>
                  <a:cubicBezTo>
                    <a:pt x="28702" y="40259"/>
                    <a:pt x="45339" y="30226"/>
                    <a:pt x="65151" y="30226"/>
                  </a:cubicBezTo>
                  <a:cubicBezTo>
                    <a:pt x="80137" y="30226"/>
                    <a:pt x="96901" y="35941"/>
                    <a:pt x="110998" y="55118"/>
                  </a:cubicBezTo>
                  <a:cubicBezTo>
                    <a:pt x="113919" y="59055"/>
                    <a:pt x="118491" y="61214"/>
                    <a:pt x="123063" y="61214"/>
                  </a:cubicBezTo>
                  <a:cubicBezTo>
                    <a:pt x="126365" y="61214"/>
                    <a:pt x="129540" y="60325"/>
                    <a:pt x="132207" y="58547"/>
                  </a:cubicBezTo>
                  <a:cubicBezTo>
                    <a:pt x="139192" y="53340"/>
                    <a:pt x="140335" y="43942"/>
                    <a:pt x="135509" y="37084"/>
                  </a:cubicBezTo>
                  <a:cubicBezTo>
                    <a:pt x="114554" y="9144"/>
                    <a:pt x="88773" y="0"/>
                    <a:pt x="6502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19" name="Group 419"/>
          <p:cNvGrpSpPr/>
          <p:nvPr/>
        </p:nvGrpSpPr>
        <p:grpSpPr>
          <a:xfrm>
            <a:off x="9943113" y="4994712"/>
            <a:ext cx="148685" cy="43529"/>
            <a:chOff x="0" y="0"/>
            <a:chExt cx="198247" cy="58039"/>
          </a:xfrm>
        </p:grpSpPr>
        <p:sp>
          <p:nvSpPr>
            <p:cNvPr id="420" name="Freeform 420"/>
            <p:cNvSpPr/>
            <p:nvPr/>
          </p:nvSpPr>
          <p:spPr>
            <a:xfrm>
              <a:off x="0" y="0"/>
              <a:ext cx="198247" cy="58039"/>
            </a:xfrm>
            <a:custGeom>
              <a:avLst/>
              <a:gdLst/>
              <a:ahLst/>
              <a:cxnLst/>
              <a:rect l="l" t="t" r="r" b="b"/>
              <a:pathLst>
                <a:path w="198247" h="58039">
                  <a:moveTo>
                    <a:pt x="93980" y="0"/>
                  </a:moveTo>
                  <a:cubicBezTo>
                    <a:pt x="66167" y="0"/>
                    <a:pt x="35941" y="7874"/>
                    <a:pt x="7493" y="29972"/>
                  </a:cubicBezTo>
                  <a:cubicBezTo>
                    <a:pt x="889" y="35179"/>
                    <a:pt x="0" y="44831"/>
                    <a:pt x="5080" y="51435"/>
                  </a:cubicBezTo>
                  <a:cubicBezTo>
                    <a:pt x="8001" y="55372"/>
                    <a:pt x="12446" y="57277"/>
                    <a:pt x="17018" y="57277"/>
                  </a:cubicBezTo>
                  <a:cubicBezTo>
                    <a:pt x="20193" y="57277"/>
                    <a:pt x="23495" y="56134"/>
                    <a:pt x="26289" y="54102"/>
                  </a:cubicBezTo>
                  <a:cubicBezTo>
                    <a:pt x="49276" y="36195"/>
                    <a:pt x="73025" y="30099"/>
                    <a:pt x="94361" y="30099"/>
                  </a:cubicBezTo>
                  <a:cubicBezTo>
                    <a:pt x="136652" y="30099"/>
                    <a:pt x="170053" y="53721"/>
                    <a:pt x="171958" y="55372"/>
                  </a:cubicBezTo>
                  <a:cubicBezTo>
                    <a:pt x="174752" y="57150"/>
                    <a:pt x="177673" y="58039"/>
                    <a:pt x="180975" y="58039"/>
                  </a:cubicBezTo>
                  <a:cubicBezTo>
                    <a:pt x="185547" y="58039"/>
                    <a:pt x="190373" y="56007"/>
                    <a:pt x="193040" y="51943"/>
                  </a:cubicBezTo>
                  <a:cubicBezTo>
                    <a:pt x="198247" y="44958"/>
                    <a:pt x="196723" y="35687"/>
                    <a:pt x="189738" y="30734"/>
                  </a:cubicBezTo>
                  <a:cubicBezTo>
                    <a:pt x="170434" y="16637"/>
                    <a:pt x="134493" y="0"/>
                    <a:pt x="9398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21" name="Group 421"/>
          <p:cNvGrpSpPr/>
          <p:nvPr/>
        </p:nvGrpSpPr>
        <p:grpSpPr>
          <a:xfrm>
            <a:off x="9962161" y="5068052"/>
            <a:ext cx="105442" cy="46006"/>
            <a:chOff x="0" y="0"/>
            <a:chExt cx="140589" cy="61341"/>
          </a:xfrm>
        </p:grpSpPr>
        <p:sp>
          <p:nvSpPr>
            <p:cNvPr id="422" name="Freeform 422"/>
            <p:cNvSpPr/>
            <p:nvPr/>
          </p:nvSpPr>
          <p:spPr>
            <a:xfrm>
              <a:off x="0" y="0"/>
              <a:ext cx="140589" cy="61341"/>
            </a:xfrm>
            <a:custGeom>
              <a:avLst/>
              <a:gdLst/>
              <a:ahLst/>
              <a:cxnLst/>
              <a:rect l="l" t="t" r="r" b="b"/>
              <a:pathLst>
                <a:path w="140589" h="61341">
                  <a:moveTo>
                    <a:pt x="75438" y="0"/>
                  </a:moveTo>
                  <a:cubicBezTo>
                    <a:pt x="51689" y="0"/>
                    <a:pt x="25781" y="9144"/>
                    <a:pt x="5080" y="37084"/>
                  </a:cubicBezTo>
                  <a:cubicBezTo>
                    <a:pt x="0" y="44069"/>
                    <a:pt x="1397" y="53467"/>
                    <a:pt x="8128" y="58674"/>
                  </a:cubicBezTo>
                  <a:cubicBezTo>
                    <a:pt x="10795" y="60452"/>
                    <a:pt x="14224" y="61341"/>
                    <a:pt x="17272" y="61341"/>
                  </a:cubicBezTo>
                  <a:cubicBezTo>
                    <a:pt x="22098" y="61341"/>
                    <a:pt x="26543" y="59182"/>
                    <a:pt x="29591" y="55245"/>
                  </a:cubicBezTo>
                  <a:cubicBezTo>
                    <a:pt x="43815" y="36068"/>
                    <a:pt x="60452" y="30353"/>
                    <a:pt x="75565" y="30353"/>
                  </a:cubicBezTo>
                  <a:cubicBezTo>
                    <a:pt x="95377" y="30353"/>
                    <a:pt x="112014" y="40386"/>
                    <a:pt x="114935" y="42291"/>
                  </a:cubicBezTo>
                  <a:cubicBezTo>
                    <a:pt x="117602" y="43942"/>
                    <a:pt x="120396" y="44704"/>
                    <a:pt x="123190" y="44704"/>
                  </a:cubicBezTo>
                  <a:cubicBezTo>
                    <a:pt x="128270" y="44704"/>
                    <a:pt x="133096" y="42291"/>
                    <a:pt x="136017" y="37846"/>
                  </a:cubicBezTo>
                  <a:cubicBezTo>
                    <a:pt x="140589" y="30480"/>
                    <a:pt x="138430" y="21209"/>
                    <a:pt x="131445" y="16637"/>
                  </a:cubicBezTo>
                  <a:cubicBezTo>
                    <a:pt x="118745" y="8255"/>
                    <a:pt x="98044" y="0"/>
                    <a:pt x="7543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23" name="Group 423"/>
          <p:cNvGrpSpPr/>
          <p:nvPr/>
        </p:nvGrpSpPr>
        <p:grpSpPr>
          <a:xfrm>
            <a:off x="6523917" y="3259107"/>
            <a:ext cx="2123884" cy="908399"/>
            <a:chOff x="0" y="0"/>
            <a:chExt cx="2831846" cy="1211199"/>
          </a:xfrm>
        </p:grpSpPr>
        <p:sp>
          <p:nvSpPr>
            <p:cNvPr id="424" name="Freeform 424"/>
            <p:cNvSpPr/>
            <p:nvPr/>
          </p:nvSpPr>
          <p:spPr>
            <a:xfrm>
              <a:off x="0" y="0"/>
              <a:ext cx="2831846" cy="1211199"/>
            </a:xfrm>
            <a:custGeom>
              <a:avLst/>
              <a:gdLst/>
              <a:ahLst/>
              <a:cxnLst/>
              <a:rect l="l" t="t" r="r" b="b"/>
              <a:pathLst>
                <a:path w="2831846" h="1211199">
                  <a:moveTo>
                    <a:pt x="542544" y="0"/>
                  </a:moveTo>
                  <a:cubicBezTo>
                    <a:pt x="242697" y="0"/>
                    <a:pt x="0" y="243078"/>
                    <a:pt x="0" y="542544"/>
                  </a:cubicBezTo>
                  <a:cubicBezTo>
                    <a:pt x="0" y="842010"/>
                    <a:pt x="242697" y="1084834"/>
                    <a:pt x="542544" y="1084834"/>
                  </a:cubicBezTo>
                  <a:lnTo>
                    <a:pt x="698246" y="1084834"/>
                  </a:lnTo>
                  <a:lnTo>
                    <a:pt x="795909" y="1211199"/>
                  </a:lnTo>
                  <a:lnTo>
                    <a:pt x="893572" y="1084834"/>
                  </a:lnTo>
                  <a:lnTo>
                    <a:pt x="2289556" y="1084834"/>
                  </a:lnTo>
                  <a:cubicBezTo>
                    <a:pt x="2589149" y="1084834"/>
                    <a:pt x="2831846" y="842137"/>
                    <a:pt x="2831846" y="542544"/>
                  </a:cubicBezTo>
                  <a:cubicBezTo>
                    <a:pt x="2831846" y="242951"/>
                    <a:pt x="2589149" y="0"/>
                    <a:pt x="22895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5" name="Group 425"/>
          <p:cNvGrpSpPr/>
          <p:nvPr/>
        </p:nvGrpSpPr>
        <p:grpSpPr>
          <a:xfrm>
            <a:off x="6711378" y="3472242"/>
            <a:ext cx="387668" cy="387477"/>
            <a:chOff x="0" y="0"/>
            <a:chExt cx="516890" cy="516636"/>
          </a:xfrm>
        </p:grpSpPr>
        <p:sp>
          <p:nvSpPr>
            <p:cNvPr id="426" name="Freeform 426"/>
            <p:cNvSpPr/>
            <p:nvPr/>
          </p:nvSpPr>
          <p:spPr>
            <a:xfrm>
              <a:off x="0" y="0"/>
              <a:ext cx="516890" cy="516636"/>
            </a:xfrm>
            <a:custGeom>
              <a:avLst/>
              <a:gdLst/>
              <a:ahLst/>
              <a:cxnLst/>
              <a:rect l="l" t="t" r="r" b="b"/>
              <a:pathLst>
                <a:path w="516890" h="516636">
                  <a:moveTo>
                    <a:pt x="258445" y="0"/>
                  </a:moveTo>
                  <a:cubicBezTo>
                    <a:pt x="115824" y="0"/>
                    <a:pt x="0" y="115697"/>
                    <a:pt x="0" y="258445"/>
                  </a:cubicBezTo>
                  <a:cubicBezTo>
                    <a:pt x="0" y="401193"/>
                    <a:pt x="115824" y="516636"/>
                    <a:pt x="258445" y="516636"/>
                  </a:cubicBezTo>
                  <a:cubicBezTo>
                    <a:pt x="401066" y="516636"/>
                    <a:pt x="516890" y="401193"/>
                    <a:pt x="516890" y="258445"/>
                  </a:cubicBezTo>
                  <a:cubicBezTo>
                    <a:pt x="516890" y="115697"/>
                    <a:pt x="401193" y="0"/>
                    <a:pt x="25844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27" name="Group 427"/>
          <p:cNvGrpSpPr/>
          <p:nvPr/>
        </p:nvGrpSpPr>
        <p:grpSpPr>
          <a:xfrm>
            <a:off x="7226829" y="3433241"/>
            <a:ext cx="1184053" cy="47149"/>
            <a:chOff x="0" y="0"/>
            <a:chExt cx="1578737" cy="62865"/>
          </a:xfrm>
        </p:grpSpPr>
        <p:sp>
          <p:nvSpPr>
            <p:cNvPr id="428" name="Freeform 428"/>
            <p:cNvSpPr/>
            <p:nvPr/>
          </p:nvSpPr>
          <p:spPr>
            <a:xfrm>
              <a:off x="0" y="0"/>
              <a:ext cx="1578737" cy="62865"/>
            </a:xfrm>
            <a:custGeom>
              <a:avLst/>
              <a:gdLst/>
              <a:ahLst/>
              <a:cxnLst/>
              <a:rect l="l" t="t" r="r" b="b"/>
              <a:pathLst>
                <a:path w="1578737" h="62865">
                  <a:moveTo>
                    <a:pt x="31369" y="0"/>
                  </a:moveTo>
                  <a:cubicBezTo>
                    <a:pt x="13843" y="0"/>
                    <a:pt x="0" y="14224"/>
                    <a:pt x="0" y="31496"/>
                  </a:cubicBezTo>
                  <a:cubicBezTo>
                    <a:pt x="0" y="49022"/>
                    <a:pt x="13843" y="62865"/>
                    <a:pt x="31369" y="62865"/>
                  </a:cubicBezTo>
                  <a:lnTo>
                    <a:pt x="1547368" y="62865"/>
                  </a:lnTo>
                  <a:cubicBezTo>
                    <a:pt x="1564894" y="62865"/>
                    <a:pt x="1578737" y="49022"/>
                    <a:pt x="1578737" y="31496"/>
                  </a:cubicBezTo>
                  <a:cubicBezTo>
                    <a:pt x="1578737" y="14224"/>
                    <a:pt x="1564894" y="0"/>
                    <a:pt x="154736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29" name="Group 429"/>
          <p:cNvGrpSpPr/>
          <p:nvPr/>
        </p:nvGrpSpPr>
        <p:grpSpPr>
          <a:xfrm>
            <a:off x="7226829" y="3572601"/>
            <a:ext cx="1184053" cy="47244"/>
            <a:chOff x="0" y="0"/>
            <a:chExt cx="1578737" cy="62992"/>
          </a:xfrm>
        </p:grpSpPr>
        <p:sp>
          <p:nvSpPr>
            <p:cNvPr id="430" name="Freeform 430"/>
            <p:cNvSpPr/>
            <p:nvPr/>
          </p:nvSpPr>
          <p:spPr>
            <a:xfrm>
              <a:off x="0" y="0"/>
              <a:ext cx="1578737" cy="62992"/>
            </a:xfrm>
            <a:custGeom>
              <a:avLst/>
              <a:gdLst/>
              <a:ahLst/>
              <a:cxnLst/>
              <a:rect l="l" t="t" r="r" b="b"/>
              <a:pathLst>
                <a:path w="1578737" h="62992">
                  <a:moveTo>
                    <a:pt x="31369" y="127"/>
                  </a:moveTo>
                  <a:cubicBezTo>
                    <a:pt x="13843" y="127"/>
                    <a:pt x="0" y="14224"/>
                    <a:pt x="0" y="31496"/>
                  </a:cubicBezTo>
                  <a:cubicBezTo>
                    <a:pt x="0" y="49022"/>
                    <a:pt x="13843" y="62992"/>
                    <a:pt x="31369" y="62992"/>
                  </a:cubicBezTo>
                  <a:lnTo>
                    <a:pt x="1547368" y="62992"/>
                  </a:lnTo>
                  <a:cubicBezTo>
                    <a:pt x="1564894" y="62992"/>
                    <a:pt x="1578737" y="49022"/>
                    <a:pt x="1578737" y="31496"/>
                  </a:cubicBezTo>
                  <a:cubicBezTo>
                    <a:pt x="1578737" y="14224"/>
                    <a:pt x="1564894" y="0"/>
                    <a:pt x="154736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31" name="Group 431"/>
          <p:cNvGrpSpPr/>
          <p:nvPr/>
        </p:nvGrpSpPr>
        <p:grpSpPr>
          <a:xfrm>
            <a:off x="8136660" y="3712099"/>
            <a:ext cx="274320" cy="47149"/>
            <a:chOff x="0" y="0"/>
            <a:chExt cx="365760" cy="62865"/>
          </a:xfrm>
        </p:grpSpPr>
        <p:sp>
          <p:nvSpPr>
            <p:cNvPr id="432" name="Freeform 432"/>
            <p:cNvSpPr/>
            <p:nvPr/>
          </p:nvSpPr>
          <p:spPr>
            <a:xfrm>
              <a:off x="0" y="0"/>
              <a:ext cx="365760" cy="62865"/>
            </a:xfrm>
            <a:custGeom>
              <a:avLst/>
              <a:gdLst/>
              <a:ahLst/>
              <a:cxnLst/>
              <a:rect l="l" t="t" r="r" b="b"/>
              <a:pathLst>
                <a:path w="365760" h="62865">
                  <a:moveTo>
                    <a:pt x="31496" y="127"/>
                  </a:moveTo>
                  <a:cubicBezTo>
                    <a:pt x="13970" y="127"/>
                    <a:pt x="0" y="14224"/>
                    <a:pt x="0" y="31496"/>
                  </a:cubicBezTo>
                  <a:cubicBezTo>
                    <a:pt x="0" y="49022"/>
                    <a:pt x="13970" y="62865"/>
                    <a:pt x="31496" y="62865"/>
                  </a:cubicBezTo>
                  <a:lnTo>
                    <a:pt x="334391" y="62865"/>
                  </a:lnTo>
                  <a:cubicBezTo>
                    <a:pt x="351917" y="62865"/>
                    <a:pt x="365760" y="48895"/>
                    <a:pt x="365760" y="31369"/>
                  </a:cubicBezTo>
                  <a:cubicBezTo>
                    <a:pt x="365760" y="14097"/>
                    <a:pt x="351917" y="0"/>
                    <a:pt x="33439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33" name="Group 433"/>
          <p:cNvGrpSpPr/>
          <p:nvPr/>
        </p:nvGrpSpPr>
        <p:grpSpPr>
          <a:xfrm>
            <a:off x="7226829" y="3712099"/>
            <a:ext cx="827532" cy="47149"/>
            <a:chOff x="0" y="0"/>
            <a:chExt cx="1103376" cy="62865"/>
          </a:xfrm>
        </p:grpSpPr>
        <p:sp>
          <p:nvSpPr>
            <p:cNvPr id="434" name="Freeform 434"/>
            <p:cNvSpPr/>
            <p:nvPr/>
          </p:nvSpPr>
          <p:spPr>
            <a:xfrm>
              <a:off x="0" y="0"/>
              <a:ext cx="1103376" cy="62865"/>
            </a:xfrm>
            <a:custGeom>
              <a:avLst/>
              <a:gdLst/>
              <a:ahLst/>
              <a:cxnLst/>
              <a:rect l="l" t="t" r="r" b="b"/>
              <a:pathLst>
                <a:path w="1103376" h="62865">
                  <a:moveTo>
                    <a:pt x="31369" y="127"/>
                  </a:moveTo>
                  <a:cubicBezTo>
                    <a:pt x="13843" y="127"/>
                    <a:pt x="0" y="14224"/>
                    <a:pt x="0" y="31496"/>
                  </a:cubicBezTo>
                  <a:cubicBezTo>
                    <a:pt x="0" y="49022"/>
                    <a:pt x="13843" y="62865"/>
                    <a:pt x="31369" y="62865"/>
                  </a:cubicBezTo>
                  <a:lnTo>
                    <a:pt x="1071880" y="62865"/>
                  </a:lnTo>
                  <a:cubicBezTo>
                    <a:pt x="1089406" y="62865"/>
                    <a:pt x="1103376" y="48895"/>
                    <a:pt x="1103376" y="31369"/>
                  </a:cubicBezTo>
                  <a:cubicBezTo>
                    <a:pt x="1103376" y="14097"/>
                    <a:pt x="1089406" y="0"/>
                    <a:pt x="107188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35" name="Group 435"/>
          <p:cNvGrpSpPr/>
          <p:nvPr/>
        </p:nvGrpSpPr>
        <p:grpSpPr>
          <a:xfrm>
            <a:off x="7226829" y="3851527"/>
            <a:ext cx="648843" cy="47149"/>
            <a:chOff x="0" y="0"/>
            <a:chExt cx="865124" cy="62865"/>
          </a:xfrm>
        </p:grpSpPr>
        <p:sp>
          <p:nvSpPr>
            <p:cNvPr id="436" name="Freeform 436"/>
            <p:cNvSpPr/>
            <p:nvPr/>
          </p:nvSpPr>
          <p:spPr>
            <a:xfrm>
              <a:off x="0" y="0"/>
              <a:ext cx="865124" cy="62865"/>
            </a:xfrm>
            <a:custGeom>
              <a:avLst/>
              <a:gdLst/>
              <a:ahLst/>
              <a:cxnLst/>
              <a:rect l="l" t="t" r="r" b="b"/>
              <a:pathLst>
                <a:path w="865124" h="62865">
                  <a:moveTo>
                    <a:pt x="31369" y="0"/>
                  </a:moveTo>
                  <a:cubicBezTo>
                    <a:pt x="13843" y="0"/>
                    <a:pt x="0" y="14224"/>
                    <a:pt x="0" y="31496"/>
                  </a:cubicBezTo>
                  <a:cubicBezTo>
                    <a:pt x="0" y="49022"/>
                    <a:pt x="13843" y="62865"/>
                    <a:pt x="31369" y="62865"/>
                  </a:cubicBezTo>
                  <a:lnTo>
                    <a:pt x="833628" y="62865"/>
                  </a:lnTo>
                  <a:cubicBezTo>
                    <a:pt x="850900" y="62865"/>
                    <a:pt x="865124" y="48895"/>
                    <a:pt x="865124" y="31369"/>
                  </a:cubicBezTo>
                  <a:cubicBezTo>
                    <a:pt x="865124" y="14224"/>
                    <a:pt x="850900" y="0"/>
                    <a:pt x="83362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37" name="Group 437"/>
          <p:cNvGrpSpPr/>
          <p:nvPr/>
        </p:nvGrpSpPr>
        <p:grpSpPr>
          <a:xfrm>
            <a:off x="8819401" y="3812580"/>
            <a:ext cx="2124170" cy="908209"/>
            <a:chOff x="0" y="0"/>
            <a:chExt cx="2832227" cy="1210945"/>
          </a:xfrm>
        </p:grpSpPr>
        <p:sp>
          <p:nvSpPr>
            <p:cNvPr id="438" name="Freeform 438"/>
            <p:cNvSpPr/>
            <p:nvPr/>
          </p:nvSpPr>
          <p:spPr>
            <a:xfrm>
              <a:off x="0" y="0"/>
              <a:ext cx="2832227" cy="1210945"/>
            </a:xfrm>
            <a:custGeom>
              <a:avLst/>
              <a:gdLst/>
              <a:ahLst/>
              <a:cxnLst/>
              <a:rect l="l" t="t" r="r" b="b"/>
              <a:pathLst>
                <a:path w="2832227" h="1210945">
                  <a:moveTo>
                    <a:pt x="542671" y="0"/>
                  </a:moveTo>
                  <a:cubicBezTo>
                    <a:pt x="242951" y="0"/>
                    <a:pt x="0" y="242697"/>
                    <a:pt x="0" y="542290"/>
                  </a:cubicBezTo>
                  <a:cubicBezTo>
                    <a:pt x="0" y="841883"/>
                    <a:pt x="242951" y="1084961"/>
                    <a:pt x="542671" y="1084961"/>
                  </a:cubicBezTo>
                  <a:lnTo>
                    <a:pt x="2019681" y="1084961"/>
                  </a:lnTo>
                  <a:lnTo>
                    <a:pt x="2117598" y="1210945"/>
                  </a:lnTo>
                  <a:lnTo>
                    <a:pt x="2215261" y="1084961"/>
                  </a:lnTo>
                  <a:lnTo>
                    <a:pt x="2289556" y="1084961"/>
                  </a:lnTo>
                  <a:cubicBezTo>
                    <a:pt x="2589149" y="1084961"/>
                    <a:pt x="2832227" y="841883"/>
                    <a:pt x="2832227" y="542290"/>
                  </a:cubicBezTo>
                  <a:cubicBezTo>
                    <a:pt x="2832227" y="242697"/>
                    <a:pt x="2589149" y="0"/>
                    <a:pt x="22895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39" name="Group 439"/>
          <p:cNvGrpSpPr/>
          <p:nvPr/>
        </p:nvGrpSpPr>
        <p:grpSpPr>
          <a:xfrm>
            <a:off x="10368426" y="4025661"/>
            <a:ext cx="387477" cy="387477"/>
            <a:chOff x="0" y="0"/>
            <a:chExt cx="516636" cy="516636"/>
          </a:xfrm>
        </p:grpSpPr>
        <p:sp>
          <p:nvSpPr>
            <p:cNvPr id="440" name="Freeform 440"/>
            <p:cNvSpPr/>
            <p:nvPr/>
          </p:nvSpPr>
          <p:spPr>
            <a:xfrm>
              <a:off x="0" y="0"/>
              <a:ext cx="516636" cy="516636"/>
            </a:xfrm>
            <a:custGeom>
              <a:avLst/>
              <a:gdLst/>
              <a:ahLst/>
              <a:cxnLst/>
              <a:rect l="l" t="t" r="r" b="b"/>
              <a:pathLst>
                <a:path w="516636" h="516636">
                  <a:moveTo>
                    <a:pt x="258064" y="0"/>
                  </a:moveTo>
                  <a:cubicBezTo>
                    <a:pt x="115824" y="0"/>
                    <a:pt x="0" y="115443"/>
                    <a:pt x="0" y="258191"/>
                  </a:cubicBezTo>
                  <a:cubicBezTo>
                    <a:pt x="0" y="400939"/>
                    <a:pt x="115824" y="516636"/>
                    <a:pt x="258064" y="516636"/>
                  </a:cubicBezTo>
                  <a:cubicBezTo>
                    <a:pt x="400812" y="516636"/>
                    <a:pt x="516636" y="400812"/>
                    <a:pt x="516636" y="258191"/>
                  </a:cubicBezTo>
                  <a:cubicBezTo>
                    <a:pt x="516636" y="115570"/>
                    <a:pt x="400939" y="0"/>
                    <a:pt x="25806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41" name="Group 441"/>
          <p:cNvGrpSpPr/>
          <p:nvPr/>
        </p:nvGrpSpPr>
        <p:grpSpPr>
          <a:xfrm>
            <a:off x="9056371" y="3986619"/>
            <a:ext cx="1184434" cy="47244"/>
            <a:chOff x="0" y="0"/>
            <a:chExt cx="1579245" cy="62992"/>
          </a:xfrm>
        </p:grpSpPr>
        <p:sp>
          <p:nvSpPr>
            <p:cNvPr id="442" name="Freeform 442"/>
            <p:cNvSpPr/>
            <p:nvPr/>
          </p:nvSpPr>
          <p:spPr>
            <a:xfrm>
              <a:off x="0" y="0"/>
              <a:ext cx="1579245" cy="62992"/>
            </a:xfrm>
            <a:custGeom>
              <a:avLst/>
              <a:gdLst/>
              <a:ahLst/>
              <a:cxnLst/>
              <a:rect l="l" t="t" r="r" b="b"/>
              <a:pathLst>
                <a:path w="1579245" h="62992">
                  <a:moveTo>
                    <a:pt x="31369" y="127"/>
                  </a:moveTo>
                  <a:cubicBezTo>
                    <a:pt x="14097" y="127"/>
                    <a:pt x="0" y="13970"/>
                    <a:pt x="0" y="31496"/>
                  </a:cubicBezTo>
                  <a:cubicBezTo>
                    <a:pt x="0" y="48641"/>
                    <a:pt x="14097" y="62992"/>
                    <a:pt x="31369" y="62992"/>
                  </a:cubicBezTo>
                  <a:lnTo>
                    <a:pt x="1547749" y="62992"/>
                  </a:lnTo>
                  <a:cubicBezTo>
                    <a:pt x="1564894" y="62992"/>
                    <a:pt x="1579245" y="48768"/>
                    <a:pt x="1579245" y="31496"/>
                  </a:cubicBezTo>
                  <a:cubicBezTo>
                    <a:pt x="1579245" y="13970"/>
                    <a:pt x="1565021" y="0"/>
                    <a:pt x="154774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43" name="Group 443"/>
          <p:cNvGrpSpPr/>
          <p:nvPr/>
        </p:nvGrpSpPr>
        <p:grpSpPr>
          <a:xfrm>
            <a:off x="9056371" y="4126115"/>
            <a:ext cx="880777" cy="47244"/>
            <a:chOff x="0" y="0"/>
            <a:chExt cx="1174369" cy="62992"/>
          </a:xfrm>
        </p:grpSpPr>
        <p:sp>
          <p:nvSpPr>
            <p:cNvPr id="444" name="Freeform 444"/>
            <p:cNvSpPr/>
            <p:nvPr/>
          </p:nvSpPr>
          <p:spPr>
            <a:xfrm>
              <a:off x="0" y="0"/>
              <a:ext cx="1174369" cy="62992"/>
            </a:xfrm>
            <a:custGeom>
              <a:avLst/>
              <a:gdLst/>
              <a:ahLst/>
              <a:cxnLst/>
              <a:rect l="l" t="t" r="r" b="b"/>
              <a:pathLst>
                <a:path w="1174369" h="62992">
                  <a:moveTo>
                    <a:pt x="31369" y="0"/>
                  </a:moveTo>
                  <a:cubicBezTo>
                    <a:pt x="14097" y="0"/>
                    <a:pt x="0" y="13970"/>
                    <a:pt x="0" y="31496"/>
                  </a:cubicBezTo>
                  <a:cubicBezTo>
                    <a:pt x="0" y="48768"/>
                    <a:pt x="14097" y="62992"/>
                    <a:pt x="31369" y="62992"/>
                  </a:cubicBezTo>
                  <a:lnTo>
                    <a:pt x="1142873" y="62992"/>
                  </a:lnTo>
                  <a:cubicBezTo>
                    <a:pt x="1160399" y="62992"/>
                    <a:pt x="1174369" y="48768"/>
                    <a:pt x="1174369" y="31496"/>
                  </a:cubicBezTo>
                  <a:cubicBezTo>
                    <a:pt x="1174369" y="13970"/>
                    <a:pt x="1160399" y="0"/>
                    <a:pt x="114287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45" name="Group 445"/>
          <p:cNvGrpSpPr/>
          <p:nvPr/>
        </p:nvGrpSpPr>
        <p:grpSpPr>
          <a:xfrm>
            <a:off x="9998600" y="4126115"/>
            <a:ext cx="242221" cy="47149"/>
            <a:chOff x="0" y="0"/>
            <a:chExt cx="322961" cy="62865"/>
          </a:xfrm>
        </p:grpSpPr>
        <p:sp>
          <p:nvSpPr>
            <p:cNvPr id="446" name="Freeform 446"/>
            <p:cNvSpPr/>
            <p:nvPr/>
          </p:nvSpPr>
          <p:spPr>
            <a:xfrm>
              <a:off x="0" y="0"/>
              <a:ext cx="322961" cy="62865"/>
            </a:xfrm>
            <a:custGeom>
              <a:avLst/>
              <a:gdLst/>
              <a:ahLst/>
              <a:cxnLst/>
              <a:rect l="l" t="t" r="r" b="b"/>
              <a:pathLst>
                <a:path w="322961" h="62865">
                  <a:moveTo>
                    <a:pt x="31496" y="0"/>
                  </a:moveTo>
                  <a:cubicBezTo>
                    <a:pt x="14224" y="0"/>
                    <a:pt x="0" y="13970"/>
                    <a:pt x="0" y="31496"/>
                  </a:cubicBezTo>
                  <a:cubicBezTo>
                    <a:pt x="0" y="48768"/>
                    <a:pt x="14224" y="62865"/>
                    <a:pt x="31496" y="62865"/>
                  </a:cubicBezTo>
                  <a:lnTo>
                    <a:pt x="291465" y="62865"/>
                  </a:lnTo>
                  <a:cubicBezTo>
                    <a:pt x="308610" y="62865"/>
                    <a:pt x="322961" y="48641"/>
                    <a:pt x="322961" y="31369"/>
                  </a:cubicBezTo>
                  <a:cubicBezTo>
                    <a:pt x="322961" y="13970"/>
                    <a:pt x="308610" y="0"/>
                    <a:pt x="29146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47" name="Group 447"/>
          <p:cNvGrpSpPr/>
          <p:nvPr/>
        </p:nvGrpSpPr>
        <p:grpSpPr>
          <a:xfrm>
            <a:off x="9056371" y="4265545"/>
            <a:ext cx="392144" cy="47149"/>
            <a:chOff x="0" y="0"/>
            <a:chExt cx="522859" cy="62865"/>
          </a:xfrm>
        </p:grpSpPr>
        <p:sp>
          <p:nvSpPr>
            <p:cNvPr id="448" name="Freeform 448"/>
            <p:cNvSpPr/>
            <p:nvPr/>
          </p:nvSpPr>
          <p:spPr>
            <a:xfrm>
              <a:off x="0" y="0"/>
              <a:ext cx="522859" cy="62865"/>
            </a:xfrm>
            <a:custGeom>
              <a:avLst/>
              <a:gdLst/>
              <a:ahLst/>
              <a:cxnLst/>
              <a:rect l="l" t="t" r="r" b="b"/>
              <a:pathLst>
                <a:path w="522859" h="62865">
                  <a:moveTo>
                    <a:pt x="31369" y="0"/>
                  </a:moveTo>
                  <a:cubicBezTo>
                    <a:pt x="14097" y="0"/>
                    <a:pt x="0" y="13970"/>
                    <a:pt x="0" y="31496"/>
                  </a:cubicBezTo>
                  <a:cubicBezTo>
                    <a:pt x="0" y="48641"/>
                    <a:pt x="14097" y="62865"/>
                    <a:pt x="31369" y="62865"/>
                  </a:cubicBezTo>
                  <a:lnTo>
                    <a:pt x="491490" y="62865"/>
                  </a:lnTo>
                  <a:cubicBezTo>
                    <a:pt x="508889" y="62865"/>
                    <a:pt x="522859" y="48641"/>
                    <a:pt x="522859" y="31496"/>
                  </a:cubicBezTo>
                  <a:cubicBezTo>
                    <a:pt x="522859" y="13970"/>
                    <a:pt x="508889" y="0"/>
                    <a:pt x="49149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49" name="Group 449"/>
          <p:cNvGrpSpPr/>
          <p:nvPr/>
        </p:nvGrpSpPr>
        <p:grpSpPr>
          <a:xfrm>
            <a:off x="9530828" y="4265545"/>
            <a:ext cx="709993" cy="47149"/>
            <a:chOff x="0" y="0"/>
            <a:chExt cx="946658" cy="62865"/>
          </a:xfrm>
        </p:grpSpPr>
        <p:sp>
          <p:nvSpPr>
            <p:cNvPr id="450" name="Freeform 450"/>
            <p:cNvSpPr/>
            <p:nvPr/>
          </p:nvSpPr>
          <p:spPr>
            <a:xfrm>
              <a:off x="0" y="0"/>
              <a:ext cx="946658" cy="62865"/>
            </a:xfrm>
            <a:custGeom>
              <a:avLst/>
              <a:gdLst/>
              <a:ahLst/>
              <a:cxnLst/>
              <a:rect l="l" t="t" r="r" b="b"/>
              <a:pathLst>
                <a:path w="946658" h="62865">
                  <a:moveTo>
                    <a:pt x="31496" y="0"/>
                  </a:moveTo>
                  <a:cubicBezTo>
                    <a:pt x="13970" y="0"/>
                    <a:pt x="0" y="13970"/>
                    <a:pt x="0" y="31496"/>
                  </a:cubicBezTo>
                  <a:cubicBezTo>
                    <a:pt x="0" y="48768"/>
                    <a:pt x="13970" y="62865"/>
                    <a:pt x="31496" y="62865"/>
                  </a:cubicBezTo>
                  <a:lnTo>
                    <a:pt x="915162" y="62865"/>
                  </a:lnTo>
                  <a:cubicBezTo>
                    <a:pt x="932307" y="62865"/>
                    <a:pt x="946658" y="48641"/>
                    <a:pt x="946658" y="31496"/>
                  </a:cubicBezTo>
                  <a:cubicBezTo>
                    <a:pt x="946531" y="13970"/>
                    <a:pt x="932307" y="0"/>
                    <a:pt x="91516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51" name="Group 451"/>
          <p:cNvGrpSpPr/>
          <p:nvPr/>
        </p:nvGrpSpPr>
        <p:grpSpPr>
          <a:xfrm>
            <a:off x="9056371" y="4405070"/>
            <a:ext cx="766096" cy="47149"/>
            <a:chOff x="0" y="0"/>
            <a:chExt cx="1021461" cy="62865"/>
          </a:xfrm>
        </p:grpSpPr>
        <p:sp>
          <p:nvSpPr>
            <p:cNvPr id="452" name="Freeform 452"/>
            <p:cNvSpPr/>
            <p:nvPr/>
          </p:nvSpPr>
          <p:spPr>
            <a:xfrm>
              <a:off x="0" y="0"/>
              <a:ext cx="1021461" cy="62865"/>
            </a:xfrm>
            <a:custGeom>
              <a:avLst/>
              <a:gdLst/>
              <a:ahLst/>
              <a:cxnLst/>
              <a:rect l="l" t="t" r="r" b="b"/>
              <a:pathLst>
                <a:path w="1021461" h="62865">
                  <a:moveTo>
                    <a:pt x="31369" y="0"/>
                  </a:moveTo>
                  <a:cubicBezTo>
                    <a:pt x="14097" y="0"/>
                    <a:pt x="0" y="13843"/>
                    <a:pt x="0" y="31369"/>
                  </a:cubicBezTo>
                  <a:cubicBezTo>
                    <a:pt x="0" y="48641"/>
                    <a:pt x="14097" y="62865"/>
                    <a:pt x="31369" y="62865"/>
                  </a:cubicBezTo>
                  <a:lnTo>
                    <a:pt x="989965" y="62865"/>
                  </a:lnTo>
                  <a:cubicBezTo>
                    <a:pt x="1007491" y="62865"/>
                    <a:pt x="1021461" y="48641"/>
                    <a:pt x="1021461" y="31369"/>
                  </a:cubicBezTo>
                  <a:cubicBezTo>
                    <a:pt x="1021461" y="13970"/>
                    <a:pt x="1007491" y="0"/>
                    <a:pt x="98996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53" name="Group 453"/>
          <p:cNvGrpSpPr/>
          <p:nvPr/>
        </p:nvGrpSpPr>
        <p:grpSpPr>
          <a:xfrm>
            <a:off x="7984960" y="4427579"/>
            <a:ext cx="795242" cy="326517"/>
            <a:chOff x="0" y="0"/>
            <a:chExt cx="1060323" cy="435356"/>
          </a:xfrm>
        </p:grpSpPr>
        <p:sp>
          <p:nvSpPr>
            <p:cNvPr id="454" name="Freeform 454"/>
            <p:cNvSpPr/>
            <p:nvPr/>
          </p:nvSpPr>
          <p:spPr>
            <a:xfrm>
              <a:off x="0" y="0"/>
              <a:ext cx="1060323" cy="435356"/>
            </a:xfrm>
            <a:custGeom>
              <a:avLst/>
              <a:gdLst/>
              <a:ahLst/>
              <a:cxnLst/>
              <a:rect l="l" t="t" r="r" b="b"/>
              <a:pathLst>
                <a:path w="1060323" h="435356">
                  <a:moveTo>
                    <a:pt x="195072" y="0"/>
                  </a:moveTo>
                  <a:cubicBezTo>
                    <a:pt x="87376" y="0"/>
                    <a:pt x="0" y="87376"/>
                    <a:pt x="0" y="194945"/>
                  </a:cubicBezTo>
                  <a:cubicBezTo>
                    <a:pt x="0" y="302641"/>
                    <a:pt x="87376" y="390017"/>
                    <a:pt x="195072" y="390017"/>
                  </a:cubicBezTo>
                  <a:lnTo>
                    <a:pt x="251333" y="390017"/>
                  </a:lnTo>
                  <a:lnTo>
                    <a:pt x="286385" y="435356"/>
                  </a:lnTo>
                  <a:lnTo>
                    <a:pt x="321437" y="390017"/>
                  </a:lnTo>
                  <a:lnTo>
                    <a:pt x="865251" y="390017"/>
                  </a:lnTo>
                  <a:cubicBezTo>
                    <a:pt x="972820" y="390017"/>
                    <a:pt x="1060323" y="302768"/>
                    <a:pt x="1060323" y="194945"/>
                  </a:cubicBezTo>
                  <a:cubicBezTo>
                    <a:pt x="1060196" y="87376"/>
                    <a:pt x="972820" y="0"/>
                    <a:pt x="86525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55" name="Group 455"/>
          <p:cNvGrpSpPr/>
          <p:nvPr/>
        </p:nvGrpSpPr>
        <p:grpSpPr>
          <a:xfrm>
            <a:off x="8070232" y="4498576"/>
            <a:ext cx="173641" cy="143542"/>
            <a:chOff x="0" y="0"/>
            <a:chExt cx="231521" cy="191389"/>
          </a:xfrm>
        </p:grpSpPr>
        <p:sp>
          <p:nvSpPr>
            <p:cNvPr id="456" name="Freeform 456"/>
            <p:cNvSpPr/>
            <p:nvPr/>
          </p:nvSpPr>
          <p:spPr>
            <a:xfrm>
              <a:off x="0" y="0"/>
              <a:ext cx="231521" cy="191389"/>
            </a:xfrm>
            <a:custGeom>
              <a:avLst/>
              <a:gdLst/>
              <a:ahLst/>
              <a:cxnLst/>
              <a:rect l="l" t="t" r="r" b="b"/>
              <a:pathLst>
                <a:path w="231521" h="191389">
                  <a:moveTo>
                    <a:pt x="62103" y="0"/>
                  </a:moveTo>
                  <a:cubicBezTo>
                    <a:pt x="58674" y="0"/>
                    <a:pt x="55245" y="254"/>
                    <a:pt x="51689" y="889"/>
                  </a:cubicBezTo>
                  <a:cubicBezTo>
                    <a:pt x="27178" y="5080"/>
                    <a:pt x="7239" y="25400"/>
                    <a:pt x="3302" y="49911"/>
                  </a:cubicBezTo>
                  <a:cubicBezTo>
                    <a:pt x="0" y="70104"/>
                    <a:pt x="7239" y="88773"/>
                    <a:pt x="19939" y="101854"/>
                  </a:cubicBezTo>
                  <a:lnTo>
                    <a:pt x="104902" y="186817"/>
                  </a:lnTo>
                  <a:cubicBezTo>
                    <a:pt x="107823" y="189865"/>
                    <a:pt x="111887" y="191389"/>
                    <a:pt x="115951" y="191389"/>
                  </a:cubicBezTo>
                  <a:cubicBezTo>
                    <a:pt x="120015" y="191389"/>
                    <a:pt x="123952" y="189992"/>
                    <a:pt x="127000" y="186817"/>
                  </a:cubicBezTo>
                  <a:lnTo>
                    <a:pt x="211963" y="101854"/>
                  </a:lnTo>
                  <a:cubicBezTo>
                    <a:pt x="224663" y="88900"/>
                    <a:pt x="231521" y="70104"/>
                    <a:pt x="228600" y="49911"/>
                  </a:cubicBezTo>
                  <a:cubicBezTo>
                    <a:pt x="224663" y="25400"/>
                    <a:pt x="204724" y="5080"/>
                    <a:pt x="180086" y="889"/>
                  </a:cubicBezTo>
                  <a:cubicBezTo>
                    <a:pt x="176657" y="254"/>
                    <a:pt x="173101" y="0"/>
                    <a:pt x="169799" y="0"/>
                  </a:cubicBezTo>
                  <a:cubicBezTo>
                    <a:pt x="146050" y="0"/>
                    <a:pt x="125603" y="13970"/>
                    <a:pt x="115697" y="34163"/>
                  </a:cubicBezTo>
                  <a:cubicBezTo>
                    <a:pt x="106299" y="13970"/>
                    <a:pt x="85852" y="0"/>
                    <a:pt x="62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7" name="Group 457"/>
          <p:cNvGrpSpPr/>
          <p:nvPr/>
        </p:nvGrpSpPr>
        <p:grpSpPr>
          <a:xfrm>
            <a:off x="8295639" y="4498576"/>
            <a:ext cx="173641" cy="143542"/>
            <a:chOff x="0" y="0"/>
            <a:chExt cx="231521" cy="191389"/>
          </a:xfrm>
        </p:grpSpPr>
        <p:sp>
          <p:nvSpPr>
            <p:cNvPr id="458" name="Freeform 458"/>
            <p:cNvSpPr/>
            <p:nvPr/>
          </p:nvSpPr>
          <p:spPr>
            <a:xfrm>
              <a:off x="0" y="0"/>
              <a:ext cx="231521" cy="191389"/>
            </a:xfrm>
            <a:custGeom>
              <a:avLst/>
              <a:gdLst/>
              <a:ahLst/>
              <a:cxnLst/>
              <a:rect l="l" t="t" r="r" b="b"/>
              <a:pathLst>
                <a:path w="231521" h="191389">
                  <a:moveTo>
                    <a:pt x="62103" y="0"/>
                  </a:moveTo>
                  <a:cubicBezTo>
                    <a:pt x="58674" y="0"/>
                    <a:pt x="55245" y="254"/>
                    <a:pt x="51689" y="889"/>
                  </a:cubicBezTo>
                  <a:cubicBezTo>
                    <a:pt x="27178" y="5080"/>
                    <a:pt x="7239" y="25400"/>
                    <a:pt x="3175" y="49911"/>
                  </a:cubicBezTo>
                  <a:cubicBezTo>
                    <a:pt x="0" y="70104"/>
                    <a:pt x="7239" y="88773"/>
                    <a:pt x="19812" y="101854"/>
                  </a:cubicBezTo>
                  <a:lnTo>
                    <a:pt x="104775" y="186817"/>
                  </a:lnTo>
                  <a:cubicBezTo>
                    <a:pt x="107823" y="189865"/>
                    <a:pt x="111887" y="191389"/>
                    <a:pt x="115951" y="191389"/>
                  </a:cubicBezTo>
                  <a:cubicBezTo>
                    <a:pt x="120015" y="191389"/>
                    <a:pt x="123952" y="189992"/>
                    <a:pt x="126873" y="186817"/>
                  </a:cubicBezTo>
                  <a:lnTo>
                    <a:pt x="211963" y="101854"/>
                  </a:lnTo>
                  <a:cubicBezTo>
                    <a:pt x="224663" y="88900"/>
                    <a:pt x="231521" y="70104"/>
                    <a:pt x="228473" y="49911"/>
                  </a:cubicBezTo>
                  <a:cubicBezTo>
                    <a:pt x="224536" y="25400"/>
                    <a:pt x="204597" y="5080"/>
                    <a:pt x="180213" y="889"/>
                  </a:cubicBezTo>
                  <a:cubicBezTo>
                    <a:pt x="176657" y="254"/>
                    <a:pt x="173101" y="0"/>
                    <a:pt x="169799" y="0"/>
                  </a:cubicBezTo>
                  <a:cubicBezTo>
                    <a:pt x="145923" y="0"/>
                    <a:pt x="125476" y="13970"/>
                    <a:pt x="115697" y="34163"/>
                  </a:cubicBezTo>
                  <a:cubicBezTo>
                    <a:pt x="106172" y="13970"/>
                    <a:pt x="85852" y="0"/>
                    <a:pt x="62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9" name="Group 459"/>
          <p:cNvGrpSpPr/>
          <p:nvPr/>
        </p:nvGrpSpPr>
        <p:grpSpPr>
          <a:xfrm>
            <a:off x="8521019" y="4498576"/>
            <a:ext cx="173641" cy="143542"/>
            <a:chOff x="0" y="0"/>
            <a:chExt cx="231521" cy="191389"/>
          </a:xfrm>
        </p:grpSpPr>
        <p:sp>
          <p:nvSpPr>
            <p:cNvPr id="460" name="Freeform 460"/>
            <p:cNvSpPr/>
            <p:nvPr/>
          </p:nvSpPr>
          <p:spPr>
            <a:xfrm>
              <a:off x="0" y="0"/>
              <a:ext cx="231521" cy="191389"/>
            </a:xfrm>
            <a:custGeom>
              <a:avLst/>
              <a:gdLst/>
              <a:ahLst/>
              <a:cxnLst/>
              <a:rect l="l" t="t" r="r" b="b"/>
              <a:pathLst>
                <a:path w="231521" h="191389">
                  <a:moveTo>
                    <a:pt x="62103" y="0"/>
                  </a:moveTo>
                  <a:cubicBezTo>
                    <a:pt x="58674" y="0"/>
                    <a:pt x="55245" y="254"/>
                    <a:pt x="51689" y="889"/>
                  </a:cubicBezTo>
                  <a:cubicBezTo>
                    <a:pt x="27178" y="5080"/>
                    <a:pt x="7239" y="25400"/>
                    <a:pt x="3302" y="49911"/>
                  </a:cubicBezTo>
                  <a:cubicBezTo>
                    <a:pt x="0" y="70104"/>
                    <a:pt x="7239" y="88773"/>
                    <a:pt x="19939" y="101854"/>
                  </a:cubicBezTo>
                  <a:lnTo>
                    <a:pt x="104902" y="186817"/>
                  </a:lnTo>
                  <a:cubicBezTo>
                    <a:pt x="107823" y="189865"/>
                    <a:pt x="111887" y="191389"/>
                    <a:pt x="115951" y="191389"/>
                  </a:cubicBezTo>
                  <a:cubicBezTo>
                    <a:pt x="120015" y="191389"/>
                    <a:pt x="123952" y="189992"/>
                    <a:pt x="127000" y="186817"/>
                  </a:cubicBezTo>
                  <a:lnTo>
                    <a:pt x="211963" y="101854"/>
                  </a:lnTo>
                  <a:cubicBezTo>
                    <a:pt x="224663" y="88900"/>
                    <a:pt x="231521" y="70104"/>
                    <a:pt x="228600" y="49911"/>
                  </a:cubicBezTo>
                  <a:cubicBezTo>
                    <a:pt x="224536" y="25400"/>
                    <a:pt x="204597" y="5080"/>
                    <a:pt x="180086" y="889"/>
                  </a:cubicBezTo>
                  <a:cubicBezTo>
                    <a:pt x="176530" y="254"/>
                    <a:pt x="173101" y="0"/>
                    <a:pt x="169672" y="0"/>
                  </a:cubicBezTo>
                  <a:cubicBezTo>
                    <a:pt x="145923" y="0"/>
                    <a:pt x="125476" y="13970"/>
                    <a:pt x="115697" y="34163"/>
                  </a:cubicBezTo>
                  <a:cubicBezTo>
                    <a:pt x="106299" y="13970"/>
                    <a:pt x="85852" y="0"/>
                    <a:pt x="62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1" name="Group 461"/>
          <p:cNvGrpSpPr/>
          <p:nvPr/>
        </p:nvGrpSpPr>
        <p:grpSpPr>
          <a:xfrm>
            <a:off x="9906850" y="6331184"/>
            <a:ext cx="794861" cy="326422"/>
            <a:chOff x="0" y="0"/>
            <a:chExt cx="1059815" cy="435229"/>
          </a:xfrm>
        </p:grpSpPr>
        <p:sp>
          <p:nvSpPr>
            <p:cNvPr id="462" name="Freeform 462"/>
            <p:cNvSpPr/>
            <p:nvPr/>
          </p:nvSpPr>
          <p:spPr>
            <a:xfrm>
              <a:off x="0" y="0"/>
              <a:ext cx="1059815" cy="435229"/>
            </a:xfrm>
            <a:custGeom>
              <a:avLst/>
              <a:gdLst/>
              <a:ahLst/>
              <a:cxnLst/>
              <a:rect l="l" t="t" r="r" b="b"/>
              <a:pathLst>
                <a:path w="1059815" h="435229">
                  <a:moveTo>
                    <a:pt x="773811" y="0"/>
                  </a:moveTo>
                  <a:lnTo>
                    <a:pt x="738759" y="45339"/>
                  </a:lnTo>
                  <a:lnTo>
                    <a:pt x="194945" y="45339"/>
                  </a:lnTo>
                  <a:cubicBezTo>
                    <a:pt x="87249" y="45339"/>
                    <a:pt x="0" y="132588"/>
                    <a:pt x="0" y="240284"/>
                  </a:cubicBezTo>
                  <a:cubicBezTo>
                    <a:pt x="0" y="347980"/>
                    <a:pt x="87249" y="435229"/>
                    <a:pt x="194945" y="435229"/>
                  </a:cubicBezTo>
                  <a:lnTo>
                    <a:pt x="864870" y="435229"/>
                  </a:lnTo>
                  <a:cubicBezTo>
                    <a:pt x="972820" y="435229"/>
                    <a:pt x="1059815" y="347853"/>
                    <a:pt x="1059815" y="240157"/>
                  </a:cubicBezTo>
                  <a:cubicBezTo>
                    <a:pt x="1059815" y="132461"/>
                    <a:pt x="972693" y="45339"/>
                    <a:pt x="864870" y="45339"/>
                  </a:cubicBezTo>
                  <a:lnTo>
                    <a:pt x="808863" y="45339"/>
                  </a:lnTo>
                  <a:lnTo>
                    <a:pt x="77381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63" name="Group 463"/>
          <p:cNvGrpSpPr/>
          <p:nvPr/>
        </p:nvGrpSpPr>
        <p:grpSpPr>
          <a:xfrm>
            <a:off x="9992026" y="6441101"/>
            <a:ext cx="173641" cy="143637"/>
            <a:chOff x="0" y="0"/>
            <a:chExt cx="231521" cy="191516"/>
          </a:xfrm>
        </p:grpSpPr>
        <p:sp>
          <p:nvSpPr>
            <p:cNvPr id="464" name="Freeform 464"/>
            <p:cNvSpPr/>
            <p:nvPr/>
          </p:nvSpPr>
          <p:spPr>
            <a:xfrm>
              <a:off x="0" y="0"/>
              <a:ext cx="231521" cy="191516"/>
            </a:xfrm>
            <a:custGeom>
              <a:avLst/>
              <a:gdLst/>
              <a:ahLst/>
              <a:cxnLst/>
              <a:rect l="l" t="t" r="r" b="b"/>
              <a:pathLst>
                <a:path w="231521" h="191516">
                  <a:moveTo>
                    <a:pt x="62230" y="0"/>
                  </a:moveTo>
                  <a:cubicBezTo>
                    <a:pt x="58801" y="0"/>
                    <a:pt x="55372" y="254"/>
                    <a:pt x="51689" y="889"/>
                  </a:cubicBezTo>
                  <a:cubicBezTo>
                    <a:pt x="27178" y="5207"/>
                    <a:pt x="6985" y="25400"/>
                    <a:pt x="3302" y="50165"/>
                  </a:cubicBezTo>
                  <a:cubicBezTo>
                    <a:pt x="0" y="70358"/>
                    <a:pt x="6985" y="89154"/>
                    <a:pt x="19939" y="101981"/>
                  </a:cubicBezTo>
                  <a:lnTo>
                    <a:pt x="104902" y="186944"/>
                  </a:lnTo>
                  <a:cubicBezTo>
                    <a:pt x="107950" y="189865"/>
                    <a:pt x="111887" y="191516"/>
                    <a:pt x="115824" y="191516"/>
                  </a:cubicBezTo>
                  <a:cubicBezTo>
                    <a:pt x="119761" y="191516"/>
                    <a:pt x="123571" y="189992"/>
                    <a:pt x="126619" y="186944"/>
                  </a:cubicBezTo>
                  <a:lnTo>
                    <a:pt x="211582" y="101981"/>
                  </a:lnTo>
                  <a:cubicBezTo>
                    <a:pt x="224536" y="89281"/>
                    <a:pt x="231521" y="70485"/>
                    <a:pt x="228473" y="50165"/>
                  </a:cubicBezTo>
                  <a:cubicBezTo>
                    <a:pt x="224663" y="25400"/>
                    <a:pt x="204724" y="5207"/>
                    <a:pt x="179959" y="889"/>
                  </a:cubicBezTo>
                  <a:cubicBezTo>
                    <a:pt x="176403" y="254"/>
                    <a:pt x="172847" y="0"/>
                    <a:pt x="169418" y="0"/>
                  </a:cubicBezTo>
                  <a:cubicBezTo>
                    <a:pt x="145669" y="0"/>
                    <a:pt x="125349" y="14097"/>
                    <a:pt x="115824" y="34163"/>
                  </a:cubicBezTo>
                  <a:cubicBezTo>
                    <a:pt x="106299" y="14097"/>
                    <a:pt x="85979" y="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5" name="Group 465"/>
          <p:cNvGrpSpPr/>
          <p:nvPr/>
        </p:nvGrpSpPr>
        <p:grpSpPr>
          <a:xfrm>
            <a:off x="10217406" y="6441101"/>
            <a:ext cx="173641" cy="143637"/>
            <a:chOff x="0" y="0"/>
            <a:chExt cx="231521" cy="191516"/>
          </a:xfrm>
        </p:grpSpPr>
        <p:sp>
          <p:nvSpPr>
            <p:cNvPr id="466" name="Freeform 466"/>
            <p:cNvSpPr/>
            <p:nvPr/>
          </p:nvSpPr>
          <p:spPr>
            <a:xfrm>
              <a:off x="0" y="0"/>
              <a:ext cx="231521" cy="191516"/>
            </a:xfrm>
            <a:custGeom>
              <a:avLst/>
              <a:gdLst/>
              <a:ahLst/>
              <a:cxnLst/>
              <a:rect l="l" t="t" r="r" b="b"/>
              <a:pathLst>
                <a:path w="231521" h="191516">
                  <a:moveTo>
                    <a:pt x="62230" y="0"/>
                  </a:moveTo>
                  <a:cubicBezTo>
                    <a:pt x="58801" y="0"/>
                    <a:pt x="55245" y="254"/>
                    <a:pt x="51689" y="889"/>
                  </a:cubicBezTo>
                  <a:cubicBezTo>
                    <a:pt x="26924" y="5207"/>
                    <a:pt x="6985" y="25400"/>
                    <a:pt x="3302" y="50165"/>
                  </a:cubicBezTo>
                  <a:cubicBezTo>
                    <a:pt x="0" y="70358"/>
                    <a:pt x="6985" y="89154"/>
                    <a:pt x="19939" y="101981"/>
                  </a:cubicBezTo>
                  <a:lnTo>
                    <a:pt x="104902" y="186944"/>
                  </a:lnTo>
                  <a:cubicBezTo>
                    <a:pt x="107823" y="189865"/>
                    <a:pt x="111887" y="191516"/>
                    <a:pt x="115824" y="191516"/>
                  </a:cubicBezTo>
                  <a:cubicBezTo>
                    <a:pt x="119761" y="191516"/>
                    <a:pt x="123698" y="189992"/>
                    <a:pt x="126619" y="186944"/>
                  </a:cubicBezTo>
                  <a:lnTo>
                    <a:pt x="211582" y="101981"/>
                  </a:lnTo>
                  <a:cubicBezTo>
                    <a:pt x="224536" y="89281"/>
                    <a:pt x="231521" y="70485"/>
                    <a:pt x="228473" y="50165"/>
                  </a:cubicBezTo>
                  <a:cubicBezTo>
                    <a:pt x="224663" y="25400"/>
                    <a:pt x="204724" y="5207"/>
                    <a:pt x="179832" y="889"/>
                  </a:cubicBezTo>
                  <a:cubicBezTo>
                    <a:pt x="176276" y="254"/>
                    <a:pt x="172847" y="0"/>
                    <a:pt x="169418" y="0"/>
                  </a:cubicBezTo>
                  <a:cubicBezTo>
                    <a:pt x="145669" y="0"/>
                    <a:pt x="125349" y="14097"/>
                    <a:pt x="115824" y="34163"/>
                  </a:cubicBezTo>
                  <a:cubicBezTo>
                    <a:pt x="106299" y="14097"/>
                    <a:pt x="85979" y="0"/>
                    <a:pt x="62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7" name="Group 467"/>
          <p:cNvGrpSpPr/>
          <p:nvPr/>
        </p:nvGrpSpPr>
        <p:grpSpPr>
          <a:xfrm>
            <a:off x="10442881" y="6441101"/>
            <a:ext cx="173546" cy="143637"/>
            <a:chOff x="0" y="0"/>
            <a:chExt cx="231394" cy="191516"/>
          </a:xfrm>
        </p:grpSpPr>
        <p:sp>
          <p:nvSpPr>
            <p:cNvPr id="468" name="Freeform 468"/>
            <p:cNvSpPr/>
            <p:nvPr/>
          </p:nvSpPr>
          <p:spPr>
            <a:xfrm>
              <a:off x="0" y="0"/>
              <a:ext cx="231394" cy="191516"/>
            </a:xfrm>
            <a:custGeom>
              <a:avLst/>
              <a:gdLst/>
              <a:ahLst/>
              <a:cxnLst/>
              <a:rect l="l" t="t" r="r" b="b"/>
              <a:pathLst>
                <a:path w="231394" h="191516">
                  <a:moveTo>
                    <a:pt x="62103" y="0"/>
                  </a:moveTo>
                  <a:cubicBezTo>
                    <a:pt x="58674" y="0"/>
                    <a:pt x="55118" y="254"/>
                    <a:pt x="51562" y="889"/>
                  </a:cubicBezTo>
                  <a:cubicBezTo>
                    <a:pt x="26797" y="5207"/>
                    <a:pt x="6985" y="25400"/>
                    <a:pt x="3175" y="50165"/>
                  </a:cubicBezTo>
                  <a:cubicBezTo>
                    <a:pt x="0" y="70358"/>
                    <a:pt x="6985" y="89154"/>
                    <a:pt x="19812" y="101981"/>
                  </a:cubicBezTo>
                  <a:lnTo>
                    <a:pt x="104775" y="186944"/>
                  </a:lnTo>
                  <a:cubicBezTo>
                    <a:pt x="107823" y="189865"/>
                    <a:pt x="111760" y="191516"/>
                    <a:pt x="115697" y="191516"/>
                  </a:cubicBezTo>
                  <a:cubicBezTo>
                    <a:pt x="119634" y="191516"/>
                    <a:pt x="123571" y="189992"/>
                    <a:pt x="126492" y="186944"/>
                  </a:cubicBezTo>
                  <a:lnTo>
                    <a:pt x="211455" y="101981"/>
                  </a:lnTo>
                  <a:cubicBezTo>
                    <a:pt x="224409" y="89281"/>
                    <a:pt x="231394" y="70485"/>
                    <a:pt x="228346" y="50165"/>
                  </a:cubicBezTo>
                  <a:cubicBezTo>
                    <a:pt x="224536" y="25400"/>
                    <a:pt x="204597" y="5207"/>
                    <a:pt x="179832" y="889"/>
                  </a:cubicBezTo>
                  <a:cubicBezTo>
                    <a:pt x="176149" y="254"/>
                    <a:pt x="172720" y="0"/>
                    <a:pt x="169291" y="0"/>
                  </a:cubicBezTo>
                  <a:cubicBezTo>
                    <a:pt x="145542" y="0"/>
                    <a:pt x="125222" y="14097"/>
                    <a:pt x="115697" y="34163"/>
                  </a:cubicBezTo>
                  <a:cubicBezTo>
                    <a:pt x="106299" y="14097"/>
                    <a:pt x="85852" y="0"/>
                    <a:pt x="62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9" name="Group 469"/>
          <p:cNvGrpSpPr/>
          <p:nvPr/>
        </p:nvGrpSpPr>
        <p:grpSpPr>
          <a:xfrm>
            <a:off x="11630309" y="3817800"/>
            <a:ext cx="1004602" cy="412623"/>
            <a:chOff x="0" y="0"/>
            <a:chExt cx="1339469" cy="550164"/>
          </a:xfrm>
        </p:grpSpPr>
        <p:sp>
          <p:nvSpPr>
            <p:cNvPr id="470" name="Freeform 470"/>
            <p:cNvSpPr/>
            <p:nvPr/>
          </p:nvSpPr>
          <p:spPr>
            <a:xfrm>
              <a:off x="0" y="0"/>
              <a:ext cx="1339469" cy="550164"/>
            </a:xfrm>
            <a:custGeom>
              <a:avLst/>
              <a:gdLst/>
              <a:ahLst/>
              <a:cxnLst/>
              <a:rect l="l" t="t" r="r" b="b"/>
              <a:pathLst>
                <a:path w="1339469" h="550164">
                  <a:moveTo>
                    <a:pt x="246253" y="0"/>
                  </a:moveTo>
                  <a:cubicBezTo>
                    <a:pt x="110236" y="0"/>
                    <a:pt x="0" y="110363"/>
                    <a:pt x="0" y="246380"/>
                  </a:cubicBezTo>
                  <a:cubicBezTo>
                    <a:pt x="0" y="382397"/>
                    <a:pt x="110236" y="492633"/>
                    <a:pt x="246253" y="492633"/>
                  </a:cubicBezTo>
                  <a:lnTo>
                    <a:pt x="316992" y="492633"/>
                  </a:lnTo>
                  <a:lnTo>
                    <a:pt x="361442" y="550164"/>
                  </a:lnTo>
                  <a:lnTo>
                    <a:pt x="405765" y="492633"/>
                  </a:lnTo>
                  <a:lnTo>
                    <a:pt x="1093089" y="492633"/>
                  </a:lnTo>
                  <a:cubicBezTo>
                    <a:pt x="1229106" y="492633"/>
                    <a:pt x="1339469" y="382270"/>
                    <a:pt x="1339469" y="246253"/>
                  </a:cubicBezTo>
                  <a:cubicBezTo>
                    <a:pt x="1339469" y="110236"/>
                    <a:pt x="1228979" y="0"/>
                    <a:pt x="10930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71" name="Group 471"/>
          <p:cNvGrpSpPr/>
          <p:nvPr/>
        </p:nvGrpSpPr>
        <p:grpSpPr>
          <a:xfrm>
            <a:off x="11707583" y="3876296"/>
            <a:ext cx="248984" cy="248983"/>
            <a:chOff x="0" y="0"/>
            <a:chExt cx="331978" cy="331978"/>
          </a:xfrm>
        </p:grpSpPr>
        <p:sp>
          <p:nvSpPr>
            <p:cNvPr id="472" name="Freeform 472"/>
            <p:cNvSpPr/>
            <p:nvPr/>
          </p:nvSpPr>
          <p:spPr>
            <a:xfrm>
              <a:off x="0" y="0"/>
              <a:ext cx="331978" cy="331978"/>
            </a:xfrm>
            <a:custGeom>
              <a:avLst/>
              <a:gdLst/>
              <a:ahLst/>
              <a:cxnLst/>
              <a:rect l="l" t="t" r="r" b="b"/>
              <a:pathLst>
                <a:path w="331978" h="331978">
                  <a:moveTo>
                    <a:pt x="165862" y="0"/>
                  </a:moveTo>
                  <a:cubicBezTo>
                    <a:pt x="74295" y="0"/>
                    <a:pt x="0" y="74041"/>
                    <a:pt x="0" y="165989"/>
                  </a:cubicBezTo>
                  <a:cubicBezTo>
                    <a:pt x="0" y="257556"/>
                    <a:pt x="74295" y="331978"/>
                    <a:pt x="165989" y="331978"/>
                  </a:cubicBezTo>
                  <a:cubicBezTo>
                    <a:pt x="257937" y="331978"/>
                    <a:pt x="331978" y="257556"/>
                    <a:pt x="331978" y="165989"/>
                  </a:cubicBezTo>
                  <a:cubicBezTo>
                    <a:pt x="331851" y="74041"/>
                    <a:pt x="257937" y="0"/>
                    <a:pt x="165862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73" name="Group 473"/>
          <p:cNvGrpSpPr/>
          <p:nvPr/>
        </p:nvGrpSpPr>
        <p:grpSpPr>
          <a:xfrm>
            <a:off x="11849494" y="3935538"/>
            <a:ext cx="75914" cy="69247"/>
            <a:chOff x="0" y="0"/>
            <a:chExt cx="101219" cy="92329"/>
          </a:xfrm>
        </p:grpSpPr>
        <p:sp>
          <p:nvSpPr>
            <p:cNvPr id="474" name="Freeform 474"/>
            <p:cNvSpPr/>
            <p:nvPr/>
          </p:nvSpPr>
          <p:spPr>
            <a:xfrm>
              <a:off x="0" y="0"/>
              <a:ext cx="101219" cy="92329"/>
            </a:xfrm>
            <a:custGeom>
              <a:avLst/>
              <a:gdLst/>
              <a:ahLst/>
              <a:cxnLst/>
              <a:rect l="l" t="t" r="r" b="b"/>
              <a:pathLst>
                <a:path w="101219" h="92329">
                  <a:moveTo>
                    <a:pt x="28448" y="0"/>
                  </a:moveTo>
                  <a:cubicBezTo>
                    <a:pt x="19939" y="0"/>
                    <a:pt x="11684" y="3810"/>
                    <a:pt x="6350" y="10795"/>
                  </a:cubicBezTo>
                  <a:cubicBezTo>
                    <a:pt x="889" y="18288"/>
                    <a:pt x="0" y="27432"/>
                    <a:pt x="2413" y="35179"/>
                  </a:cubicBezTo>
                  <a:lnTo>
                    <a:pt x="18923" y="87503"/>
                  </a:lnTo>
                  <a:cubicBezTo>
                    <a:pt x="20066" y="90424"/>
                    <a:pt x="22733" y="92329"/>
                    <a:pt x="25908" y="92329"/>
                  </a:cubicBezTo>
                  <a:cubicBezTo>
                    <a:pt x="26670" y="92329"/>
                    <a:pt x="27305" y="92202"/>
                    <a:pt x="28067" y="92075"/>
                  </a:cubicBezTo>
                  <a:lnTo>
                    <a:pt x="80010" y="75438"/>
                  </a:lnTo>
                  <a:cubicBezTo>
                    <a:pt x="87884" y="72771"/>
                    <a:pt x="94869" y="66802"/>
                    <a:pt x="97663" y="58039"/>
                  </a:cubicBezTo>
                  <a:cubicBezTo>
                    <a:pt x="101219" y="47117"/>
                    <a:pt x="97282" y="34671"/>
                    <a:pt x="88138" y="27813"/>
                  </a:cubicBezTo>
                  <a:cubicBezTo>
                    <a:pt x="83185" y="24130"/>
                    <a:pt x="77470" y="22352"/>
                    <a:pt x="71882" y="22352"/>
                  </a:cubicBezTo>
                  <a:cubicBezTo>
                    <a:pt x="65913" y="22352"/>
                    <a:pt x="60071" y="24384"/>
                    <a:pt x="55245" y="28067"/>
                  </a:cubicBezTo>
                  <a:cubicBezTo>
                    <a:pt x="55880" y="16256"/>
                    <a:pt x="48768" y="5080"/>
                    <a:pt x="36322" y="1016"/>
                  </a:cubicBezTo>
                  <a:cubicBezTo>
                    <a:pt x="33655" y="381"/>
                    <a:pt x="31115" y="0"/>
                    <a:pt x="2844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75" name="Group 475"/>
          <p:cNvGrpSpPr/>
          <p:nvPr/>
        </p:nvGrpSpPr>
        <p:grpSpPr>
          <a:xfrm>
            <a:off x="11735008" y="3935538"/>
            <a:ext cx="76200" cy="69342"/>
            <a:chOff x="0" y="0"/>
            <a:chExt cx="101600" cy="92456"/>
          </a:xfrm>
        </p:grpSpPr>
        <p:sp>
          <p:nvSpPr>
            <p:cNvPr id="476" name="Freeform 476"/>
            <p:cNvSpPr/>
            <p:nvPr/>
          </p:nvSpPr>
          <p:spPr>
            <a:xfrm>
              <a:off x="0" y="0"/>
              <a:ext cx="101600" cy="92456"/>
            </a:xfrm>
            <a:custGeom>
              <a:avLst/>
              <a:gdLst/>
              <a:ahLst/>
              <a:cxnLst/>
              <a:rect l="l" t="t" r="r" b="b"/>
              <a:pathLst>
                <a:path w="101600" h="92456">
                  <a:moveTo>
                    <a:pt x="72771" y="0"/>
                  </a:moveTo>
                  <a:cubicBezTo>
                    <a:pt x="70104" y="0"/>
                    <a:pt x="67564" y="381"/>
                    <a:pt x="65024" y="1143"/>
                  </a:cubicBezTo>
                  <a:cubicBezTo>
                    <a:pt x="52705" y="5080"/>
                    <a:pt x="45720" y="16383"/>
                    <a:pt x="45974" y="28067"/>
                  </a:cubicBezTo>
                  <a:cubicBezTo>
                    <a:pt x="41402" y="24384"/>
                    <a:pt x="35560" y="22352"/>
                    <a:pt x="29591" y="22352"/>
                  </a:cubicBezTo>
                  <a:cubicBezTo>
                    <a:pt x="23876" y="22352"/>
                    <a:pt x="18161" y="24130"/>
                    <a:pt x="13081" y="27813"/>
                  </a:cubicBezTo>
                  <a:cubicBezTo>
                    <a:pt x="3937" y="34671"/>
                    <a:pt x="0" y="46990"/>
                    <a:pt x="3556" y="58039"/>
                  </a:cubicBezTo>
                  <a:cubicBezTo>
                    <a:pt x="6477" y="66802"/>
                    <a:pt x="13208" y="72771"/>
                    <a:pt x="21082" y="75438"/>
                  </a:cubicBezTo>
                  <a:lnTo>
                    <a:pt x="73406" y="92202"/>
                  </a:lnTo>
                  <a:cubicBezTo>
                    <a:pt x="74168" y="92329"/>
                    <a:pt x="74803" y="92456"/>
                    <a:pt x="75438" y="92456"/>
                  </a:cubicBezTo>
                  <a:cubicBezTo>
                    <a:pt x="78359" y="92456"/>
                    <a:pt x="81280" y="90551"/>
                    <a:pt x="82169" y="87630"/>
                  </a:cubicBezTo>
                  <a:lnTo>
                    <a:pt x="99187" y="35179"/>
                  </a:lnTo>
                  <a:cubicBezTo>
                    <a:pt x="101600" y="27432"/>
                    <a:pt x="100711" y="18288"/>
                    <a:pt x="94869" y="10795"/>
                  </a:cubicBezTo>
                  <a:cubicBezTo>
                    <a:pt x="89789" y="3810"/>
                    <a:pt x="81280" y="0"/>
                    <a:pt x="7277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77" name="Group 477"/>
          <p:cNvGrpSpPr/>
          <p:nvPr/>
        </p:nvGrpSpPr>
        <p:grpSpPr>
          <a:xfrm>
            <a:off x="11767909" y="4026813"/>
            <a:ext cx="128302" cy="64389"/>
            <a:chOff x="0" y="0"/>
            <a:chExt cx="171069" cy="85852"/>
          </a:xfrm>
        </p:grpSpPr>
        <p:sp>
          <p:nvSpPr>
            <p:cNvPr id="478" name="Freeform 478"/>
            <p:cNvSpPr/>
            <p:nvPr/>
          </p:nvSpPr>
          <p:spPr>
            <a:xfrm>
              <a:off x="0" y="0"/>
              <a:ext cx="171069" cy="85852"/>
            </a:xfrm>
            <a:custGeom>
              <a:avLst/>
              <a:gdLst/>
              <a:ahLst/>
              <a:cxnLst/>
              <a:rect l="l" t="t" r="r" b="b"/>
              <a:pathLst>
                <a:path w="171069" h="85852">
                  <a:moveTo>
                    <a:pt x="0" y="0"/>
                  </a:moveTo>
                  <a:cubicBezTo>
                    <a:pt x="0" y="47498"/>
                    <a:pt x="38354" y="85852"/>
                    <a:pt x="85471" y="85852"/>
                  </a:cubicBezTo>
                  <a:cubicBezTo>
                    <a:pt x="132969" y="85852"/>
                    <a:pt x="171069" y="47498"/>
                    <a:pt x="1710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79" name="Group 479"/>
          <p:cNvGrpSpPr/>
          <p:nvPr/>
        </p:nvGrpSpPr>
        <p:grpSpPr>
          <a:xfrm>
            <a:off x="12011659" y="3876296"/>
            <a:ext cx="248984" cy="248983"/>
            <a:chOff x="0" y="0"/>
            <a:chExt cx="331978" cy="331978"/>
          </a:xfrm>
        </p:grpSpPr>
        <p:sp>
          <p:nvSpPr>
            <p:cNvPr id="480" name="Freeform 480"/>
            <p:cNvSpPr/>
            <p:nvPr/>
          </p:nvSpPr>
          <p:spPr>
            <a:xfrm>
              <a:off x="0" y="0"/>
              <a:ext cx="331978" cy="331978"/>
            </a:xfrm>
            <a:custGeom>
              <a:avLst/>
              <a:gdLst/>
              <a:ahLst/>
              <a:cxnLst/>
              <a:rect l="l" t="t" r="r" b="b"/>
              <a:pathLst>
                <a:path w="331978" h="331978">
                  <a:moveTo>
                    <a:pt x="165862" y="0"/>
                  </a:moveTo>
                  <a:cubicBezTo>
                    <a:pt x="74295" y="0"/>
                    <a:pt x="0" y="74041"/>
                    <a:pt x="0" y="165989"/>
                  </a:cubicBezTo>
                  <a:cubicBezTo>
                    <a:pt x="0" y="257556"/>
                    <a:pt x="74422" y="331978"/>
                    <a:pt x="165989" y="331978"/>
                  </a:cubicBezTo>
                  <a:cubicBezTo>
                    <a:pt x="257556" y="331978"/>
                    <a:pt x="331978" y="257556"/>
                    <a:pt x="331978" y="165989"/>
                  </a:cubicBezTo>
                  <a:cubicBezTo>
                    <a:pt x="331851" y="74041"/>
                    <a:pt x="257556" y="0"/>
                    <a:pt x="165862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81" name="Group 481"/>
          <p:cNvGrpSpPr/>
          <p:nvPr/>
        </p:nvGrpSpPr>
        <p:grpSpPr>
          <a:xfrm>
            <a:off x="12153502" y="3935538"/>
            <a:ext cx="75914" cy="69247"/>
            <a:chOff x="0" y="0"/>
            <a:chExt cx="101219" cy="92329"/>
          </a:xfrm>
        </p:grpSpPr>
        <p:sp>
          <p:nvSpPr>
            <p:cNvPr id="482" name="Freeform 482"/>
            <p:cNvSpPr/>
            <p:nvPr/>
          </p:nvSpPr>
          <p:spPr>
            <a:xfrm>
              <a:off x="0" y="0"/>
              <a:ext cx="101219" cy="92329"/>
            </a:xfrm>
            <a:custGeom>
              <a:avLst/>
              <a:gdLst/>
              <a:ahLst/>
              <a:cxnLst/>
              <a:rect l="l" t="t" r="r" b="b"/>
              <a:pathLst>
                <a:path w="101219" h="92329">
                  <a:moveTo>
                    <a:pt x="28575" y="0"/>
                  </a:moveTo>
                  <a:cubicBezTo>
                    <a:pt x="20066" y="0"/>
                    <a:pt x="11811" y="3810"/>
                    <a:pt x="6477" y="10795"/>
                  </a:cubicBezTo>
                  <a:cubicBezTo>
                    <a:pt x="1016" y="18288"/>
                    <a:pt x="0" y="27432"/>
                    <a:pt x="2540" y="35179"/>
                  </a:cubicBezTo>
                  <a:lnTo>
                    <a:pt x="19177" y="87503"/>
                  </a:lnTo>
                  <a:cubicBezTo>
                    <a:pt x="20066" y="90424"/>
                    <a:pt x="22860" y="92329"/>
                    <a:pt x="26035" y="92329"/>
                  </a:cubicBezTo>
                  <a:cubicBezTo>
                    <a:pt x="26797" y="92329"/>
                    <a:pt x="27432" y="92202"/>
                    <a:pt x="28194" y="92075"/>
                  </a:cubicBezTo>
                  <a:lnTo>
                    <a:pt x="80137" y="75438"/>
                  </a:lnTo>
                  <a:cubicBezTo>
                    <a:pt x="88011" y="72771"/>
                    <a:pt x="94996" y="66802"/>
                    <a:pt x="97663" y="58039"/>
                  </a:cubicBezTo>
                  <a:cubicBezTo>
                    <a:pt x="101219" y="47117"/>
                    <a:pt x="97409" y="34671"/>
                    <a:pt x="88265" y="27813"/>
                  </a:cubicBezTo>
                  <a:cubicBezTo>
                    <a:pt x="83312" y="24130"/>
                    <a:pt x="77597" y="22352"/>
                    <a:pt x="72009" y="22352"/>
                  </a:cubicBezTo>
                  <a:cubicBezTo>
                    <a:pt x="66040" y="22352"/>
                    <a:pt x="60198" y="24384"/>
                    <a:pt x="55372" y="28067"/>
                  </a:cubicBezTo>
                  <a:cubicBezTo>
                    <a:pt x="55626" y="16256"/>
                    <a:pt x="48641" y="5080"/>
                    <a:pt x="36322" y="1143"/>
                  </a:cubicBezTo>
                  <a:cubicBezTo>
                    <a:pt x="33782" y="381"/>
                    <a:pt x="31115" y="0"/>
                    <a:pt x="2857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83" name="Group 483"/>
          <p:cNvGrpSpPr/>
          <p:nvPr/>
        </p:nvGrpSpPr>
        <p:grpSpPr>
          <a:xfrm>
            <a:off x="12039016" y="3935538"/>
            <a:ext cx="76200" cy="69342"/>
            <a:chOff x="0" y="0"/>
            <a:chExt cx="101600" cy="92456"/>
          </a:xfrm>
        </p:grpSpPr>
        <p:sp>
          <p:nvSpPr>
            <p:cNvPr id="484" name="Freeform 484"/>
            <p:cNvSpPr/>
            <p:nvPr/>
          </p:nvSpPr>
          <p:spPr>
            <a:xfrm>
              <a:off x="0" y="0"/>
              <a:ext cx="101600" cy="92456"/>
            </a:xfrm>
            <a:custGeom>
              <a:avLst/>
              <a:gdLst/>
              <a:ahLst/>
              <a:cxnLst/>
              <a:rect l="l" t="t" r="r" b="b"/>
              <a:pathLst>
                <a:path w="101600" h="92456">
                  <a:moveTo>
                    <a:pt x="72898" y="0"/>
                  </a:moveTo>
                  <a:cubicBezTo>
                    <a:pt x="70231" y="0"/>
                    <a:pt x="67691" y="381"/>
                    <a:pt x="65151" y="1143"/>
                  </a:cubicBezTo>
                  <a:cubicBezTo>
                    <a:pt x="52705" y="5080"/>
                    <a:pt x="45720" y="16383"/>
                    <a:pt x="45974" y="28067"/>
                  </a:cubicBezTo>
                  <a:cubicBezTo>
                    <a:pt x="41402" y="24384"/>
                    <a:pt x="35560" y="22352"/>
                    <a:pt x="29591" y="22352"/>
                  </a:cubicBezTo>
                  <a:cubicBezTo>
                    <a:pt x="24003" y="22352"/>
                    <a:pt x="18161" y="24130"/>
                    <a:pt x="13081" y="27813"/>
                  </a:cubicBezTo>
                  <a:cubicBezTo>
                    <a:pt x="3937" y="34671"/>
                    <a:pt x="0" y="46990"/>
                    <a:pt x="3556" y="58039"/>
                  </a:cubicBezTo>
                  <a:cubicBezTo>
                    <a:pt x="6604" y="66802"/>
                    <a:pt x="13208" y="72771"/>
                    <a:pt x="21209" y="75438"/>
                  </a:cubicBezTo>
                  <a:lnTo>
                    <a:pt x="73533" y="92202"/>
                  </a:lnTo>
                  <a:cubicBezTo>
                    <a:pt x="74168" y="92329"/>
                    <a:pt x="74930" y="92456"/>
                    <a:pt x="75565" y="92456"/>
                  </a:cubicBezTo>
                  <a:cubicBezTo>
                    <a:pt x="78486" y="92456"/>
                    <a:pt x="81280" y="90551"/>
                    <a:pt x="82296" y="87630"/>
                  </a:cubicBezTo>
                  <a:lnTo>
                    <a:pt x="99187" y="35179"/>
                  </a:lnTo>
                  <a:cubicBezTo>
                    <a:pt x="101600" y="27432"/>
                    <a:pt x="100711" y="18288"/>
                    <a:pt x="94869" y="10795"/>
                  </a:cubicBezTo>
                  <a:cubicBezTo>
                    <a:pt x="89916" y="3810"/>
                    <a:pt x="81407" y="0"/>
                    <a:pt x="7289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85" name="Group 485"/>
          <p:cNvGrpSpPr/>
          <p:nvPr/>
        </p:nvGrpSpPr>
        <p:grpSpPr>
          <a:xfrm>
            <a:off x="12071892" y="4026813"/>
            <a:ext cx="128397" cy="64389"/>
            <a:chOff x="0" y="0"/>
            <a:chExt cx="171196" cy="85852"/>
          </a:xfrm>
        </p:grpSpPr>
        <p:sp>
          <p:nvSpPr>
            <p:cNvPr id="486" name="Freeform 486"/>
            <p:cNvSpPr/>
            <p:nvPr/>
          </p:nvSpPr>
          <p:spPr>
            <a:xfrm>
              <a:off x="0" y="0"/>
              <a:ext cx="171196" cy="85852"/>
            </a:xfrm>
            <a:custGeom>
              <a:avLst/>
              <a:gdLst/>
              <a:ahLst/>
              <a:cxnLst/>
              <a:rect l="l" t="t" r="r" b="b"/>
              <a:pathLst>
                <a:path w="171196" h="85852">
                  <a:moveTo>
                    <a:pt x="0" y="0"/>
                  </a:moveTo>
                  <a:cubicBezTo>
                    <a:pt x="0" y="47498"/>
                    <a:pt x="38354" y="85852"/>
                    <a:pt x="85598" y="85852"/>
                  </a:cubicBezTo>
                  <a:cubicBezTo>
                    <a:pt x="133096" y="85852"/>
                    <a:pt x="171196" y="47498"/>
                    <a:pt x="1711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87" name="Group 487"/>
          <p:cNvGrpSpPr/>
          <p:nvPr/>
        </p:nvGrpSpPr>
        <p:grpSpPr>
          <a:xfrm>
            <a:off x="12315667" y="3876296"/>
            <a:ext cx="248984" cy="248983"/>
            <a:chOff x="0" y="0"/>
            <a:chExt cx="331978" cy="331978"/>
          </a:xfrm>
        </p:grpSpPr>
        <p:sp>
          <p:nvSpPr>
            <p:cNvPr id="488" name="Freeform 488"/>
            <p:cNvSpPr/>
            <p:nvPr/>
          </p:nvSpPr>
          <p:spPr>
            <a:xfrm>
              <a:off x="0" y="0"/>
              <a:ext cx="331978" cy="331978"/>
            </a:xfrm>
            <a:custGeom>
              <a:avLst/>
              <a:gdLst/>
              <a:ahLst/>
              <a:cxnLst/>
              <a:rect l="l" t="t" r="r" b="b"/>
              <a:pathLst>
                <a:path w="331978" h="331978">
                  <a:moveTo>
                    <a:pt x="165989" y="0"/>
                  </a:moveTo>
                  <a:cubicBezTo>
                    <a:pt x="74295" y="0"/>
                    <a:pt x="0" y="74041"/>
                    <a:pt x="0" y="165989"/>
                  </a:cubicBezTo>
                  <a:cubicBezTo>
                    <a:pt x="0" y="257556"/>
                    <a:pt x="74422" y="331978"/>
                    <a:pt x="165989" y="331978"/>
                  </a:cubicBezTo>
                  <a:cubicBezTo>
                    <a:pt x="257556" y="331978"/>
                    <a:pt x="331978" y="257556"/>
                    <a:pt x="331978" y="165989"/>
                  </a:cubicBezTo>
                  <a:cubicBezTo>
                    <a:pt x="331851" y="74041"/>
                    <a:pt x="257556" y="0"/>
                    <a:pt x="165989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89" name="Group 489"/>
          <p:cNvGrpSpPr/>
          <p:nvPr/>
        </p:nvGrpSpPr>
        <p:grpSpPr>
          <a:xfrm>
            <a:off x="12457673" y="3935538"/>
            <a:ext cx="75819" cy="69247"/>
            <a:chOff x="0" y="0"/>
            <a:chExt cx="101092" cy="92329"/>
          </a:xfrm>
        </p:grpSpPr>
        <p:sp>
          <p:nvSpPr>
            <p:cNvPr id="490" name="Freeform 490"/>
            <p:cNvSpPr/>
            <p:nvPr/>
          </p:nvSpPr>
          <p:spPr>
            <a:xfrm>
              <a:off x="0" y="0"/>
              <a:ext cx="101092" cy="92329"/>
            </a:xfrm>
            <a:custGeom>
              <a:avLst/>
              <a:gdLst/>
              <a:ahLst/>
              <a:cxnLst/>
              <a:rect l="l" t="t" r="r" b="b"/>
              <a:pathLst>
                <a:path w="101092" h="92329">
                  <a:moveTo>
                    <a:pt x="28321" y="0"/>
                  </a:moveTo>
                  <a:cubicBezTo>
                    <a:pt x="19812" y="0"/>
                    <a:pt x="11303" y="3810"/>
                    <a:pt x="6223" y="10795"/>
                  </a:cubicBezTo>
                  <a:cubicBezTo>
                    <a:pt x="762" y="18288"/>
                    <a:pt x="0" y="27432"/>
                    <a:pt x="2286" y="35179"/>
                  </a:cubicBezTo>
                  <a:lnTo>
                    <a:pt x="18923" y="87503"/>
                  </a:lnTo>
                  <a:cubicBezTo>
                    <a:pt x="19939" y="90424"/>
                    <a:pt x="22733" y="92329"/>
                    <a:pt x="25781" y="92329"/>
                  </a:cubicBezTo>
                  <a:cubicBezTo>
                    <a:pt x="26543" y="92329"/>
                    <a:pt x="27178" y="92202"/>
                    <a:pt x="27940" y="92075"/>
                  </a:cubicBezTo>
                  <a:lnTo>
                    <a:pt x="80010" y="75311"/>
                  </a:lnTo>
                  <a:cubicBezTo>
                    <a:pt x="87884" y="72644"/>
                    <a:pt x="94869" y="66675"/>
                    <a:pt x="97536" y="57912"/>
                  </a:cubicBezTo>
                  <a:cubicBezTo>
                    <a:pt x="101092" y="46990"/>
                    <a:pt x="97155" y="34544"/>
                    <a:pt x="88138" y="27686"/>
                  </a:cubicBezTo>
                  <a:cubicBezTo>
                    <a:pt x="83185" y="24003"/>
                    <a:pt x="77470" y="22225"/>
                    <a:pt x="71882" y="22225"/>
                  </a:cubicBezTo>
                  <a:cubicBezTo>
                    <a:pt x="65913" y="22225"/>
                    <a:pt x="60071" y="24257"/>
                    <a:pt x="55118" y="27940"/>
                  </a:cubicBezTo>
                  <a:cubicBezTo>
                    <a:pt x="55499" y="16256"/>
                    <a:pt x="48641" y="5080"/>
                    <a:pt x="36195" y="1016"/>
                  </a:cubicBezTo>
                  <a:cubicBezTo>
                    <a:pt x="33655" y="381"/>
                    <a:pt x="30988" y="0"/>
                    <a:pt x="2832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91" name="Group 491"/>
          <p:cNvGrpSpPr/>
          <p:nvPr/>
        </p:nvGrpSpPr>
        <p:grpSpPr>
          <a:xfrm>
            <a:off x="12343092" y="3935538"/>
            <a:ext cx="76200" cy="69342"/>
            <a:chOff x="0" y="0"/>
            <a:chExt cx="101600" cy="92456"/>
          </a:xfrm>
        </p:grpSpPr>
        <p:sp>
          <p:nvSpPr>
            <p:cNvPr id="492" name="Freeform 492"/>
            <p:cNvSpPr/>
            <p:nvPr/>
          </p:nvSpPr>
          <p:spPr>
            <a:xfrm>
              <a:off x="0" y="0"/>
              <a:ext cx="101600" cy="92456"/>
            </a:xfrm>
            <a:custGeom>
              <a:avLst/>
              <a:gdLst/>
              <a:ahLst/>
              <a:cxnLst/>
              <a:rect l="l" t="t" r="r" b="b"/>
              <a:pathLst>
                <a:path w="101600" h="92456">
                  <a:moveTo>
                    <a:pt x="72898" y="0"/>
                  </a:moveTo>
                  <a:cubicBezTo>
                    <a:pt x="70231" y="0"/>
                    <a:pt x="67564" y="381"/>
                    <a:pt x="65024" y="1143"/>
                  </a:cubicBezTo>
                  <a:cubicBezTo>
                    <a:pt x="52705" y="5080"/>
                    <a:pt x="45720" y="16383"/>
                    <a:pt x="46101" y="28067"/>
                  </a:cubicBezTo>
                  <a:cubicBezTo>
                    <a:pt x="41402" y="24384"/>
                    <a:pt x="35560" y="22352"/>
                    <a:pt x="29591" y="22352"/>
                  </a:cubicBezTo>
                  <a:cubicBezTo>
                    <a:pt x="24003" y="22352"/>
                    <a:pt x="18161" y="24130"/>
                    <a:pt x="13081" y="27813"/>
                  </a:cubicBezTo>
                  <a:cubicBezTo>
                    <a:pt x="3937" y="34671"/>
                    <a:pt x="0" y="46990"/>
                    <a:pt x="3683" y="58039"/>
                  </a:cubicBezTo>
                  <a:cubicBezTo>
                    <a:pt x="6604" y="66802"/>
                    <a:pt x="13208" y="72771"/>
                    <a:pt x="21082" y="75438"/>
                  </a:cubicBezTo>
                  <a:lnTo>
                    <a:pt x="73533" y="92202"/>
                  </a:lnTo>
                  <a:cubicBezTo>
                    <a:pt x="74168" y="92329"/>
                    <a:pt x="74930" y="92456"/>
                    <a:pt x="75565" y="92456"/>
                  </a:cubicBezTo>
                  <a:cubicBezTo>
                    <a:pt x="78486" y="92456"/>
                    <a:pt x="81280" y="90551"/>
                    <a:pt x="82296" y="87630"/>
                  </a:cubicBezTo>
                  <a:lnTo>
                    <a:pt x="99187" y="35179"/>
                  </a:lnTo>
                  <a:cubicBezTo>
                    <a:pt x="101600" y="27432"/>
                    <a:pt x="100711" y="18288"/>
                    <a:pt x="94869" y="10795"/>
                  </a:cubicBezTo>
                  <a:cubicBezTo>
                    <a:pt x="89789" y="3810"/>
                    <a:pt x="81280" y="0"/>
                    <a:pt x="7289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93" name="Group 493"/>
          <p:cNvGrpSpPr/>
          <p:nvPr/>
        </p:nvGrpSpPr>
        <p:grpSpPr>
          <a:xfrm>
            <a:off x="12375968" y="4026813"/>
            <a:ext cx="128302" cy="64389"/>
            <a:chOff x="0" y="0"/>
            <a:chExt cx="171069" cy="85852"/>
          </a:xfrm>
        </p:grpSpPr>
        <p:sp>
          <p:nvSpPr>
            <p:cNvPr id="494" name="Freeform 494"/>
            <p:cNvSpPr/>
            <p:nvPr/>
          </p:nvSpPr>
          <p:spPr>
            <a:xfrm>
              <a:off x="0" y="0"/>
              <a:ext cx="171069" cy="85852"/>
            </a:xfrm>
            <a:custGeom>
              <a:avLst/>
              <a:gdLst/>
              <a:ahLst/>
              <a:cxnLst/>
              <a:rect l="l" t="t" r="r" b="b"/>
              <a:pathLst>
                <a:path w="171069" h="85852">
                  <a:moveTo>
                    <a:pt x="0" y="0"/>
                  </a:moveTo>
                  <a:cubicBezTo>
                    <a:pt x="0" y="47498"/>
                    <a:pt x="38354" y="85852"/>
                    <a:pt x="85598" y="85852"/>
                  </a:cubicBezTo>
                  <a:cubicBezTo>
                    <a:pt x="133096" y="85852"/>
                    <a:pt x="171069" y="47498"/>
                    <a:pt x="1710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95" name="Group 495"/>
          <p:cNvGrpSpPr/>
          <p:nvPr/>
        </p:nvGrpSpPr>
        <p:grpSpPr>
          <a:xfrm rot="-3863488">
            <a:off x="11937157" y="8434689"/>
            <a:ext cx="302228" cy="500443"/>
            <a:chOff x="0" y="0"/>
            <a:chExt cx="402971" cy="667258"/>
          </a:xfrm>
        </p:grpSpPr>
        <p:sp>
          <p:nvSpPr>
            <p:cNvPr id="496" name="Freeform 496"/>
            <p:cNvSpPr/>
            <p:nvPr/>
          </p:nvSpPr>
          <p:spPr>
            <a:xfrm>
              <a:off x="0" y="0"/>
              <a:ext cx="402971" cy="667258"/>
            </a:xfrm>
            <a:custGeom>
              <a:avLst/>
              <a:gdLst/>
              <a:ahLst/>
              <a:cxnLst/>
              <a:rect l="l" t="t" r="r" b="b"/>
              <a:pathLst>
                <a:path w="402971" h="667258">
                  <a:moveTo>
                    <a:pt x="56769" y="0"/>
                  </a:moveTo>
                  <a:lnTo>
                    <a:pt x="12319" y="20828"/>
                  </a:lnTo>
                  <a:cubicBezTo>
                    <a:pt x="3937" y="24765"/>
                    <a:pt x="0" y="35052"/>
                    <a:pt x="4191" y="43815"/>
                  </a:cubicBezTo>
                  <a:lnTo>
                    <a:pt x="280162" y="630301"/>
                  </a:lnTo>
                  <a:cubicBezTo>
                    <a:pt x="288036" y="647192"/>
                    <a:pt x="302514" y="660146"/>
                    <a:pt x="320421" y="665861"/>
                  </a:cubicBezTo>
                  <a:lnTo>
                    <a:pt x="323088" y="666750"/>
                  </a:lnTo>
                  <a:cubicBezTo>
                    <a:pt x="324231" y="667131"/>
                    <a:pt x="325247" y="667258"/>
                    <a:pt x="326390" y="667258"/>
                  </a:cubicBezTo>
                  <a:cubicBezTo>
                    <a:pt x="328168" y="667258"/>
                    <a:pt x="329946" y="666750"/>
                    <a:pt x="331597" y="666115"/>
                  </a:cubicBezTo>
                  <a:lnTo>
                    <a:pt x="402971" y="632587"/>
                  </a:lnTo>
                  <a:lnTo>
                    <a:pt x="399669" y="628015"/>
                  </a:lnTo>
                  <a:cubicBezTo>
                    <a:pt x="368808" y="625094"/>
                    <a:pt x="341884" y="605917"/>
                    <a:pt x="329057" y="577850"/>
                  </a:cubicBezTo>
                  <a:lnTo>
                    <a:pt x="5676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97" name="Group 497"/>
          <p:cNvGrpSpPr/>
          <p:nvPr/>
        </p:nvGrpSpPr>
        <p:grpSpPr>
          <a:xfrm>
            <a:off x="5956260" y="4627795"/>
            <a:ext cx="412814" cy="341090"/>
            <a:chOff x="0" y="0"/>
            <a:chExt cx="550418" cy="454787"/>
          </a:xfrm>
        </p:grpSpPr>
        <p:sp>
          <p:nvSpPr>
            <p:cNvPr id="498" name="Freeform 498"/>
            <p:cNvSpPr/>
            <p:nvPr/>
          </p:nvSpPr>
          <p:spPr>
            <a:xfrm>
              <a:off x="0" y="0"/>
              <a:ext cx="550418" cy="454787"/>
            </a:xfrm>
            <a:custGeom>
              <a:avLst/>
              <a:gdLst/>
              <a:ahLst/>
              <a:cxnLst/>
              <a:rect l="l" t="t" r="r" b="b"/>
              <a:pathLst>
                <a:path w="550418" h="454787">
                  <a:moveTo>
                    <a:pt x="147701" y="0"/>
                  </a:moveTo>
                  <a:cubicBezTo>
                    <a:pt x="139573" y="0"/>
                    <a:pt x="131191" y="762"/>
                    <a:pt x="122809" y="2159"/>
                  </a:cubicBezTo>
                  <a:cubicBezTo>
                    <a:pt x="64135" y="12192"/>
                    <a:pt x="16764" y="60198"/>
                    <a:pt x="7620" y="118872"/>
                  </a:cubicBezTo>
                  <a:cubicBezTo>
                    <a:pt x="0" y="166878"/>
                    <a:pt x="16764" y="211582"/>
                    <a:pt x="47244" y="242189"/>
                  </a:cubicBezTo>
                  <a:lnTo>
                    <a:pt x="249174" y="444119"/>
                  </a:lnTo>
                  <a:cubicBezTo>
                    <a:pt x="256286" y="451231"/>
                    <a:pt x="265684" y="454787"/>
                    <a:pt x="275082" y="454787"/>
                  </a:cubicBezTo>
                  <a:cubicBezTo>
                    <a:pt x="284480" y="454787"/>
                    <a:pt x="293878" y="451231"/>
                    <a:pt x="301244" y="444119"/>
                  </a:cubicBezTo>
                  <a:lnTo>
                    <a:pt x="502920" y="242189"/>
                  </a:lnTo>
                  <a:cubicBezTo>
                    <a:pt x="533781" y="211582"/>
                    <a:pt x="550418" y="166878"/>
                    <a:pt x="542798" y="118872"/>
                  </a:cubicBezTo>
                  <a:cubicBezTo>
                    <a:pt x="533400" y="60071"/>
                    <a:pt x="486283" y="12192"/>
                    <a:pt x="427609" y="2159"/>
                  </a:cubicBezTo>
                  <a:cubicBezTo>
                    <a:pt x="419100" y="762"/>
                    <a:pt x="410718" y="0"/>
                    <a:pt x="402590" y="0"/>
                  </a:cubicBezTo>
                  <a:cubicBezTo>
                    <a:pt x="346075" y="0"/>
                    <a:pt x="297815" y="33274"/>
                    <a:pt x="275082" y="81026"/>
                  </a:cubicBezTo>
                  <a:cubicBezTo>
                    <a:pt x="252095" y="33274"/>
                    <a:pt x="204089" y="0"/>
                    <a:pt x="14770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99" name="Group 499"/>
          <p:cNvGrpSpPr/>
          <p:nvPr/>
        </p:nvGrpSpPr>
        <p:grpSpPr>
          <a:xfrm>
            <a:off x="6154662" y="4416515"/>
            <a:ext cx="15621" cy="75438"/>
            <a:chOff x="0" y="0"/>
            <a:chExt cx="20828" cy="100584"/>
          </a:xfrm>
        </p:grpSpPr>
        <p:sp>
          <p:nvSpPr>
            <p:cNvPr id="500" name="Freeform 500"/>
            <p:cNvSpPr/>
            <p:nvPr/>
          </p:nvSpPr>
          <p:spPr>
            <a:xfrm>
              <a:off x="0" y="0"/>
              <a:ext cx="20828" cy="100584"/>
            </a:xfrm>
            <a:custGeom>
              <a:avLst/>
              <a:gdLst/>
              <a:ahLst/>
              <a:cxnLst/>
              <a:rect l="l" t="t" r="r" b="b"/>
              <a:pathLst>
                <a:path w="20828" h="100584">
                  <a:moveTo>
                    <a:pt x="10541" y="0"/>
                  </a:moveTo>
                  <a:cubicBezTo>
                    <a:pt x="4826" y="0"/>
                    <a:pt x="0" y="4826"/>
                    <a:pt x="0" y="10541"/>
                  </a:cubicBezTo>
                  <a:lnTo>
                    <a:pt x="0" y="90043"/>
                  </a:lnTo>
                  <a:cubicBezTo>
                    <a:pt x="0" y="95885"/>
                    <a:pt x="4826" y="100584"/>
                    <a:pt x="10541" y="100584"/>
                  </a:cubicBezTo>
                  <a:cubicBezTo>
                    <a:pt x="16256" y="100584"/>
                    <a:pt x="20828" y="95758"/>
                    <a:pt x="20828" y="90043"/>
                  </a:cubicBezTo>
                  <a:lnTo>
                    <a:pt x="20828" y="10541"/>
                  </a:lnTo>
                  <a:cubicBezTo>
                    <a:pt x="20828" y="4826"/>
                    <a:pt x="16383" y="0"/>
                    <a:pt x="105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01" name="Group 501"/>
          <p:cNvGrpSpPr/>
          <p:nvPr/>
        </p:nvGrpSpPr>
        <p:grpSpPr>
          <a:xfrm>
            <a:off x="6154662" y="5056113"/>
            <a:ext cx="15621" cy="75247"/>
            <a:chOff x="0" y="0"/>
            <a:chExt cx="20828" cy="100330"/>
          </a:xfrm>
        </p:grpSpPr>
        <p:sp>
          <p:nvSpPr>
            <p:cNvPr id="502" name="Freeform 502"/>
            <p:cNvSpPr/>
            <p:nvPr/>
          </p:nvSpPr>
          <p:spPr>
            <a:xfrm>
              <a:off x="0" y="0"/>
              <a:ext cx="20828" cy="100330"/>
            </a:xfrm>
            <a:custGeom>
              <a:avLst/>
              <a:gdLst/>
              <a:ahLst/>
              <a:cxnLst/>
              <a:rect l="l" t="t" r="r" b="b"/>
              <a:pathLst>
                <a:path w="20828" h="100330">
                  <a:moveTo>
                    <a:pt x="10541" y="0"/>
                  </a:moveTo>
                  <a:cubicBezTo>
                    <a:pt x="4826" y="0"/>
                    <a:pt x="0" y="4572"/>
                    <a:pt x="0" y="10668"/>
                  </a:cubicBezTo>
                  <a:lnTo>
                    <a:pt x="0" y="89789"/>
                  </a:lnTo>
                  <a:cubicBezTo>
                    <a:pt x="0" y="95885"/>
                    <a:pt x="4826" y="100330"/>
                    <a:pt x="10541" y="100330"/>
                  </a:cubicBezTo>
                  <a:cubicBezTo>
                    <a:pt x="16256" y="100330"/>
                    <a:pt x="20828" y="95758"/>
                    <a:pt x="20828" y="89789"/>
                  </a:cubicBezTo>
                  <a:lnTo>
                    <a:pt x="20828" y="10668"/>
                  </a:lnTo>
                  <a:cubicBezTo>
                    <a:pt x="20828" y="4572"/>
                    <a:pt x="16383" y="0"/>
                    <a:pt x="105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03" name="Group 503"/>
          <p:cNvGrpSpPr/>
          <p:nvPr/>
        </p:nvGrpSpPr>
        <p:grpSpPr>
          <a:xfrm>
            <a:off x="6444640" y="4766139"/>
            <a:ext cx="75247" cy="15621"/>
            <a:chOff x="0" y="0"/>
            <a:chExt cx="100330" cy="20828"/>
          </a:xfrm>
        </p:grpSpPr>
        <p:sp>
          <p:nvSpPr>
            <p:cNvPr id="504" name="Freeform 504"/>
            <p:cNvSpPr/>
            <p:nvPr/>
          </p:nvSpPr>
          <p:spPr>
            <a:xfrm>
              <a:off x="0" y="0"/>
              <a:ext cx="100330" cy="20828"/>
            </a:xfrm>
            <a:custGeom>
              <a:avLst/>
              <a:gdLst/>
              <a:ahLst/>
              <a:cxnLst/>
              <a:rect l="l" t="t" r="r" b="b"/>
              <a:pathLst>
                <a:path w="100330" h="20828">
                  <a:moveTo>
                    <a:pt x="10668" y="0"/>
                  </a:moveTo>
                  <a:cubicBezTo>
                    <a:pt x="4572" y="0"/>
                    <a:pt x="0" y="4826"/>
                    <a:pt x="0" y="10541"/>
                  </a:cubicBezTo>
                  <a:cubicBezTo>
                    <a:pt x="0" y="16256"/>
                    <a:pt x="4572" y="20828"/>
                    <a:pt x="10668" y="20828"/>
                  </a:cubicBezTo>
                  <a:lnTo>
                    <a:pt x="89789" y="20828"/>
                  </a:lnTo>
                  <a:cubicBezTo>
                    <a:pt x="95885" y="20828"/>
                    <a:pt x="100330" y="16256"/>
                    <a:pt x="100330" y="10541"/>
                  </a:cubicBezTo>
                  <a:cubicBezTo>
                    <a:pt x="100330" y="4826"/>
                    <a:pt x="95885" y="0"/>
                    <a:pt x="8978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05" name="Group 505"/>
          <p:cNvGrpSpPr/>
          <p:nvPr/>
        </p:nvGrpSpPr>
        <p:grpSpPr>
          <a:xfrm>
            <a:off x="5805036" y="4766139"/>
            <a:ext cx="75438" cy="15621"/>
            <a:chOff x="0" y="0"/>
            <a:chExt cx="100584" cy="20828"/>
          </a:xfrm>
        </p:grpSpPr>
        <p:sp>
          <p:nvSpPr>
            <p:cNvPr id="506" name="Freeform 506"/>
            <p:cNvSpPr/>
            <p:nvPr/>
          </p:nvSpPr>
          <p:spPr>
            <a:xfrm>
              <a:off x="0" y="0"/>
              <a:ext cx="100584" cy="20828"/>
            </a:xfrm>
            <a:custGeom>
              <a:avLst/>
              <a:gdLst/>
              <a:ahLst/>
              <a:cxnLst/>
              <a:rect l="l" t="t" r="r" b="b"/>
              <a:pathLst>
                <a:path w="100584" h="20828">
                  <a:moveTo>
                    <a:pt x="10541" y="0"/>
                  </a:moveTo>
                  <a:cubicBezTo>
                    <a:pt x="4826" y="0"/>
                    <a:pt x="0" y="4826"/>
                    <a:pt x="0" y="10541"/>
                  </a:cubicBezTo>
                  <a:cubicBezTo>
                    <a:pt x="0" y="16256"/>
                    <a:pt x="4826" y="20828"/>
                    <a:pt x="10541" y="20828"/>
                  </a:cubicBezTo>
                  <a:lnTo>
                    <a:pt x="90043" y="20828"/>
                  </a:lnTo>
                  <a:cubicBezTo>
                    <a:pt x="95885" y="20828"/>
                    <a:pt x="100584" y="16256"/>
                    <a:pt x="100584" y="10541"/>
                  </a:cubicBezTo>
                  <a:cubicBezTo>
                    <a:pt x="100584" y="4826"/>
                    <a:pt x="95885" y="0"/>
                    <a:pt x="9004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07" name="Group 507"/>
          <p:cNvGrpSpPr/>
          <p:nvPr/>
        </p:nvGrpSpPr>
        <p:grpSpPr>
          <a:xfrm>
            <a:off x="5906846" y="4519071"/>
            <a:ext cx="59436" cy="57722"/>
            <a:chOff x="0" y="0"/>
            <a:chExt cx="79248" cy="76962"/>
          </a:xfrm>
        </p:grpSpPr>
        <p:sp>
          <p:nvSpPr>
            <p:cNvPr id="508" name="Freeform 508"/>
            <p:cNvSpPr/>
            <p:nvPr/>
          </p:nvSpPr>
          <p:spPr>
            <a:xfrm>
              <a:off x="0" y="0"/>
              <a:ext cx="79248" cy="76962"/>
            </a:xfrm>
            <a:custGeom>
              <a:avLst/>
              <a:gdLst/>
              <a:ahLst/>
              <a:cxnLst/>
              <a:rect l="l" t="t" r="r" b="b"/>
              <a:pathLst>
                <a:path w="79248" h="76962">
                  <a:moveTo>
                    <a:pt x="11430" y="0"/>
                  </a:moveTo>
                  <a:cubicBezTo>
                    <a:pt x="8763" y="0"/>
                    <a:pt x="6096" y="1016"/>
                    <a:pt x="3937" y="2921"/>
                  </a:cubicBezTo>
                  <a:cubicBezTo>
                    <a:pt x="0" y="7112"/>
                    <a:pt x="0" y="13843"/>
                    <a:pt x="3937" y="17653"/>
                  </a:cubicBezTo>
                  <a:lnTo>
                    <a:pt x="60198" y="74041"/>
                  </a:lnTo>
                  <a:cubicBezTo>
                    <a:pt x="62230" y="76073"/>
                    <a:pt x="65024" y="76962"/>
                    <a:pt x="67437" y="76962"/>
                  </a:cubicBezTo>
                  <a:cubicBezTo>
                    <a:pt x="70104" y="76962"/>
                    <a:pt x="72898" y="76073"/>
                    <a:pt x="74930" y="74041"/>
                  </a:cubicBezTo>
                  <a:cubicBezTo>
                    <a:pt x="79248" y="69850"/>
                    <a:pt x="79248" y="63373"/>
                    <a:pt x="74930" y="59182"/>
                  </a:cubicBezTo>
                  <a:lnTo>
                    <a:pt x="18669" y="2921"/>
                  </a:lnTo>
                  <a:cubicBezTo>
                    <a:pt x="16764" y="1016"/>
                    <a:pt x="14224" y="0"/>
                    <a:pt x="1143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09" name="Group 509"/>
          <p:cNvGrpSpPr/>
          <p:nvPr/>
        </p:nvGrpSpPr>
        <p:grpSpPr>
          <a:xfrm>
            <a:off x="6358990" y="4971276"/>
            <a:ext cx="59341" cy="57817"/>
            <a:chOff x="0" y="0"/>
            <a:chExt cx="79121" cy="77089"/>
          </a:xfrm>
        </p:grpSpPr>
        <p:sp>
          <p:nvSpPr>
            <p:cNvPr id="510" name="Freeform 510"/>
            <p:cNvSpPr/>
            <p:nvPr/>
          </p:nvSpPr>
          <p:spPr>
            <a:xfrm>
              <a:off x="0" y="0"/>
              <a:ext cx="79121" cy="77089"/>
            </a:xfrm>
            <a:custGeom>
              <a:avLst/>
              <a:gdLst/>
              <a:ahLst/>
              <a:cxnLst/>
              <a:rect l="l" t="t" r="r" b="b"/>
              <a:pathLst>
                <a:path w="79121" h="77089">
                  <a:moveTo>
                    <a:pt x="11557" y="0"/>
                  </a:moveTo>
                  <a:cubicBezTo>
                    <a:pt x="8763" y="0"/>
                    <a:pt x="6223" y="1016"/>
                    <a:pt x="4191" y="3175"/>
                  </a:cubicBezTo>
                  <a:cubicBezTo>
                    <a:pt x="0" y="7112"/>
                    <a:pt x="0" y="13716"/>
                    <a:pt x="4191" y="17907"/>
                  </a:cubicBezTo>
                  <a:lnTo>
                    <a:pt x="60071" y="73787"/>
                  </a:lnTo>
                  <a:cubicBezTo>
                    <a:pt x="62230" y="75946"/>
                    <a:pt x="64897" y="77089"/>
                    <a:pt x="67691" y="77089"/>
                  </a:cubicBezTo>
                  <a:cubicBezTo>
                    <a:pt x="70485" y="77089"/>
                    <a:pt x="73152" y="75946"/>
                    <a:pt x="74930" y="73787"/>
                  </a:cubicBezTo>
                  <a:cubicBezTo>
                    <a:pt x="79121" y="69850"/>
                    <a:pt x="79121" y="63246"/>
                    <a:pt x="74930" y="59055"/>
                  </a:cubicBezTo>
                  <a:lnTo>
                    <a:pt x="19050" y="3175"/>
                  </a:lnTo>
                  <a:cubicBezTo>
                    <a:pt x="16891" y="1016"/>
                    <a:pt x="14224" y="0"/>
                    <a:pt x="1155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11" name="Group 511"/>
          <p:cNvGrpSpPr/>
          <p:nvPr/>
        </p:nvGrpSpPr>
        <p:grpSpPr>
          <a:xfrm>
            <a:off x="6358990" y="4519071"/>
            <a:ext cx="59341" cy="57722"/>
            <a:chOff x="0" y="0"/>
            <a:chExt cx="79121" cy="76962"/>
          </a:xfrm>
        </p:grpSpPr>
        <p:sp>
          <p:nvSpPr>
            <p:cNvPr id="512" name="Freeform 512"/>
            <p:cNvSpPr/>
            <p:nvPr/>
          </p:nvSpPr>
          <p:spPr>
            <a:xfrm>
              <a:off x="0" y="0"/>
              <a:ext cx="79121" cy="76962"/>
            </a:xfrm>
            <a:custGeom>
              <a:avLst/>
              <a:gdLst/>
              <a:ahLst/>
              <a:cxnLst/>
              <a:rect l="l" t="t" r="r" b="b"/>
              <a:pathLst>
                <a:path w="79121" h="76962">
                  <a:moveTo>
                    <a:pt x="67691" y="0"/>
                  </a:moveTo>
                  <a:cubicBezTo>
                    <a:pt x="65024" y="0"/>
                    <a:pt x="62357" y="1016"/>
                    <a:pt x="60198" y="2921"/>
                  </a:cubicBezTo>
                  <a:lnTo>
                    <a:pt x="4191" y="59182"/>
                  </a:lnTo>
                  <a:cubicBezTo>
                    <a:pt x="0" y="63373"/>
                    <a:pt x="0" y="69723"/>
                    <a:pt x="4191" y="74041"/>
                  </a:cubicBezTo>
                  <a:cubicBezTo>
                    <a:pt x="5969" y="76073"/>
                    <a:pt x="8763" y="76962"/>
                    <a:pt x="11557" y="76962"/>
                  </a:cubicBezTo>
                  <a:cubicBezTo>
                    <a:pt x="14224" y="76962"/>
                    <a:pt x="17018" y="76073"/>
                    <a:pt x="19050" y="74041"/>
                  </a:cubicBezTo>
                  <a:lnTo>
                    <a:pt x="74930" y="17780"/>
                  </a:lnTo>
                  <a:cubicBezTo>
                    <a:pt x="79121" y="13843"/>
                    <a:pt x="79121" y="7239"/>
                    <a:pt x="74930" y="3048"/>
                  </a:cubicBezTo>
                  <a:cubicBezTo>
                    <a:pt x="73025" y="1016"/>
                    <a:pt x="70358" y="0"/>
                    <a:pt x="6769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13" name="Group 513"/>
          <p:cNvGrpSpPr/>
          <p:nvPr/>
        </p:nvGrpSpPr>
        <p:grpSpPr>
          <a:xfrm>
            <a:off x="5906846" y="4971276"/>
            <a:ext cx="59436" cy="57817"/>
            <a:chOff x="0" y="0"/>
            <a:chExt cx="79248" cy="77089"/>
          </a:xfrm>
        </p:grpSpPr>
        <p:sp>
          <p:nvSpPr>
            <p:cNvPr id="514" name="Freeform 514"/>
            <p:cNvSpPr/>
            <p:nvPr/>
          </p:nvSpPr>
          <p:spPr>
            <a:xfrm>
              <a:off x="0" y="0"/>
              <a:ext cx="79248" cy="77089"/>
            </a:xfrm>
            <a:custGeom>
              <a:avLst/>
              <a:gdLst/>
              <a:ahLst/>
              <a:cxnLst/>
              <a:rect l="l" t="t" r="r" b="b"/>
              <a:pathLst>
                <a:path w="79248" h="77089">
                  <a:moveTo>
                    <a:pt x="67437" y="0"/>
                  </a:moveTo>
                  <a:cubicBezTo>
                    <a:pt x="64770" y="0"/>
                    <a:pt x="62103" y="1016"/>
                    <a:pt x="60198" y="3175"/>
                  </a:cubicBezTo>
                  <a:lnTo>
                    <a:pt x="3937" y="59055"/>
                  </a:lnTo>
                  <a:cubicBezTo>
                    <a:pt x="0" y="63373"/>
                    <a:pt x="0" y="69850"/>
                    <a:pt x="3937" y="73787"/>
                  </a:cubicBezTo>
                  <a:cubicBezTo>
                    <a:pt x="5969" y="75946"/>
                    <a:pt x="8763" y="77089"/>
                    <a:pt x="11430" y="77089"/>
                  </a:cubicBezTo>
                  <a:cubicBezTo>
                    <a:pt x="14097" y="77089"/>
                    <a:pt x="16637" y="75946"/>
                    <a:pt x="18669" y="73787"/>
                  </a:cubicBezTo>
                  <a:lnTo>
                    <a:pt x="74930" y="17907"/>
                  </a:lnTo>
                  <a:cubicBezTo>
                    <a:pt x="79248" y="13716"/>
                    <a:pt x="79248" y="7112"/>
                    <a:pt x="74930" y="3048"/>
                  </a:cubicBezTo>
                  <a:cubicBezTo>
                    <a:pt x="72898" y="1016"/>
                    <a:pt x="70104" y="0"/>
                    <a:pt x="674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15" name="Group 515"/>
          <p:cNvGrpSpPr/>
          <p:nvPr/>
        </p:nvGrpSpPr>
        <p:grpSpPr>
          <a:xfrm>
            <a:off x="6019801" y="4443248"/>
            <a:ext cx="40767" cy="70866"/>
            <a:chOff x="0" y="0"/>
            <a:chExt cx="54356" cy="94488"/>
          </a:xfrm>
        </p:grpSpPr>
        <p:sp>
          <p:nvSpPr>
            <p:cNvPr id="516" name="Freeform 516"/>
            <p:cNvSpPr/>
            <p:nvPr/>
          </p:nvSpPr>
          <p:spPr>
            <a:xfrm>
              <a:off x="0" y="0"/>
              <a:ext cx="54356" cy="94488"/>
            </a:xfrm>
            <a:custGeom>
              <a:avLst/>
              <a:gdLst/>
              <a:ahLst/>
              <a:cxnLst/>
              <a:rect l="l" t="t" r="r" b="b"/>
              <a:pathLst>
                <a:path w="54356" h="94488">
                  <a:moveTo>
                    <a:pt x="11684" y="0"/>
                  </a:moveTo>
                  <a:cubicBezTo>
                    <a:pt x="10414" y="0"/>
                    <a:pt x="9144" y="127"/>
                    <a:pt x="7874" y="762"/>
                  </a:cubicBezTo>
                  <a:cubicBezTo>
                    <a:pt x="2667" y="3048"/>
                    <a:pt x="0" y="9144"/>
                    <a:pt x="2286" y="14605"/>
                  </a:cubicBezTo>
                  <a:lnTo>
                    <a:pt x="32639" y="87757"/>
                  </a:lnTo>
                  <a:cubicBezTo>
                    <a:pt x="34417" y="91948"/>
                    <a:pt x="38481" y="94488"/>
                    <a:pt x="42291" y="94488"/>
                  </a:cubicBezTo>
                  <a:cubicBezTo>
                    <a:pt x="43815" y="94488"/>
                    <a:pt x="45085" y="94107"/>
                    <a:pt x="46482" y="93472"/>
                  </a:cubicBezTo>
                  <a:cubicBezTo>
                    <a:pt x="51689" y="91440"/>
                    <a:pt x="54356" y="85471"/>
                    <a:pt x="51943" y="79883"/>
                  </a:cubicBezTo>
                  <a:lnTo>
                    <a:pt x="21717" y="6350"/>
                  </a:lnTo>
                  <a:cubicBezTo>
                    <a:pt x="19939" y="2413"/>
                    <a:pt x="15875" y="0"/>
                    <a:pt x="1168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17" name="Group 517"/>
          <p:cNvGrpSpPr/>
          <p:nvPr/>
        </p:nvGrpSpPr>
        <p:grpSpPr>
          <a:xfrm>
            <a:off x="6264701" y="5034017"/>
            <a:ext cx="40576" cy="70961"/>
            <a:chOff x="0" y="0"/>
            <a:chExt cx="54102" cy="94615"/>
          </a:xfrm>
        </p:grpSpPr>
        <p:sp>
          <p:nvSpPr>
            <p:cNvPr id="518" name="Freeform 518"/>
            <p:cNvSpPr/>
            <p:nvPr/>
          </p:nvSpPr>
          <p:spPr>
            <a:xfrm>
              <a:off x="0" y="0"/>
              <a:ext cx="54102" cy="94615"/>
            </a:xfrm>
            <a:custGeom>
              <a:avLst/>
              <a:gdLst/>
              <a:ahLst/>
              <a:cxnLst/>
              <a:rect l="l" t="t" r="r" b="b"/>
              <a:pathLst>
                <a:path w="54102" h="94615">
                  <a:moveTo>
                    <a:pt x="11684" y="0"/>
                  </a:moveTo>
                  <a:cubicBezTo>
                    <a:pt x="10414" y="0"/>
                    <a:pt x="9017" y="254"/>
                    <a:pt x="7747" y="762"/>
                  </a:cubicBezTo>
                  <a:cubicBezTo>
                    <a:pt x="2286" y="3302"/>
                    <a:pt x="0" y="9271"/>
                    <a:pt x="2032" y="14732"/>
                  </a:cubicBezTo>
                  <a:lnTo>
                    <a:pt x="32639" y="87884"/>
                  </a:lnTo>
                  <a:cubicBezTo>
                    <a:pt x="34163" y="92075"/>
                    <a:pt x="38100" y="94615"/>
                    <a:pt x="42291" y="94615"/>
                  </a:cubicBezTo>
                  <a:cubicBezTo>
                    <a:pt x="43434" y="94615"/>
                    <a:pt x="44958" y="94361"/>
                    <a:pt x="46228" y="93599"/>
                  </a:cubicBezTo>
                  <a:cubicBezTo>
                    <a:pt x="51689" y="91567"/>
                    <a:pt x="54102" y="85217"/>
                    <a:pt x="51943" y="80010"/>
                  </a:cubicBezTo>
                  <a:lnTo>
                    <a:pt x="21336" y="6477"/>
                  </a:lnTo>
                  <a:cubicBezTo>
                    <a:pt x="19812" y="2413"/>
                    <a:pt x="15748" y="0"/>
                    <a:pt x="1168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19" name="Group 519"/>
          <p:cNvGrpSpPr/>
          <p:nvPr/>
        </p:nvGrpSpPr>
        <p:grpSpPr>
          <a:xfrm>
            <a:off x="6421526" y="4632335"/>
            <a:ext cx="72771" cy="38576"/>
            <a:chOff x="0" y="0"/>
            <a:chExt cx="97028" cy="51435"/>
          </a:xfrm>
        </p:grpSpPr>
        <p:sp>
          <p:nvSpPr>
            <p:cNvPr id="520" name="Freeform 520"/>
            <p:cNvSpPr/>
            <p:nvPr/>
          </p:nvSpPr>
          <p:spPr>
            <a:xfrm>
              <a:off x="0" y="0"/>
              <a:ext cx="97028" cy="51435"/>
            </a:xfrm>
            <a:custGeom>
              <a:avLst/>
              <a:gdLst/>
              <a:ahLst/>
              <a:cxnLst/>
              <a:rect l="l" t="t" r="r" b="b"/>
              <a:pathLst>
                <a:path w="97028" h="51435">
                  <a:moveTo>
                    <a:pt x="85471" y="127"/>
                  </a:moveTo>
                  <a:cubicBezTo>
                    <a:pt x="84074" y="127"/>
                    <a:pt x="82677" y="381"/>
                    <a:pt x="81280" y="1016"/>
                  </a:cubicBezTo>
                  <a:lnTo>
                    <a:pt x="8001" y="31115"/>
                  </a:lnTo>
                  <a:cubicBezTo>
                    <a:pt x="2540" y="33528"/>
                    <a:pt x="0" y="39624"/>
                    <a:pt x="2159" y="45085"/>
                  </a:cubicBezTo>
                  <a:cubicBezTo>
                    <a:pt x="3937" y="49022"/>
                    <a:pt x="8001" y="51435"/>
                    <a:pt x="11811" y="51435"/>
                  </a:cubicBezTo>
                  <a:cubicBezTo>
                    <a:pt x="13335" y="51435"/>
                    <a:pt x="14478" y="51181"/>
                    <a:pt x="16002" y="50546"/>
                  </a:cubicBezTo>
                  <a:lnTo>
                    <a:pt x="89281" y="20320"/>
                  </a:lnTo>
                  <a:cubicBezTo>
                    <a:pt x="94742" y="17907"/>
                    <a:pt x="97028" y="11811"/>
                    <a:pt x="94996" y="6350"/>
                  </a:cubicBezTo>
                  <a:cubicBezTo>
                    <a:pt x="93472" y="2413"/>
                    <a:pt x="89535" y="0"/>
                    <a:pt x="8547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21" name="Group 521"/>
          <p:cNvGrpSpPr/>
          <p:nvPr/>
        </p:nvGrpSpPr>
        <p:grpSpPr>
          <a:xfrm>
            <a:off x="5830658" y="4877194"/>
            <a:ext cx="73057" cy="38481"/>
            <a:chOff x="0" y="0"/>
            <a:chExt cx="97409" cy="51308"/>
          </a:xfrm>
        </p:grpSpPr>
        <p:sp>
          <p:nvSpPr>
            <p:cNvPr id="522" name="Freeform 522"/>
            <p:cNvSpPr/>
            <p:nvPr/>
          </p:nvSpPr>
          <p:spPr>
            <a:xfrm>
              <a:off x="0" y="0"/>
              <a:ext cx="97409" cy="51308"/>
            </a:xfrm>
            <a:custGeom>
              <a:avLst/>
              <a:gdLst/>
              <a:ahLst/>
              <a:cxnLst/>
              <a:rect l="l" t="t" r="r" b="b"/>
              <a:pathLst>
                <a:path w="97409" h="51308">
                  <a:moveTo>
                    <a:pt x="85344" y="0"/>
                  </a:moveTo>
                  <a:cubicBezTo>
                    <a:pt x="83947" y="0"/>
                    <a:pt x="82677" y="127"/>
                    <a:pt x="81280" y="762"/>
                  </a:cubicBezTo>
                  <a:lnTo>
                    <a:pt x="7874" y="31242"/>
                  </a:lnTo>
                  <a:cubicBezTo>
                    <a:pt x="2413" y="33274"/>
                    <a:pt x="0" y="39370"/>
                    <a:pt x="2159" y="44831"/>
                  </a:cubicBezTo>
                  <a:cubicBezTo>
                    <a:pt x="3937" y="48768"/>
                    <a:pt x="7874" y="51308"/>
                    <a:pt x="11811" y="51308"/>
                  </a:cubicBezTo>
                  <a:cubicBezTo>
                    <a:pt x="13208" y="51308"/>
                    <a:pt x="14478" y="51308"/>
                    <a:pt x="16002" y="50673"/>
                  </a:cubicBezTo>
                  <a:lnTo>
                    <a:pt x="89154" y="20066"/>
                  </a:lnTo>
                  <a:cubicBezTo>
                    <a:pt x="94615" y="17907"/>
                    <a:pt x="97409" y="11938"/>
                    <a:pt x="94869" y="6477"/>
                  </a:cubicBezTo>
                  <a:cubicBezTo>
                    <a:pt x="93345" y="2286"/>
                    <a:pt x="89408" y="0"/>
                    <a:pt x="8534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23" name="Group 523"/>
          <p:cNvGrpSpPr/>
          <p:nvPr/>
        </p:nvGrpSpPr>
        <p:grpSpPr>
          <a:xfrm>
            <a:off x="5830658" y="4632430"/>
            <a:ext cx="72961" cy="38481"/>
            <a:chOff x="0" y="0"/>
            <a:chExt cx="97282" cy="51308"/>
          </a:xfrm>
        </p:grpSpPr>
        <p:sp>
          <p:nvSpPr>
            <p:cNvPr id="524" name="Freeform 524"/>
            <p:cNvSpPr/>
            <p:nvPr/>
          </p:nvSpPr>
          <p:spPr>
            <a:xfrm>
              <a:off x="0" y="0"/>
              <a:ext cx="97282" cy="51308"/>
            </a:xfrm>
            <a:custGeom>
              <a:avLst/>
              <a:gdLst/>
              <a:ahLst/>
              <a:cxnLst/>
              <a:rect l="l" t="t" r="r" b="b"/>
              <a:pathLst>
                <a:path w="97282" h="51308">
                  <a:moveTo>
                    <a:pt x="11938" y="0"/>
                  </a:moveTo>
                  <a:cubicBezTo>
                    <a:pt x="7747" y="0"/>
                    <a:pt x="3937" y="2413"/>
                    <a:pt x="2159" y="6350"/>
                  </a:cubicBezTo>
                  <a:cubicBezTo>
                    <a:pt x="0" y="11811"/>
                    <a:pt x="2413" y="17780"/>
                    <a:pt x="7874" y="20320"/>
                  </a:cubicBezTo>
                  <a:lnTo>
                    <a:pt x="81280" y="50419"/>
                  </a:lnTo>
                  <a:cubicBezTo>
                    <a:pt x="82550" y="51054"/>
                    <a:pt x="83947" y="51308"/>
                    <a:pt x="85217" y="51308"/>
                  </a:cubicBezTo>
                  <a:cubicBezTo>
                    <a:pt x="89408" y="51308"/>
                    <a:pt x="93345" y="48895"/>
                    <a:pt x="94742" y="44958"/>
                  </a:cubicBezTo>
                  <a:cubicBezTo>
                    <a:pt x="97282" y="39497"/>
                    <a:pt x="94488" y="33528"/>
                    <a:pt x="89027" y="30988"/>
                  </a:cubicBezTo>
                  <a:lnTo>
                    <a:pt x="16129" y="889"/>
                  </a:lnTo>
                  <a:cubicBezTo>
                    <a:pt x="14605" y="254"/>
                    <a:pt x="13335" y="0"/>
                    <a:pt x="1193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25" name="Group 525"/>
          <p:cNvGrpSpPr/>
          <p:nvPr/>
        </p:nvGrpSpPr>
        <p:grpSpPr>
          <a:xfrm>
            <a:off x="6421526" y="4877194"/>
            <a:ext cx="72771" cy="38386"/>
            <a:chOff x="0" y="0"/>
            <a:chExt cx="97028" cy="51181"/>
          </a:xfrm>
        </p:grpSpPr>
        <p:sp>
          <p:nvSpPr>
            <p:cNvPr id="526" name="Freeform 526"/>
            <p:cNvSpPr/>
            <p:nvPr/>
          </p:nvSpPr>
          <p:spPr>
            <a:xfrm>
              <a:off x="0" y="0"/>
              <a:ext cx="97028" cy="51181"/>
            </a:xfrm>
            <a:custGeom>
              <a:avLst/>
              <a:gdLst/>
              <a:ahLst/>
              <a:cxnLst/>
              <a:rect l="l" t="t" r="r" b="b"/>
              <a:pathLst>
                <a:path w="97028" h="51181">
                  <a:moveTo>
                    <a:pt x="12065" y="0"/>
                  </a:moveTo>
                  <a:cubicBezTo>
                    <a:pt x="7874" y="0"/>
                    <a:pt x="3937" y="2286"/>
                    <a:pt x="2159" y="6350"/>
                  </a:cubicBezTo>
                  <a:cubicBezTo>
                    <a:pt x="0" y="11811"/>
                    <a:pt x="2413" y="17780"/>
                    <a:pt x="8001" y="19939"/>
                  </a:cubicBezTo>
                  <a:lnTo>
                    <a:pt x="81280" y="50546"/>
                  </a:lnTo>
                  <a:cubicBezTo>
                    <a:pt x="82550" y="51181"/>
                    <a:pt x="84074" y="51181"/>
                    <a:pt x="85217" y="51181"/>
                  </a:cubicBezTo>
                  <a:cubicBezTo>
                    <a:pt x="89535" y="51181"/>
                    <a:pt x="93472" y="48641"/>
                    <a:pt x="94996" y="44704"/>
                  </a:cubicBezTo>
                  <a:cubicBezTo>
                    <a:pt x="97028" y="39243"/>
                    <a:pt x="94742" y="33274"/>
                    <a:pt x="89281" y="31115"/>
                  </a:cubicBezTo>
                  <a:lnTo>
                    <a:pt x="16129" y="635"/>
                  </a:lnTo>
                  <a:cubicBezTo>
                    <a:pt x="14732" y="127"/>
                    <a:pt x="13335" y="0"/>
                    <a:pt x="1206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27" name="Group 527"/>
          <p:cNvGrpSpPr/>
          <p:nvPr/>
        </p:nvGrpSpPr>
        <p:grpSpPr>
          <a:xfrm>
            <a:off x="6264701" y="4443153"/>
            <a:ext cx="40576" cy="70961"/>
            <a:chOff x="0" y="0"/>
            <a:chExt cx="54102" cy="94615"/>
          </a:xfrm>
        </p:grpSpPr>
        <p:sp>
          <p:nvSpPr>
            <p:cNvPr id="528" name="Freeform 528"/>
            <p:cNvSpPr/>
            <p:nvPr/>
          </p:nvSpPr>
          <p:spPr>
            <a:xfrm>
              <a:off x="0" y="0"/>
              <a:ext cx="54102" cy="94615"/>
            </a:xfrm>
            <a:custGeom>
              <a:avLst/>
              <a:gdLst/>
              <a:ahLst/>
              <a:cxnLst/>
              <a:rect l="l" t="t" r="r" b="b"/>
              <a:pathLst>
                <a:path w="54102" h="94615">
                  <a:moveTo>
                    <a:pt x="42164" y="0"/>
                  </a:moveTo>
                  <a:cubicBezTo>
                    <a:pt x="37973" y="0"/>
                    <a:pt x="34163" y="2413"/>
                    <a:pt x="32639" y="6477"/>
                  </a:cubicBezTo>
                  <a:lnTo>
                    <a:pt x="2032" y="80010"/>
                  </a:lnTo>
                  <a:cubicBezTo>
                    <a:pt x="0" y="85471"/>
                    <a:pt x="2286" y="91440"/>
                    <a:pt x="7747" y="93599"/>
                  </a:cubicBezTo>
                  <a:cubicBezTo>
                    <a:pt x="9017" y="94234"/>
                    <a:pt x="10541" y="94615"/>
                    <a:pt x="11684" y="94615"/>
                  </a:cubicBezTo>
                  <a:cubicBezTo>
                    <a:pt x="15875" y="94615"/>
                    <a:pt x="19812" y="92202"/>
                    <a:pt x="21336" y="87884"/>
                  </a:cubicBezTo>
                  <a:lnTo>
                    <a:pt x="51943" y="14732"/>
                  </a:lnTo>
                  <a:cubicBezTo>
                    <a:pt x="54102" y="9271"/>
                    <a:pt x="51689" y="3175"/>
                    <a:pt x="46228" y="762"/>
                  </a:cubicBezTo>
                  <a:cubicBezTo>
                    <a:pt x="44831" y="254"/>
                    <a:pt x="43561" y="0"/>
                    <a:pt x="4216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29" name="Group 529"/>
          <p:cNvGrpSpPr/>
          <p:nvPr/>
        </p:nvGrpSpPr>
        <p:grpSpPr>
          <a:xfrm>
            <a:off x="6019706" y="5034017"/>
            <a:ext cx="40957" cy="70961"/>
            <a:chOff x="0" y="0"/>
            <a:chExt cx="54610" cy="94615"/>
          </a:xfrm>
        </p:grpSpPr>
        <p:sp>
          <p:nvSpPr>
            <p:cNvPr id="530" name="Freeform 530"/>
            <p:cNvSpPr/>
            <p:nvPr/>
          </p:nvSpPr>
          <p:spPr>
            <a:xfrm>
              <a:off x="0" y="0"/>
              <a:ext cx="54610" cy="94615"/>
            </a:xfrm>
            <a:custGeom>
              <a:avLst/>
              <a:gdLst/>
              <a:ahLst/>
              <a:cxnLst/>
              <a:rect l="l" t="t" r="r" b="b"/>
              <a:pathLst>
                <a:path w="54610" h="94615">
                  <a:moveTo>
                    <a:pt x="42672" y="0"/>
                  </a:moveTo>
                  <a:cubicBezTo>
                    <a:pt x="38481" y="0"/>
                    <a:pt x="34544" y="2413"/>
                    <a:pt x="32766" y="6477"/>
                  </a:cubicBezTo>
                  <a:lnTo>
                    <a:pt x="2413" y="80010"/>
                  </a:lnTo>
                  <a:cubicBezTo>
                    <a:pt x="0" y="85217"/>
                    <a:pt x="2794" y="91440"/>
                    <a:pt x="7874" y="93599"/>
                  </a:cubicBezTo>
                  <a:cubicBezTo>
                    <a:pt x="9398" y="94361"/>
                    <a:pt x="10541" y="94615"/>
                    <a:pt x="12065" y="94615"/>
                  </a:cubicBezTo>
                  <a:cubicBezTo>
                    <a:pt x="16002" y="94615"/>
                    <a:pt x="19939" y="92202"/>
                    <a:pt x="21717" y="87884"/>
                  </a:cubicBezTo>
                  <a:lnTo>
                    <a:pt x="52197" y="14732"/>
                  </a:lnTo>
                  <a:cubicBezTo>
                    <a:pt x="54610" y="9271"/>
                    <a:pt x="51816" y="3302"/>
                    <a:pt x="46736" y="762"/>
                  </a:cubicBezTo>
                  <a:cubicBezTo>
                    <a:pt x="45339" y="254"/>
                    <a:pt x="44069" y="0"/>
                    <a:pt x="4267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31" name="Group 531"/>
          <p:cNvGrpSpPr/>
          <p:nvPr/>
        </p:nvGrpSpPr>
        <p:grpSpPr>
          <a:xfrm>
            <a:off x="11328386" y="4467055"/>
            <a:ext cx="22860" cy="38862"/>
            <a:chOff x="0" y="0"/>
            <a:chExt cx="30480" cy="51816"/>
          </a:xfrm>
        </p:grpSpPr>
        <p:sp>
          <p:nvSpPr>
            <p:cNvPr id="532" name="Freeform 532"/>
            <p:cNvSpPr/>
            <p:nvPr/>
          </p:nvSpPr>
          <p:spPr>
            <a:xfrm>
              <a:off x="0" y="0"/>
              <a:ext cx="30480" cy="51816"/>
            </a:xfrm>
            <a:custGeom>
              <a:avLst/>
              <a:gdLst/>
              <a:ahLst/>
              <a:cxnLst/>
              <a:rect l="l" t="t" r="r" b="b"/>
              <a:pathLst>
                <a:path w="30480" h="51816">
                  <a:moveTo>
                    <a:pt x="15113" y="0"/>
                  </a:moveTo>
                  <a:cubicBezTo>
                    <a:pt x="6858" y="0"/>
                    <a:pt x="0" y="11557"/>
                    <a:pt x="0" y="26035"/>
                  </a:cubicBezTo>
                  <a:cubicBezTo>
                    <a:pt x="0" y="40259"/>
                    <a:pt x="6858" y="51816"/>
                    <a:pt x="15113" y="51816"/>
                  </a:cubicBezTo>
                  <a:cubicBezTo>
                    <a:pt x="23622" y="51816"/>
                    <a:pt x="30480" y="40259"/>
                    <a:pt x="30480" y="26035"/>
                  </a:cubicBezTo>
                  <a:cubicBezTo>
                    <a:pt x="30480" y="11557"/>
                    <a:pt x="23495" y="0"/>
                    <a:pt x="1511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33" name="Group 533"/>
          <p:cNvGrpSpPr/>
          <p:nvPr/>
        </p:nvGrpSpPr>
        <p:grpSpPr>
          <a:xfrm>
            <a:off x="11296181" y="4478555"/>
            <a:ext cx="168878" cy="144494"/>
            <a:chOff x="0" y="0"/>
            <a:chExt cx="225171" cy="192659"/>
          </a:xfrm>
        </p:grpSpPr>
        <p:sp>
          <p:nvSpPr>
            <p:cNvPr id="534" name="Freeform 534"/>
            <p:cNvSpPr/>
            <p:nvPr/>
          </p:nvSpPr>
          <p:spPr>
            <a:xfrm>
              <a:off x="0" y="0"/>
              <a:ext cx="225171" cy="192659"/>
            </a:xfrm>
            <a:custGeom>
              <a:avLst/>
              <a:gdLst/>
              <a:ahLst/>
              <a:cxnLst/>
              <a:rect l="l" t="t" r="r" b="b"/>
              <a:pathLst>
                <a:path w="225171" h="192659">
                  <a:moveTo>
                    <a:pt x="23749" y="0"/>
                  </a:moveTo>
                  <a:lnTo>
                    <a:pt x="39370" y="126492"/>
                  </a:lnTo>
                  <a:cubicBezTo>
                    <a:pt x="31623" y="121666"/>
                    <a:pt x="25527" y="119634"/>
                    <a:pt x="20955" y="119634"/>
                  </a:cubicBezTo>
                  <a:cubicBezTo>
                    <a:pt x="0" y="119634"/>
                    <a:pt x="8001" y="160655"/>
                    <a:pt x="13589" y="163576"/>
                  </a:cubicBezTo>
                  <a:cubicBezTo>
                    <a:pt x="20447" y="166878"/>
                    <a:pt x="121793" y="177165"/>
                    <a:pt x="225171" y="192659"/>
                  </a:cubicBezTo>
                  <a:cubicBezTo>
                    <a:pt x="140970" y="60325"/>
                    <a:pt x="23749" y="0"/>
                    <a:pt x="23749" y="0"/>
                  </a:cubicBezTo>
                  <a:close/>
                </a:path>
              </a:pathLst>
            </a:custGeom>
            <a:solidFill>
              <a:srgbClr val="C29073"/>
            </a:solidFill>
          </p:spPr>
        </p:sp>
      </p:grpSp>
      <p:grpSp>
        <p:nvGrpSpPr>
          <p:cNvPr id="535" name="Group 535"/>
          <p:cNvGrpSpPr/>
          <p:nvPr/>
        </p:nvGrpSpPr>
        <p:grpSpPr>
          <a:xfrm>
            <a:off x="11299740" y="4478555"/>
            <a:ext cx="174498" cy="150495"/>
            <a:chOff x="0" y="0"/>
            <a:chExt cx="232664" cy="200660"/>
          </a:xfrm>
        </p:grpSpPr>
        <p:sp>
          <p:nvSpPr>
            <p:cNvPr id="536" name="Freeform 536"/>
            <p:cNvSpPr/>
            <p:nvPr/>
          </p:nvSpPr>
          <p:spPr>
            <a:xfrm>
              <a:off x="0" y="0"/>
              <a:ext cx="232664" cy="200660"/>
            </a:xfrm>
            <a:custGeom>
              <a:avLst/>
              <a:gdLst/>
              <a:ahLst/>
              <a:cxnLst/>
              <a:rect l="l" t="t" r="r" b="b"/>
              <a:pathLst>
                <a:path w="232664" h="200660">
                  <a:moveTo>
                    <a:pt x="19050" y="0"/>
                  </a:moveTo>
                  <a:cubicBezTo>
                    <a:pt x="39116" y="12446"/>
                    <a:pt x="58039" y="26289"/>
                    <a:pt x="75946" y="41148"/>
                  </a:cubicBezTo>
                  <a:cubicBezTo>
                    <a:pt x="94234" y="55626"/>
                    <a:pt x="111760" y="71120"/>
                    <a:pt x="128016" y="87757"/>
                  </a:cubicBezTo>
                  <a:cubicBezTo>
                    <a:pt x="144272" y="104394"/>
                    <a:pt x="160274" y="121031"/>
                    <a:pt x="174625" y="139319"/>
                  </a:cubicBezTo>
                  <a:cubicBezTo>
                    <a:pt x="186563" y="153797"/>
                    <a:pt x="197612" y="169164"/>
                    <a:pt x="207899" y="184785"/>
                  </a:cubicBezTo>
                  <a:cubicBezTo>
                    <a:pt x="188722" y="182118"/>
                    <a:pt x="169545" y="179705"/>
                    <a:pt x="150368" y="177292"/>
                  </a:cubicBezTo>
                  <a:cubicBezTo>
                    <a:pt x="126619" y="174371"/>
                    <a:pt x="102997" y="171069"/>
                    <a:pt x="79248" y="168783"/>
                  </a:cubicBezTo>
                  <a:lnTo>
                    <a:pt x="43688" y="165227"/>
                  </a:lnTo>
                  <a:lnTo>
                    <a:pt x="26162" y="163195"/>
                  </a:lnTo>
                  <a:lnTo>
                    <a:pt x="17272" y="161925"/>
                  </a:lnTo>
                  <a:cubicBezTo>
                    <a:pt x="14605" y="161417"/>
                    <a:pt x="11049" y="161036"/>
                    <a:pt x="10160" y="160655"/>
                  </a:cubicBezTo>
                  <a:cubicBezTo>
                    <a:pt x="9271" y="160020"/>
                    <a:pt x="7747" y="156718"/>
                    <a:pt x="6985" y="154178"/>
                  </a:cubicBezTo>
                  <a:cubicBezTo>
                    <a:pt x="6223" y="151638"/>
                    <a:pt x="5461" y="148844"/>
                    <a:pt x="4953" y="145923"/>
                  </a:cubicBezTo>
                  <a:cubicBezTo>
                    <a:pt x="4318" y="140335"/>
                    <a:pt x="4064" y="134366"/>
                    <a:pt x="5588" y="129032"/>
                  </a:cubicBezTo>
                  <a:cubicBezTo>
                    <a:pt x="7112" y="124206"/>
                    <a:pt x="11303" y="120777"/>
                    <a:pt x="16383" y="120777"/>
                  </a:cubicBezTo>
                  <a:cubicBezTo>
                    <a:pt x="16891" y="120777"/>
                    <a:pt x="17272" y="120777"/>
                    <a:pt x="17907" y="120904"/>
                  </a:cubicBezTo>
                  <a:cubicBezTo>
                    <a:pt x="23622" y="121158"/>
                    <a:pt x="29210" y="123825"/>
                    <a:pt x="34544" y="126492"/>
                  </a:cubicBezTo>
                  <a:cubicBezTo>
                    <a:pt x="29464" y="123444"/>
                    <a:pt x="24384" y="120015"/>
                    <a:pt x="18161" y="119126"/>
                  </a:cubicBezTo>
                  <a:cubicBezTo>
                    <a:pt x="17272" y="118872"/>
                    <a:pt x="16256" y="118618"/>
                    <a:pt x="15240" y="118618"/>
                  </a:cubicBezTo>
                  <a:cubicBezTo>
                    <a:pt x="14605" y="118618"/>
                    <a:pt x="14097" y="118745"/>
                    <a:pt x="13462" y="118872"/>
                  </a:cubicBezTo>
                  <a:cubicBezTo>
                    <a:pt x="11684" y="119126"/>
                    <a:pt x="10287" y="119507"/>
                    <a:pt x="8763" y="120396"/>
                  </a:cubicBezTo>
                  <a:cubicBezTo>
                    <a:pt x="5842" y="122047"/>
                    <a:pt x="4064" y="125095"/>
                    <a:pt x="2667" y="127889"/>
                  </a:cubicBezTo>
                  <a:cubicBezTo>
                    <a:pt x="254" y="133985"/>
                    <a:pt x="0" y="140208"/>
                    <a:pt x="508" y="146304"/>
                  </a:cubicBezTo>
                  <a:cubicBezTo>
                    <a:pt x="762" y="149479"/>
                    <a:pt x="1143" y="152527"/>
                    <a:pt x="1778" y="155575"/>
                  </a:cubicBezTo>
                  <a:cubicBezTo>
                    <a:pt x="2413" y="158623"/>
                    <a:pt x="2794" y="161417"/>
                    <a:pt x="6223" y="165227"/>
                  </a:cubicBezTo>
                  <a:cubicBezTo>
                    <a:pt x="10414" y="167640"/>
                    <a:pt x="13081" y="167386"/>
                    <a:pt x="16002" y="168275"/>
                  </a:cubicBezTo>
                  <a:lnTo>
                    <a:pt x="24892" y="169926"/>
                  </a:lnTo>
                  <a:lnTo>
                    <a:pt x="42672" y="172847"/>
                  </a:lnTo>
                  <a:lnTo>
                    <a:pt x="77978" y="178181"/>
                  </a:lnTo>
                  <a:cubicBezTo>
                    <a:pt x="101473" y="181991"/>
                    <a:pt x="125095" y="184785"/>
                    <a:pt x="148590" y="188214"/>
                  </a:cubicBezTo>
                  <a:lnTo>
                    <a:pt x="219329" y="198628"/>
                  </a:lnTo>
                  <a:lnTo>
                    <a:pt x="232664" y="200660"/>
                  </a:lnTo>
                  <a:lnTo>
                    <a:pt x="225298" y="189484"/>
                  </a:lnTo>
                  <a:cubicBezTo>
                    <a:pt x="199390" y="149987"/>
                    <a:pt x="169037" y="112776"/>
                    <a:pt x="134239" y="81026"/>
                  </a:cubicBezTo>
                  <a:cubicBezTo>
                    <a:pt x="117094" y="64897"/>
                    <a:pt x="98679" y="50292"/>
                    <a:pt x="79502" y="36195"/>
                  </a:cubicBezTo>
                  <a:cubicBezTo>
                    <a:pt x="60198" y="22860"/>
                    <a:pt x="40386" y="10033"/>
                    <a:pt x="19050" y="0"/>
                  </a:cubicBezTo>
                  <a:close/>
                </a:path>
              </a:pathLst>
            </a:custGeom>
            <a:solidFill>
              <a:srgbClr val="A37154"/>
            </a:solidFill>
          </p:spPr>
        </p:sp>
      </p:grpSp>
      <p:grpSp>
        <p:nvGrpSpPr>
          <p:cNvPr id="537" name="Group 537"/>
          <p:cNvGrpSpPr/>
          <p:nvPr/>
        </p:nvGrpSpPr>
        <p:grpSpPr>
          <a:xfrm>
            <a:off x="11262431" y="4623105"/>
            <a:ext cx="99441" cy="50101"/>
            <a:chOff x="0" y="0"/>
            <a:chExt cx="132588" cy="66802"/>
          </a:xfrm>
        </p:grpSpPr>
        <p:sp>
          <p:nvSpPr>
            <p:cNvPr id="538" name="Freeform 538"/>
            <p:cNvSpPr/>
            <p:nvPr/>
          </p:nvSpPr>
          <p:spPr>
            <a:xfrm>
              <a:off x="0" y="0"/>
              <a:ext cx="132588" cy="66802"/>
            </a:xfrm>
            <a:custGeom>
              <a:avLst/>
              <a:gdLst/>
              <a:ahLst/>
              <a:cxnLst/>
              <a:rect l="l" t="t" r="r" b="b"/>
              <a:pathLst>
                <a:path w="132588" h="66802">
                  <a:moveTo>
                    <a:pt x="0" y="0"/>
                  </a:moveTo>
                  <a:cubicBezTo>
                    <a:pt x="6985" y="12700"/>
                    <a:pt x="14859" y="24638"/>
                    <a:pt x="24765" y="35306"/>
                  </a:cubicBezTo>
                  <a:cubicBezTo>
                    <a:pt x="29210" y="41021"/>
                    <a:pt x="35433" y="45339"/>
                    <a:pt x="41021" y="50419"/>
                  </a:cubicBezTo>
                  <a:cubicBezTo>
                    <a:pt x="43688" y="52832"/>
                    <a:pt x="47117" y="54356"/>
                    <a:pt x="50292" y="56642"/>
                  </a:cubicBezTo>
                  <a:cubicBezTo>
                    <a:pt x="53340" y="58420"/>
                    <a:pt x="56515" y="60579"/>
                    <a:pt x="60198" y="61976"/>
                  </a:cubicBezTo>
                  <a:cubicBezTo>
                    <a:pt x="64008" y="63119"/>
                    <a:pt x="67310" y="64897"/>
                    <a:pt x="71120" y="65532"/>
                  </a:cubicBezTo>
                  <a:cubicBezTo>
                    <a:pt x="74676" y="65913"/>
                    <a:pt x="78232" y="66802"/>
                    <a:pt x="81915" y="66802"/>
                  </a:cubicBezTo>
                  <a:cubicBezTo>
                    <a:pt x="82296" y="66802"/>
                    <a:pt x="82550" y="66802"/>
                    <a:pt x="82931" y="66802"/>
                  </a:cubicBezTo>
                  <a:cubicBezTo>
                    <a:pt x="90932" y="66548"/>
                    <a:pt x="99187" y="64897"/>
                    <a:pt x="105918" y="60706"/>
                  </a:cubicBezTo>
                  <a:cubicBezTo>
                    <a:pt x="119761" y="53213"/>
                    <a:pt x="128397" y="39878"/>
                    <a:pt x="132588" y="26035"/>
                  </a:cubicBezTo>
                  <a:cubicBezTo>
                    <a:pt x="123952" y="37592"/>
                    <a:pt x="113665" y="47371"/>
                    <a:pt x="101600" y="52324"/>
                  </a:cubicBezTo>
                  <a:cubicBezTo>
                    <a:pt x="96520" y="54483"/>
                    <a:pt x="91186" y="55372"/>
                    <a:pt x="85852" y="55372"/>
                  </a:cubicBezTo>
                  <a:cubicBezTo>
                    <a:pt x="78867" y="55372"/>
                    <a:pt x="71755" y="53721"/>
                    <a:pt x="65024" y="50546"/>
                  </a:cubicBezTo>
                  <a:cubicBezTo>
                    <a:pt x="53086" y="45466"/>
                    <a:pt x="41783" y="37465"/>
                    <a:pt x="31369" y="28321"/>
                  </a:cubicBezTo>
                  <a:cubicBezTo>
                    <a:pt x="20574" y="19558"/>
                    <a:pt x="11049" y="9525"/>
                    <a:pt x="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39" name="Group 539"/>
          <p:cNvGrpSpPr/>
          <p:nvPr/>
        </p:nvGrpSpPr>
        <p:grpSpPr>
          <a:xfrm>
            <a:off x="11272686" y="4488855"/>
            <a:ext cx="22860" cy="38672"/>
            <a:chOff x="0" y="0"/>
            <a:chExt cx="30480" cy="51562"/>
          </a:xfrm>
        </p:grpSpPr>
        <p:sp>
          <p:nvSpPr>
            <p:cNvPr id="540" name="Freeform 540"/>
            <p:cNvSpPr/>
            <p:nvPr/>
          </p:nvSpPr>
          <p:spPr>
            <a:xfrm>
              <a:off x="0" y="0"/>
              <a:ext cx="30480" cy="51562"/>
            </a:xfrm>
            <a:custGeom>
              <a:avLst/>
              <a:gdLst/>
              <a:ahLst/>
              <a:cxnLst/>
              <a:rect l="l" t="t" r="r" b="b"/>
              <a:pathLst>
                <a:path w="30480" h="51562">
                  <a:moveTo>
                    <a:pt x="15367" y="0"/>
                  </a:moveTo>
                  <a:cubicBezTo>
                    <a:pt x="6858" y="0"/>
                    <a:pt x="0" y="11557"/>
                    <a:pt x="0" y="25908"/>
                  </a:cubicBezTo>
                  <a:cubicBezTo>
                    <a:pt x="0" y="40259"/>
                    <a:pt x="6858" y="51562"/>
                    <a:pt x="15367" y="51562"/>
                  </a:cubicBezTo>
                  <a:cubicBezTo>
                    <a:pt x="23749" y="51562"/>
                    <a:pt x="30480" y="40005"/>
                    <a:pt x="30480" y="25781"/>
                  </a:cubicBezTo>
                  <a:cubicBezTo>
                    <a:pt x="30480" y="11557"/>
                    <a:pt x="23749" y="0"/>
                    <a:pt x="1536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41" name="Group 541"/>
          <p:cNvGrpSpPr/>
          <p:nvPr/>
        </p:nvGrpSpPr>
        <p:grpSpPr>
          <a:xfrm>
            <a:off x="11225336" y="4443605"/>
            <a:ext cx="43243" cy="47244"/>
            <a:chOff x="0" y="0"/>
            <a:chExt cx="57658" cy="62992"/>
          </a:xfrm>
        </p:grpSpPr>
        <p:sp>
          <p:nvSpPr>
            <p:cNvPr id="542" name="Freeform 542"/>
            <p:cNvSpPr/>
            <p:nvPr/>
          </p:nvSpPr>
          <p:spPr>
            <a:xfrm>
              <a:off x="0" y="0"/>
              <a:ext cx="57658" cy="62992"/>
            </a:xfrm>
            <a:custGeom>
              <a:avLst/>
              <a:gdLst/>
              <a:ahLst/>
              <a:cxnLst/>
              <a:rect l="l" t="t" r="r" b="b"/>
              <a:pathLst>
                <a:path w="57658" h="62992">
                  <a:moveTo>
                    <a:pt x="33274" y="0"/>
                  </a:moveTo>
                  <a:cubicBezTo>
                    <a:pt x="17526" y="0"/>
                    <a:pt x="0" y="11557"/>
                    <a:pt x="889" y="62992"/>
                  </a:cubicBezTo>
                  <a:lnTo>
                    <a:pt x="57658" y="7493"/>
                  </a:lnTo>
                  <a:cubicBezTo>
                    <a:pt x="57658" y="7493"/>
                    <a:pt x="46101" y="0"/>
                    <a:pt x="3327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43" name="Group 543"/>
          <p:cNvGrpSpPr/>
          <p:nvPr/>
        </p:nvGrpSpPr>
        <p:grpSpPr>
          <a:xfrm rot="-3552913">
            <a:off x="7342491" y="4617344"/>
            <a:ext cx="67913" cy="50292"/>
            <a:chOff x="0" y="0"/>
            <a:chExt cx="90551" cy="67056"/>
          </a:xfrm>
        </p:grpSpPr>
        <p:sp>
          <p:nvSpPr>
            <p:cNvPr id="544" name="Freeform 544"/>
            <p:cNvSpPr/>
            <p:nvPr/>
          </p:nvSpPr>
          <p:spPr>
            <a:xfrm>
              <a:off x="0" y="0"/>
              <a:ext cx="90551" cy="67056"/>
            </a:xfrm>
            <a:custGeom>
              <a:avLst/>
              <a:gdLst/>
              <a:ahLst/>
              <a:cxnLst/>
              <a:rect l="l" t="t" r="r" b="b"/>
              <a:pathLst>
                <a:path w="90551" h="67056">
                  <a:moveTo>
                    <a:pt x="0" y="0"/>
                  </a:moveTo>
                  <a:lnTo>
                    <a:pt x="381" y="13208"/>
                  </a:lnTo>
                  <a:cubicBezTo>
                    <a:pt x="1016" y="31115"/>
                    <a:pt x="2413" y="49149"/>
                    <a:pt x="4953" y="67056"/>
                  </a:cubicBezTo>
                  <a:cubicBezTo>
                    <a:pt x="6858" y="53594"/>
                    <a:pt x="8128" y="40005"/>
                    <a:pt x="8890" y="26543"/>
                  </a:cubicBezTo>
                  <a:cubicBezTo>
                    <a:pt x="14097" y="33655"/>
                    <a:pt x="19431" y="40640"/>
                    <a:pt x="24765" y="47625"/>
                  </a:cubicBezTo>
                  <a:lnTo>
                    <a:pt x="27305" y="50927"/>
                  </a:lnTo>
                  <a:lnTo>
                    <a:pt x="30988" y="49149"/>
                  </a:lnTo>
                  <a:cubicBezTo>
                    <a:pt x="51308" y="38354"/>
                    <a:pt x="71501" y="26797"/>
                    <a:pt x="90551" y="13335"/>
                  </a:cubicBezTo>
                  <a:cubicBezTo>
                    <a:pt x="69723" y="20320"/>
                    <a:pt x="49911" y="29210"/>
                    <a:pt x="30226" y="38608"/>
                  </a:cubicBezTo>
                  <a:cubicBezTo>
                    <a:pt x="23114" y="28956"/>
                    <a:pt x="16002" y="19685"/>
                    <a:pt x="8509" y="105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545" name="Group 545"/>
          <p:cNvGrpSpPr/>
          <p:nvPr/>
        </p:nvGrpSpPr>
        <p:grpSpPr>
          <a:xfrm rot="-3552913">
            <a:off x="7385475" y="4672940"/>
            <a:ext cx="75152" cy="45625"/>
            <a:chOff x="0" y="0"/>
            <a:chExt cx="100203" cy="60833"/>
          </a:xfrm>
        </p:grpSpPr>
        <p:sp>
          <p:nvSpPr>
            <p:cNvPr id="546" name="Freeform 546"/>
            <p:cNvSpPr/>
            <p:nvPr/>
          </p:nvSpPr>
          <p:spPr>
            <a:xfrm>
              <a:off x="0" y="0"/>
              <a:ext cx="100203" cy="60833"/>
            </a:xfrm>
            <a:custGeom>
              <a:avLst/>
              <a:gdLst/>
              <a:ahLst/>
              <a:cxnLst/>
              <a:rect l="l" t="t" r="r" b="b"/>
              <a:pathLst>
                <a:path w="100203" h="60833">
                  <a:moveTo>
                    <a:pt x="2286" y="0"/>
                  </a:moveTo>
                  <a:cubicBezTo>
                    <a:pt x="0" y="10922"/>
                    <a:pt x="1143" y="23114"/>
                    <a:pt x="6604" y="33655"/>
                  </a:cubicBezTo>
                  <a:cubicBezTo>
                    <a:pt x="11684" y="44577"/>
                    <a:pt x="21844" y="53086"/>
                    <a:pt x="33147" y="57150"/>
                  </a:cubicBezTo>
                  <a:cubicBezTo>
                    <a:pt x="38862" y="59309"/>
                    <a:pt x="44704" y="60071"/>
                    <a:pt x="50546" y="60833"/>
                  </a:cubicBezTo>
                  <a:cubicBezTo>
                    <a:pt x="51562" y="60833"/>
                    <a:pt x="52578" y="60833"/>
                    <a:pt x="53594" y="60833"/>
                  </a:cubicBezTo>
                  <a:cubicBezTo>
                    <a:pt x="58420" y="60833"/>
                    <a:pt x="63246" y="60452"/>
                    <a:pt x="67945" y="60071"/>
                  </a:cubicBezTo>
                  <a:cubicBezTo>
                    <a:pt x="73406" y="58801"/>
                    <a:pt x="79121" y="57912"/>
                    <a:pt x="84455" y="56261"/>
                  </a:cubicBezTo>
                  <a:cubicBezTo>
                    <a:pt x="89789" y="54229"/>
                    <a:pt x="94996" y="52197"/>
                    <a:pt x="100203" y="49784"/>
                  </a:cubicBezTo>
                  <a:cubicBezTo>
                    <a:pt x="94488" y="50165"/>
                    <a:pt x="89027" y="50673"/>
                    <a:pt x="83566" y="51181"/>
                  </a:cubicBezTo>
                  <a:cubicBezTo>
                    <a:pt x="78232" y="51816"/>
                    <a:pt x="72771" y="51816"/>
                    <a:pt x="67437" y="52070"/>
                  </a:cubicBezTo>
                  <a:cubicBezTo>
                    <a:pt x="56642" y="51689"/>
                    <a:pt x="46101" y="51562"/>
                    <a:pt x="36703" y="47625"/>
                  </a:cubicBezTo>
                  <a:cubicBezTo>
                    <a:pt x="27178" y="44323"/>
                    <a:pt x="19177" y="38100"/>
                    <a:pt x="13335" y="29718"/>
                  </a:cubicBezTo>
                  <a:cubicBezTo>
                    <a:pt x="7493" y="21336"/>
                    <a:pt x="4064" y="10922"/>
                    <a:pt x="2286" y="0"/>
                  </a:cubicBez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547" name="Group 547"/>
          <p:cNvGrpSpPr/>
          <p:nvPr/>
        </p:nvGrpSpPr>
        <p:grpSpPr>
          <a:xfrm rot="-3552913">
            <a:off x="7398359" y="4566382"/>
            <a:ext cx="29528" cy="31814"/>
            <a:chOff x="0" y="0"/>
            <a:chExt cx="39370" cy="42418"/>
          </a:xfrm>
        </p:grpSpPr>
        <p:sp>
          <p:nvSpPr>
            <p:cNvPr id="548" name="Freeform 548"/>
            <p:cNvSpPr/>
            <p:nvPr/>
          </p:nvSpPr>
          <p:spPr>
            <a:xfrm>
              <a:off x="0" y="0"/>
              <a:ext cx="39370" cy="42418"/>
            </a:xfrm>
            <a:custGeom>
              <a:avLst/>
              <a:gdLst/>
              <a:ahLst/>
              <a:cxnLst/>
              <a:rect l="l" t="t" r="r" b="b"/>
              <a:pathLst>
                <a:path w="39370" h="42418">
                  <a:moveTo>
                    <a:pt x="26543" y="0"/>
                  </a:moveTo>
                  <a:cubicBezTo>
                    <a:pt x="20193" y="0"/>
                    <a:pt x="12446" y="4826"/>
                    <a:pt x="7112" y="13208"/>
                  </a:cubicBezTo>
                  <a:cubicBezTo>
                    <a:pt x="127" y="24003"/>
                    <a:pt x="0" y="36195"/>
                    <a:pt x="6985" y="40767"/>
                  </a:cubicBezTo>
                  <a:cubicBezTo>
                    <a:pt x="8636" y="41910"/>
                    <a:pt x="10668" y="42418"/>
                    <a:pt x="12700" y="42418"/>
                  </a:cubicBezTo>
                  <a:cubicBezTo>
                    <a:pt x="19177" y="42418"/>
                    <a:pt x="26924" y="37465"/>
                    <a:pt x="32258" y="29337"/>
                  </a:cubicBezTo>
                  <a:cubicBezTo>
                    <a:pt x="39243" y="18542"/>
                    <a:pt x="39370" y="6223"/>
                    <a:pt x="32385" y="1778"/>
                  </a:cubicBezTo>
                  <a:cubicBezTo>
                    <a:pt x="30734" y="508"/>
                    <a:pt x="28702" y="0"/>
                    <a:pt x="26543" y="0"/>
                  </a:cubicBezTo>
                  <a:close/>
                </a:path>
              </a:pathLst>
            </a:custGeom>
            <a:solidFill>
              <a:srgbClr val="43305F"/>
            </a:solidFill>
          </p:spPr>
        </p:sp>
      </p:grpSp>
      <p:grpSp>
        <p:nvGrpSpPr>
          <p:cNvPr id="549" name="Group 549"/>
          <p:cNvGrpSpPr/>
          <p:nvPr/>
        </p:nvGrpSpPr>
        <p:grpSpPr>
          <a:xfrm rot="-3552913">
            <a:off x="7346229" y="4584436"/>
            <a:ext cx="29432" cy="31814"/>
            <a:chOff x="0" y="0"/>
            <a:chExt cx="39243" cy="42418"/>
          </a:xfrm>
        </p:grpSpPr>
        <p:sp>
          <p:nvSpPr>
            <p:cNvPr id="550" name="Freeform 550"/>
            <p:cNvSpPr/>
            <p:nvPr/>
          </p:nvSpPr>
          <p:spPr>
            <a:xfrm>
              <a:off x="0" y="0"/>
              <a:ext cx="39243" cy="42418"/>
            </a:xfrm>
            <a:custGeom>
              <a:avLst/>
              <a:gdLst/>
              <a:ahLst/>
              <a:cxnLst/>
              <a:rect l="l" t="t" r="r" b="b"/>
              <a:pathLst>
                <a:path w="39243" h="42418">
                  <a:moveTo>
                    <a:pt x="26543" y="0"/>
                  </a:moveTo>
                  <a:cubicBezTo>
                    <a:pt x="20193" y="0"/>
                    <a:pt x="12446" y="4826"/>
                    <a:pt x="7112" y="13208"/>
                  </a:cubicBezTo>
                  <a:cubicBezTo>
                    <a:pt x="0" y="24003"/>
                    <a:pt x="0" y="36195"/>
                    <a:pt x="6985" y="40894"/>
                  </a:cubicBezTo>
                  <a:cubicBezTo>
                    <a:pt x="8636" y="41910"/>
                    <a:pt x="10668" y="42418"/>
                    <a:pt x="12700" y="42418"/>
                  </a:cubicBezTo>
                  <a:cubicBezTo>
                    <a:pt x="19177" y="42418"/>
                    <a:pt x="26924" y="37465"/>
                    <a:pt x="32258" y="29337"/>
                  </a:cubicBezTo>
                  <a:cubicBezTo>
                    <a:pt x="39243" y="18542"/>
                    <a:pt x="39243" y="6223"/>
                    <a:pt x="32258" y="1651"/>
                  </a:cubicBezTo>
                  <a:cubicBezTo>
                    <a:pt x="30607" y="508"/>
                    <a:pt x="28702" y="0"/>
                    <a:pt x="26543" y="0"/>
                  </a:cubicBezTo>
                  <a:close/>
                </a:path>
              </a:pathLst>
            </a:custGeom>
            <a:solidFill>
              <a:srgbClr val="43305F"/>
            </a:solidFill>
          </p:spPr>
        </p:sp>
      </p:grpSp>
      <p:grpSp>
        <p:nvGrpSpPr>
          <p:cNvPr id="551" name="Group 551"/>
          <p:cNvGrpSpPr/>
          <p:nvPr/>
        </p:nvGrpSpPr>
        <p:grpSpPr>
          <a:xfrm rot="-3552913">
            <a:off x="7381693" y="4515561"/>
            <a:ext cx="47244" cy="43529"/>
            <a:chOff x="0" y="0"/>
            <a:chExt cx="62992" cy="58039"/>
          </a:xfrm>
        </p:grpSpPr>
        <p:sp>
          <p:nvSpPr>
            <p:cNvPr id="552" name="Freeform 552"/>
            <p:cNvSpPr/>
            <p:nvPr/>
          </p:nvSpPr>
          <p:spPr>
            <a:xfrm>
              <a:off x="0" y="0"/>
              <a:ext cx="62992" cy="58039"/>
            </a:xfrm>
            <a:custGeom>
              <a:avLst/>
              <a:gdLst/>
              <a:ahLst/>
              <a:cxnLst/>
              <a:rect l="l" t="t" r="r" b="b"/>
              <a:pathLst>
                <a:path w="62992" h="58039">
                  <a:moveTo>
                    <a:pt x="23495" y="0"/>
                  </a:moveTo>
                  <a:cubicBezTo>
                    <a:pt x="11176" y="0"/>
                    <a:pt x="0" y="4445"/>
                    <a:pt x="0" y="4445"/>
                  </a:cubicBezTo>
                  <a:lnTo>
                    <a:pt x="53848" y="58039"/>
                  </a:lnTo>
                  <a:cubicBezTo>
                    <a:pt x="62992" y="9779"/>
                    <a:pt x="41910" y="0"/>
                    <a:pt x="23495" y="0"/>
                  </a:cubicBezTo>
                  <a:close/>
                </a:path>
              </a:pathLst>
            </a:custGeom>
            <a:solidFill>
              <a:srgbClr val="43305F"/>
            </a:solidFill>
          </p:spPr>
        </p:sp>
      </p:grpSp>
      <p:grpSp>
        <p:nvGrpSpPr>
          <p:cNvPr id="553" name="Group 553"/>
          <p:cNvGrpSpPr/>
          <p:nvPr/>
        </p:nvGrpSpPr>
        <p:grpSpPr>
          <a:xfrm rot="-3552913">
            <a:off x="7327637" y="4545534"/>
            <a:ext cx="37052" cy="25241"/>
            <a:chOff x="0" y="0"/>
            <a:chExt cx="49403" cy="33655"/>
          </a:xfrm>
        </p:grpSpPr>
        <p:sp>
          <p:nvSpPr>
            <p:cNvPr id="554" name="Freeform 554"/>
            <p:cNvSpPr/>
            <p:nvPr/>
          </p:nvSpPr>
          <p:spPr>
            <a:xfrm>
              <a:off x="0" y="0"/>
              <a:ext cx="49403" cy="33655"/>
            </a:xfrm>
            <a:custGeom>
              <a:avLst/>
              <a:gdLst/>
              <a:ahLst/>
              <a:cxnLst/>
              <a:rect l="l" t="t" r="r" b="b"/>
              <a:pathLst>
                <a:path w="49403" h="33655">
                  <a:moveTo>
                    <a:pt x="28829" y="0"/>
                  </a:moveTo>
                  <a:cubicBezTo>
                    <a:pt x="22352" y="0"/>
                    <a:pt x="13081" y="3429"/>
                    <a:pt x="0" y="12192"/>
                  </a:cubicBezTo>
                  <a:lnTo>
                    <a:pt x="42799" y="33655"/>
                  </a:lnTo>
                  <a:cubicBezTo>
                    <a:pt x="42799" y="33655"/>
                    <a:pt x="49403" y="0"/>
                    <a:pt x="28829" y="0"/>
                  </a:cubicBezTo>
                  <a:close/>
                </a:path>
              </a:pathLst>
            </a:custGeom>
            <a:solidFill>
              <a:srgbClr val="43305F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153282" y="1247663"/>
            <a:ext cx="387763" cy="392811"/>
            <a:chOff x="0" y="0"/>
            <a:chExt cx="517017" cy="523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017" cy="523748"/>
            </a:xfrm>
            <a:custGeom>
              <a:avLst/>
              <a:gdLst/>
              <a:ahLst/>
              <a:cxnLst/>
              <a:rect l="l" t="t" r="r" b="b"/>
              <a:pathLst>
                <a:path w="517017" h="523748">
                  <a:moveTo>
                    <a:pt x="238506" y="0"/>
                  </a:moveTo>
                  <a:cubicBezTo>
                    <a:pt x="284734" y="0"/>
                    <a:pt x="329819" y="22479"/>
                    <a:pt x="357124" y="61087"/>
                  </a:cubicBezTo>
                  <a:cubicBezTo>
                    <a:pt x="396113" y="116078"/>
                    <a:pt x="390906" y="184912"/>
                    <a:pt x="354457" y="233299"/>
                  </a:cubicBezTo>
                  <a:cubicBezTo>
                    <a:pt x="355981" y="233299"/>
                    <a:pt x="357505" y="233299"/>
                    <a:pt x="359156" y="233299"/>
                  </a:cubicBezTo>
                  <a:cubicBezTo>
                    <a:pt x="418084" y="233299"/>
                    <a:pt x="474853" y="268605"/>
                    <a:pt x="496697" y="330454"/>
                  </a:cubicBezTo>
                  <a:cubicBezTo>
                    <a:pt x="517017" y="387858"/>
                    <a:pt x="498221" y="454279"/>
                    <a:pt x="450088" y="491744"/>
                  </a:cubicBezTo>
                  <a:cubicBezTo>
                    <a:pt x="422402" y="513461"/>
                    <a:pt x="390525" y="523748"/>
                    <a:pt x="359156" y="523748"/>
                  </a:cubicBezTo>
                  <a:cubicBezTo>
                    <a:pt x="344043" y="523748"/>
                    <a:pt x="329184" y="521462"/>
                    <a:pt x="314960" y="516890"/>
                  </a:cubicBezTo>
                  <a:lnTo>
                    <a:pt x="0" y="416814"/>
                  </a:lnTo>
                  <a:lnTo>
                    <a:pt x="100330" y="101600"/>
                  </a:lnTo>
                  <a:cubicBezTo>
                    <a:pt x="114173" y="58039"/>
                    <a:pt x="148590" y="20701"/>
                    <a:pt x="198628" y="5842"/>
                  </a:cubicBezTo>
                  <a:cubicBezTo>
                    <a:pt x="211709" y="1905"/>
                    <a:pt x="225171" y="0"/>
                    <a:pt x="2385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2324636" y="1378107"/>
            <a:ext cx="279177" cy="117062"/>
            <a:chOff x="0" y="0"/>
            <a:chExt cx="372236" cy="1560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2237" cy="156083"/>
            </a:xfrm>
            <a:custGeom>
              <a:avLst/>
              <a:gdLst/>
              <a:ahLst/>
              <a:cxnLst/>
              <a:rect l="l" t="t" r="r" b="b"/>
              <a:pathLst>
                <a:path w="372237" h="156083">
                  <a:moveTo>
                    <a:pt x="144526" y="0"/>
                  </a:moveTo>
                  <a:cubicBezTo>
                    <a:pt x="222758" y="0"/>
                    <a:pt x="311785" y="31115"/>
                    <a:pt x="372237" y="153035"/>
                  </a:cubicBezTo>
                  <a:lnTo>
                    <a:pt x="366014" y="156083"/>
                  </a:lnTo>
                  <a:cubicBezTo>
                    <a:pt x="307086" y="37592"/>
                    <a:pt x="220345" y="7239"/>
                    <a:pt x="143891" y="7239"/>
                  </a:cubicBezTo>
                  <a:cubicBezTo>
                    <a:pt x="87249" y="7239"/>
                    <a:pt x="36195" y="23876"/>
                    <a:pt x="6223" y="33655"/>
                  </a:cubicBezTo>
                  <a:lnTo>
                    <a:pt x="2159" y="35052"/>
                  </a:lnTo>
                  <a:lnTo>
                    <a:pt x="0" y="28321"/>
                  </a:lnTo>
                  <a:lnTo>
                    <a:pt x="4064" y="26924"/>
                  </a:lnTo>
                  <a:cubicBezTo>
                    <a:pt x="34671" y="17018"/>
                    <a:pt x="86741" y="0"/>
                    <a:pt x="14452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2251803" y="1396202"/>
            <a:ext cx="109157" cy="208693"/>
            <a:chOff x="0" y="0"/>
            <a:chExt cx="145542" cy="2782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542" cy="278257"/>
            </a:xfrm>
            <a:custGeom>
              <a:avLst/>
              <a:gdLst/>
              <a:ahLst/>
              <a:cxnLst/>
              <a:rect l="l" t="t" r="r" b="b"/>
              <a:pathLst>
                <a:path w="145542" h="278257">
                  <a:moveTo>
                    <a:pt x="1270" y="0"/>
                  </a:moveTo>
                  <a:cubicBezTo>
                    <a:pt x="40640" y="6223"/>
                    <a:pt x="94107" y="43815"/>
                    <a:pt x="119126" y="103251"/>
                  </a:cubicBezTo>
                  <a:cubicBezTo>
                    <a:pt x="136144" y="143129"/>
                    <a:pt x="145542" y="205867"/>
                    <a:pt x="94488" y="278257"/>
                  </a:cubicBezTo>
                  <a:lnTo>
                    <a:pt x="88773" y="274066"/>
                  </a:lnTo>
                  <a:cubicBezTo>
                    <a:pt x="137795" y="204470"/>
                    <a:pt x="128778" y="144272"/>
                    <a:pt x="112649" y="105918"/>
                  </a:cubicBezTo>
                  <a:cubicBezTo>
                    <a:pt x="88392" y="48895"/>
                    <a:pt x="37719" y="12954"/>
                    <a:pt x="0" y="6985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12327108" y="1359726"/>
            <a:ext cx="85249" cy="112871"/>
            <a:chOff x="0" y="0"/>
            <a:chExt cx="113665" cy="1504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665" cy="150495"/>
            </a:xfrm>
            <a:custGeom>
              <a:avLst/>
              <a:gdLst/>
              <a:ahLst/>
              <a:cxnLst/>
              <a:rect l="l" t="t" r="r" b="b"/>
              <a:pathLst>
                <a:path w="113665" h="150495">
                  <a:moveTo>
                    <a:pt x="127" y="0"/>
                  </a:moveTo>
                  <a:cubicBezTo>
                    <a:pt x="47879" y="1778"/>
                    <a:pt x="82804" y="22860"/>
                    <a:pt x="98806" y="59817"/>
                  </a:cubicBezTo>
                  <a:cubicBezTo>
                    <a:pt x="113665" y="93980"/>
                    <a:pt x="108585" y="134366"/>
                    <a:pt x="94742" y="150495"/>
                  </a:cubicBezTo>
                  <a:lnTo>
                    <a:pt x="89281" y="145796"/>
                  </a:lnTo>
                  <a:cubicBezTo>
                    <a:pt x="101727" y="131445"/>
                    <a:pt x="105918" y="93726"/>
                    <a:pt x="92329" y="62484"/>
                  </a:cubicBezTo>
                  <a:cubicBezTo>
                    <a:pt x="81915" y="38608"/>
                    <a:pt x="57277" y="9144"/>
                    <a:pt x="0" y="7239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12370885" y="1274469"/>
            <a:ext cx="95250" cy="139446"/>
            <a:chOff x="0" y="0"/>
            <a:chExt cx="126999" cy="1859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000" cy="185928"/>
            </a:xfrm>
            <a:custGeom>
              <a:avLst/>
              <a:gdLst/>
              <a:ahLst/>
              <a:cxnLst/>
              <a:rect l="l" t="t" r="r" b="b"/>
              <a:pathLst>
                <a:path w="127000" h="185928">
                  <a:moveTo>
                    <a:pt x="2540" y="0"/>
                  </a:moveTo>
                  <a:cubicBezTo>
                    <a:pt x="60452" y="21971"/>
                    <a:pt x="96774" y="52832"/>
                    <a:pt x="110236" y="91821"/>
                  </a:cubicBezTo>
                  <a:cubicBezTo>
                    <a:pt x="127000" y="140843"/>
                    <a:pt x="101473" y="184277"/>
                    <a:pt x="100330" y="185928"/>
                  </a:cubicBezTo>
                  <a:lnTo>
                    <a:pt x="94234" y="182245"/>
                  </a:lnTo>
                  <a:cubicBezTo>
                    <a:pt x="94615" y="181864"/>
                    <a:pt x="119507" y="139827"/>
                    <a:pt x="103378" y="93853"/>
                  </a:cubicBezTo>
                  <a:cubicBezTo>
                    <a:pt x="90805" y="57150"/>
                    <a:pt x="55880" y="27813"/>
                    <a:pt x="0" y="6477"/>
                  </a:cubicBezTo>
                  <a:lnTo>
                    <a:pt x="254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12198644" y="1354883"/>
            <a:ext cx="157639" cy="143732"/>
            <a:chOff x="0" y="0"/>
            <a:chExt cx="210185" cy="191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185" cy="191643"/>
            </a:xfrm>
            <a:custGeom>
              <a:avLst/>
              <a:gdLst/>
              <a:ahLst/>
              <a:cxnLst/>
              <a:rect l="l" t="t" r="r" b="b"/>
              <a:pathLst>
                <a:path w="210185" h="191643">
                  <a:moveTo>
                    <a:pt x="79502" y="0"/>
                  </a:moveTo>
                  <a:cubicBezTo>
                    <a:pt x="113919" y="0"/>
                    <a:pt x="145542" y="14859"/>
                    <a:pt x="165989" y="37211"/>
                  </a:cubicBezTo>
                  <a:cubicBezTo>
                    <a:pt x="195834" y="69850"/>
                    <a:pt x="210185" y="129794"/>
                    <a:pt x="151892" y="191643"/>
                  </a:cubicBezTo>
                  <a:lnTo>
                    <a:pt x="146812" y="186817"/>
                  </a:lnTo>
                  <a:cubicBezTo>
                    <a:pt x="201803" y="128651"/>
                    <a:pt x="189992" y="74041"/>
                    <a:pt x="160909" y="41910"/>
                  </a:cubicBezTo>
                  <a:cubicBezTo>
                    <a:pt x="141605" y="20955"/>
                    <a:pt x="111887" y="6985"/>
                    <a:pt x="79502" y="6985"/>
                  </a:cubicBezTo>
                  <a:cubicBezTo>
                    <a:pt x="54991" y="6985"/>
                    <a:pt x="28829" y="15113"/>
                    <a:pt x="4572" y="34290"/>
                  </a:cubicBezTo>
                  <a:lnTo>
                    <a:pt x="0" y="28829"/>
                  </a:lnTo>
                  <a:cubicBezTo>
                    <a:pt x="25781" y="8509"/>
                    <a:pt x="53467" y="0"/>
                    <a:pt x="7950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12390195" y="1545976"/>
            <a:ext cx="97155" cy="103536"/>
            <a:chOff x="0" y="0"/>
            <a:chExt cx="129540" cy="1380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540" cy="138049"/>
            </a:xfrm>
            <a:custGeom>
              <a:avLst/>
              <a:gdLst/>
              <a:ahLst/>
              <a:cxnLst/>
              <a:rect l="l" t="t" r="r" b="b"/>
              <a:pathLst>
                <a:path w="129540" h="138049">
                  <a:moveTo>
                    <a:pt x="41529" y="0"/>
                  </a:moveTo>
                  <a:cubicBezTo>
                    <a:pt x="42672" y="0"/>
                    <a:pt x="43815" y="127"/>
                    <a:pt x="44958" y="254"/>
                  </a:cubicBezTo>
                  <a:cubicBezTo>
                    <a:pt x="64516" y="3429"/>
                    <a:pt x="75692" y="19431"/>
                    <a:pt x="70993" y="37592"/>
                  </a:cubicBezTo>
                  <a:cubicBezTo>
                    <a:pt x="70231" y="40259"/>
                    <a:pt x="69469" y="43688"/>
                    <a:pt x="71755" y="44577"/>
                  </a:cubicBezTo>
                  <a:cubicBezTo>
                    <a:pt x="72771" y="44958"/>
                    <a:pt x="73914" y="44958"/>
                    <a:pt x="75057" y="44958"/>
                  </a:cubicBezTo>
                  <a:cubicBezTo>
                    <a:pt x="79248" y="44958"/>
                    <a:pt x="83439" y="44831"/>
                    <a:pt x="87630" y="44831"/>
                  </a:cubicBezTo>
                  <a:cubicBezTo>
                    <a:pt x="98679" y="44831"/>
                    <a:pt x="109474" y="45593"/>
                    <a:pt x="117221" y="50292"/>
                  </a:cubicBezTo>
                  <a:cubicBezTo>
                    <a:pt x="128143" y="56515"/>
                    <a:pt x="129540" y="73533"/>
                    <a:pt x="115443" y="83185"/>
                  </a:cubicBezTo>
                  <a:cubicBezTo>
                    <a:pt x="108966" y="87503"/>
                    <a:pt x="101346" y="89281"/>
                    <a:pt x="93980" y="90551"/>
                  </a:cubicBezTo>
                  <a:cubicBezTo>
                    <a:pt x="107696" y="93726"/>
                    <a:pt x="117856" y="101981"/>
                    <a:pt x="122174" y="113030"/>
                  </a:cubicBezTo>
                  <a:cubicBezTo>
                    <a:pt x="123571" y="116713"/>
                    <a:pt x="124333" y="121412"/>
                    <a:pt x="121793" y="125984"/>
                  </a:cubicBezTo>
                  <a:cubicBezTo>
                    <a:pt x="118237" y="132207"/>
                    <a:pt x="110109" y="136525"/>
                    <a:pt x="102616" y="137668"/>
                  </a:cubicBezTo>
                  <a:cubicBezTo>
                    <a:pt x="100711" y="137922"/>
                    <a:pt x="98806" y="138049"/>
                    <a:pt x="96901" y="138049"/>
                  </a:cubicBezTo>
                  <a:cubicBezTo>
                    <a:pt x="91694" y="138049"/>
                    <a:pt x="86995" y="137033"/>
                    <a:pt x="82296" y="135890"/>
                  </a:cubicBezTo>
                  <a:cubicBezTo>
                    <a:pt x="55499" y="129667"/>
                    <a:pt x="0" y="107442"/>
                    <a:pt x="0" y="107442"/>
                  </a:cubicBezTo>
                  <a:cubicBezTo>
                    <a:pt x="0" y="107442"/>
                    <a:pt x="19812" y="43942"/>
                    <a:pt x="26924" y="14605"/>
                  </a:cubicBezTo>
                  <a:cubicBezTo>
                    <a:pt x="28067" y="9525"/>
                    <a:pt x="30480" y="3302"/>
                    <a:pt x="36449" y="889"/>
                  </a:cubicBezTo>
                  <a:cubicBezTo>
                    <a:pt x="38100" y="254"/>
                    <a:pt x="39878" y="0"/>
                    <a:pt x="41402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12172949" y="1871370"/>
            <a:ext cx="707041" cy="171641"/>
            <a:chOff x="0" y="0"/>
            <a:chExt cx="942721" cy="2288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2721" cy="228854"/>
            </a:xfrm>
            <a:custGeom>
              <a:avLst/>
              <a:gdLst/>
              <a:ahLst/>
              <a:cxnLst/>
              <a:rect l="l" t="t" r="r" b="b"/>
              <a:pathLst>
                <a:path w="942721" h="228854">
                  <a:moveTo>
                    <a:pt x="935101" y="127"/>
                  </a:moveTo>
                  <a:lnTo>
                    <a:pt x="942721" y="12065"/>
                  </a:lnTo>
                  <a:cubicBezTo>
                    <a:pt x="615315" y="215138"/>
                    <a:pt x="149352" y="228854"/>
                    <a:pt x="29083" y="228854"/>
                  </a:cubicBezTo>
                  <a:cubicBezTo>
                    <a:pt x="11049" y="228854"/>
                    <a:pt x="762" y="228473"/>
                    <a:pt x="0" y="228473"/>
                  </a:cubicBezTo>
                  <a:lnTo>
                    <a:pt x="381" y="214376"/>
                  </a:lnTo>
                  <a:cubicBezTo>
                    <a:pt x="1143" y="214376"/>
                    <a:pt x="11303" y="214630"/>
                    <a:pt x="29337" y="214630"/>
                  </a:cubicBezTo>
                  <a:cubicBezTo>
                    <a:pt x="148590" y="214630"/>
                    <a:pt x="610997" y="201041"/>
                    <a:pt x="93522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2361876" y="1679573"/>
            <a:ext cx="121539" cy="194596"/>
            <a:chOff x="0" y="0"/>
            <a:chExt cx="162052" cy="2594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052" cy="259461"/>
            </a:xfrm>
            <a:custGeom>
              <a:avLst/>
              <a:gdLst/>
              <a:ahLst/>
              <a:cxnLst/>
              <a:rect l="l" t="t" r="r" b="b"/>
              <a:pathLst>
                <a:path w="162052" h="259461">
                  <a:moveTo>
                    <a:pt x="135890" y="0"/>
                  </a:moveTo>
                  <a:cubicBezTo>
                    <a:pt x="152146" y="48641"/>
                    <a:pt x="162052" y="130175"/>
                    <a:pt x="159131" y="169672"/>
                  </a:cubicBezTo>
                  <a:cubicBezTo>
                    <a:pt x="155829" y="216789"/>
                    <a:pt x="126238" y="259461"/>
                    <a:pt x="89535" y="259461"/>
                  </a:cubicBezTo>
                  <a:cubicBezTo>
                    <a:pt x="82677" y="259461"/>
                    <a:pt x="75565" y="257937"/>
                    <a:pt x="68199" y="254762"/>
                  </a:cubicBezTo>
                  <a:cubicBezTo>
                    <a:pt x="0" y="212090"/>
                    <a:pt x="48387" y="68199"/>
                    <a:pt x="13589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12487885" y="1638502"/>
            <a:ext cx="183928" cy="129921"/>
            <a:chOff x="0" y="0"/>
            <a:chExt cx="245237" cy="1732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5237" cy="173228"/>
            </a:xfrm>
            <a:custGeom>
              <a:avLst/>
              <a:gdLst/>
              <a:ahLst/>
              <a:cxnLst/>
              <a:rect l="l" t="t" r="r" b="b"/>
              <a:pathLst>
                <a:path w="245237" h="173228">
                  <a:moveTo>
                    <a:pt x="74676" y="0"/>
                  </a:moveTo>
                  <a:cubicBezTo>
                    <a:pt x="139573" y="0"/>
                    <a:pt x="221615" y="84328"/>
                    <a:pt x="245237" y="173228"/>
                  </a:cubicBezTo>
                  <a:cubicBezTo>
                    <a:pt x="194056" y="169164"/>
                    <a:pt x="115062" y="146431"/>
                    <a:pt x="79883" y="128524"/>
                  </a:cubicBezTo>
                  <a:cubicBezTo>
                    <a:pt x="29972" y="102870"/>
                    <a:pt x="0" y="45847"/>
                    <a:pt x="37211" y="11557"/>
                  </a:cubicBezTo>
                  <a:cubicBezTo>
                    <a:pt x="48514" y="3683"/>
                    <a:pt x="61214" y="0"/>
                    <a:pt x="7467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12735198" y="1511070"/>
            <a:ext cx="296609" cy="296132"/>
            <a:chOff x="0" y="0"/>
            <a:chExt cx="395479" cy="3948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95478" cy="394843"/>
            </a:xfrm>
            <a:custGeom>
              <a:avLst/>
              <a:gdLst/>
              <a:ahLst/>
              <a:cxnLst/>
              <a:rect l="l" t="t" r="r" b="b"/>
              <a:pathLst>
                <a:path w="395478" h="394843">
                  <a:moveTo>
                    <a:pt x="273431" y="0"/>
                  </a:moveTo>
                  <a:cubicBezTo>
                    <a:pt x="301117" y="0"/>
                    <a:pt x="329438" y="10160"/>
                    <a:pt x="352044" y="31877"/>
                  </a:cubicBezTo>
                  <a:cubicBezTo>
                    <a:pt x="386080" y="64516"/>
                    <a:pt x="395478" y="116840"/>
                    <a:pt x="375539" y="159639"/>
                  </a:cubicBezTo>
                  <a:cubicBezTo>
                    <a:pt x="355854" y="201676"/>
                    <a:pt x="315341" y="224663"/>
                    <a:pt x="273939" y="224663"/>
                  </a:cubicBezTo>
                  <a:cubicBezTo>
                    <a:pt x="268986" y="224663"/>
                    <a:pt x="263906" y="224282"/>
                    <a:pt x="258953" y="223647"/>
                  </a:cubicBezTo>
                  <a:cubicBezTo>
                    <a:pt x="283337" y="263779"/>
                    <a:pt x="281940" y="317119"/>
                    <a:pt x="248031" y="356362"/>
                  </a:cubicBezTo>
                  <a:cubicBezTo>
                    <a:pt x="226568" y="381254"/>
                    <a:pt x="195072" y="394843"/>
                    <a:pt x="163195" y="394843"/>
                  </a:cubicBezTo>
                  <a:cubicBezTo>
                    <a:pt x="149352" y="394843"/>
                    <a:pt x="135255" y="392303"/>
                    <a:pt x="122047" y="386842"/>
                  </a:cubicBezTo>
                  <a:cubicBezTo>
                    <a:pt x="84709" y="371856"/>
                    <a:pt x="60833" y="340487"/>
                    <a:pt x="53594" y="305689"/>
                  </a:cubicBezTo>
                  <a:lnTo>
                    <a:pt x="0" y="55880"/>
                  </a:lnTo>
                  <a:lnTo>
                    <a:pt x="250063" y="2413"/>
                  </a:lnTo>
                  <a:cubicBezTo>
                    <a:pt x="257683" y="889"/>
                    <a:pt x="265557" y="0"/>
                    <a:pt x="2734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12762914" y="1738704"/>
            <a:ext cx="72866" cy="76866"/>
            <a:chOff x="0" y="0"/>
            <a:chExt cx="97155" cy="1024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7155" cy="102489"/>
            </a:xfrm>
            <a:custGeom>
              <a:avLst/>
              <a:gdLst/>
              <a:ahLst/>
              <a:cxnLst/>
              <a:rect l="l" t="t" r="r" b="b"/>
              <a:pathLst>
                <a:path w="97155" h="102489">
                  <a:moveTo>
                    <a:pt x="73533" y="0"/>
                  </a:moveTo>
                  <a:cubicBezTo>
                    <a:pt x="76073" y="0"/>
                    <a:pt x="78613" y="254"/>
                    <a:pt x="81280" y="1016"/>
                  </a:cubicBezTo>
                  <a:cubicBezTo>
                    <a:pt x="86995" y="2413"/>
                    <a:pt x="92964" y="6477"/>
                    <a:pt x="95123" y="11430"/>
                  </a:cubicBezTo>
                  <a:cubicBezTo>
                    <a:pt x="96647" y="15113"/>
                    <a:pt x="95758" y="18669"/>
                    <a:pt x="94361" y="21336"/>
                  </a:cubicBezTo>
                  <a:cubicBezTo>
                    <a:pt x="90297" y="29718"/>
                    <a:pt x="81915" y="35179"/>
                    <a:pt x="71120" y="36576"/>
                  </a:cubicBezTo>
                  <a:cubicBezTo>
                    <a:pt x="76581" y="38100"/>
                    <a:pt x="82423" y="40132"/>
                    <a:pt x="87122" y="44069"/>
                  </a:cubicBezTo>
                  <a:cubicBezTo>
                    <a:pt x="97155" y="52451"/>
                    <a:pt x="94742" y="65405"/>
                    <a:pt x="85979" y="69469"/>
                  </a:cubicBezTo>
                  <a:cubicBezTo>
                    <a:pt x="82169" y="71120"/>
                    <a:pt x="77597" y="71755"/>
                    <a:pt x="72644" y="71755"/>
                  </a:cubicBezTo>
                  <a:cubicBezTo>
                    <a:pt x="66421" y="71755"/>
                    <a:pt x="59690" y="70866"/>
                    <a:pt x="53213" y="70104"/>
                  </a:cubicBezTo>
                  <a:cubicBezTo>
                    <a:pt x="52705" y="70104"/>
                    <a:pt x="52324" y="70104"/>
                    <a:pt x="51816" y="70104"/>
                  </a:cubicBezTo>
                  <a:cubicBezTo>
                    <a:pt x="51308" y="70104"/>
                    <a:pt x="51054" y="70104"/>
                    <a:pt x="50673" y="70358"/>
                  </a:cubicBezTo>
                  <a:cubicBezTo>
                    <a:pt x="48641" y="70993"/>
                    <a:pt x="49149" y="73533"/>
                    <a:pt x="49276" y="75692"/>
                  </a:cubicBezTo>
                  <a:cubicBezTo>
                    <a:pt x="51562" y="90170"/>
                    <a:pt x="41783" y="101727"/>
                    <a:pt x="26543" y="102489"/>
                  </a:cubicBezTo>
                  <a:cubicBezTo>
                    <a:pt x="26162" y="102489"/>
                    <a:pt x="25654" y="102489"/>
                    <a:pt x="25146" y="102489"/>
                  </a:cubicBezTo>
                  <a:cubicBezTo>
                    <a:pt x="23495" y="102489"/>
                    <a:pt x="21717" y="102235"/>
                    <a:pt x="20066" y="101473"/>
                  </a:cubicBezTo>
                  <a:cubicBezTo>
                    <a:pt x="15494" y="99187"/>
                    <a:pt x="14224" y="94107"/>
                    <a:pt x="13589" y="90170"/>
                  </a:cubicBezTo>
                  <a:cubicBezTo>
                    <a:pt x="10541" y="66929"/>
                    <a:pt x="0" y="16383"/>
                    <a:pt x="0" y="16383"/>
                  </a:cubicBezTo>
                  <a:cubicBezTo>
                    <a:pt x="0" y="16383"/>
                    <a:pt x="44323" y="3556"/>
                    <a:pt x="65532" y="635"/>
                  </a:cubicBezTo>
                  <a:cubicBezTo>
                    <a:pt x="68072" y="254"/>
                    <a:pt x="70739" y="0"/>
                    <a:pt x="7353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400000">
            <a:off x="12437936" y="1954261"/>
            <a:ext cx="532924" cy="186976"/>
            <a:chOff x="0" y="0"/>
            <a:chExt cx="710565" cy="2493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10565" cy="249301"/>
            </a:xfrm>
            <a:custGeom>
              <a:avLst/>
              <a:gdLst/>
              <a:ahLst/>
              <a:cxnLst/>
              <a:rect l="l" t="t" r="r" b="b"/>
              <a:pathLst>
                <a:path w="710565" h="249301">
                  <a:moveTo>
                    <a:pt x="762" y="0"/>
                  </a:moveTo>
                  <a:cubicBezTo>
                    <a:pt x="5080" y="508"/>
                    <a:pt x="437896" y="29591"/>
                    <a:pt x="710565" y="237998"/>
                  </a:cubicBezTo>
                  <a:lnTo>
                    <a:pt x="701929" y="249301"/>
                  </a:lnTo>
                  <a:cubicBezTo>
                    <a:pt x="432816" y="43434"/>
                    <a:pt x="4318" y="14605"/>
                    <a:pt x="0" y="14097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8" name="Group 28"/>
          <p:cNvGrpSpPr/>
          <p:nvPr/>
        </p:nvGrpSpPr>
        <p:grpSpPr>
          <a:xfrm rot="5400000">
            <a:off x="12754694" y="1838081"/>
            <a:ext cx="90202" cy="152495"/>
            <a:chOff x="0" y="0"/>
            <a:chExt cx="120269" cy="20332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0269" cy="203327"/>
            </a:xfrm>
            <a:custGeom>
              <a:avLst/>
              <a:gdLst/>
              <a:ahLst/>
              <a:cxnLst/>
              <a:rect l="l" t="t" r="r" b="b"/>
              <a:pathLst>
                <a:path w="120269" h="203327">
                  <a:moveTo>
                    <a:pt x="69088" y="0"/>
                  </a:moveTo>
                  <a:cubicBezTo>
                    <a:pt x="99060" y="0"/>
                    <a:pt x="120269" y="36576"/>
                    <a:pt x="119253" y="74422"/>
                  </a:cubicBezTo>
                  <a:cubicBezTo>
                    <a:pt x="118491" y="105029"/>
                    <a:pt x="104775" y="167132"/>
                    <a:pt x="88519" y="203327"/>
                  </a:cubicBezTo>
                  <a:cubicBezTo>
                    <a:pt x="26416" y="144272"/>
                    <a:pt x="0" y="29845"/>
                    <a:pt x="56007" y="2286"/>
                  </a:cubicBezTo>
                  <a:cubicBezTo>
                    <a:pt x="60452" y="762"/>
                    <a:pt x="64897" y="0"/>
                    <a:pt x="6908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0" name="Group 30"/>
          <p:cNvGrpSpPr/>
          <p:nvPr/>
        </p:nvGrpSpPr>
        <p:grpSpPr>
          <a:xfrm rot="5400000">
            <a:off x="12610566" y="1802329"/>
            <a:ext cx="148590" cy="90678"/>
            <a:chOff x="0" y="0"/>
            <a:chExt cx="198119" cy="12090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8120" cy="120904"/>
            </a:xfrm>
            <a:custGeom>
              <a:avLst/>
              <a:gdLst/>
              <a:ahLst/>
              <a:cxnLst/>
              <a:rect l="l" t="t" r="r" b="b"/>
              <a:pathLst>
                <a:path w="198120" h="120904">
                  <a:moveTo>
                    <a:pt x="194183" y="0"/>
                  </a:moveTo>
                  <a:cubicBezTo>
                    <a:pt x="195580" y="0"/>
                    <a:pt x="196850" y="0"/>
                    <a:pt x="198120" y="0"/>
                  </a:cubicBezTo>
                  <a:cubicBezTo>
                    <a:pt x="174244" y="64135"/>
                    <a:pt x="109220" y="120904"/>
                    <a:pt x="59817" y="120904"/>
                  </a:cubicBezTo>
                  <a:cubicBezTo>
                    <a:pt x="47117" y="120904"/>
                    <a:pt x="35560" y="117094"/>
                    <a:pt x="26035" y="108839"/>
                  </a:cubicBezTo>
                  <a:cubicBezTo>
                    <a:pt x="0" y="79756"/>
                    <a:pt x="27432" y="37973"/>
                    <a:pt x="67564" y="22225"/>
                  </a:cubicBezTo>
                  <a:cubicBezTo>
                    <a:pt x="94996" y="11176"/>
                    <a:pt x="154432" y="0"/>
                    <a:pt x="19418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" name="Group 32"/>
          <p:cNvGrpSpPr/>
          <p:nvPr/>
        </p:nvGrpSpPr>
        <p:grpSpPr>
          <a:xfrm rot="5400000">
            <a:off x="12684962" y="1612011"/>
            <a:ext cx="222695" cy="79248"/>
            <a:chOff x="0" y="0"/>
            <a:chExt cx="296926" cy="1056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96926" cy="105664"/>
            </a:xfrm>
            <a:custGeom>
              <a:avLst/>
              <a:gdLst/>
              <a:ahLst/>
              <a:cxnLst/>
              <a:rect l="l" t="t" r="r" b="b"/>
              <a:pathLst>
                <a:path w="296926" h="105664">
                  <a:moveTo>
                    <a:pt x="290830" y="0"/>
                  </a:moveTo>
                  <a:lnTo>
                    <a:pt x="296926" y="3683"/>
                  </a:lnTo>
                  <a:cubicBezTo>
                    <a:pt x="247269" y="83058"/>
                    <a:pt x="185928" y="105664"/>
                    <a:pt x="130556" y="105664"/>
                  </a:cubicBezTo>
                  <a:cubicBezTo>
                    <a:pt x="77216" y="105664"/>
                    <a:pt x="29464" y="84709"/>
                    <a:pt x="3175" y="73025"/>
                  </a:cubicBezTo>
                  <a:lnTo>
                    <a:pt x="0" y="71755"/>
                  </a:lnTo>
                  <a:lnTo>
                    <a:pt x="3048" y="65278"/>
                  </a:lnTo>
                  <a:lnTo>
                    <a:pt x="6096" y="66675"/>
                  </a:lnTo>
                  <a:cubicBezTo>
                    <a:pt x="31750" y="77978"/>
                    <a:pt x="78232" y="98298"/>
                    <a:pt x="130048" y="98298"/>
                  </a:cubicBezTo>
                  <a:cubicBezTo>
                    <a:pt x="183642" y="98298"/>
                    <a:pt x="243078" y="76454"/>
                    <a:pt x="29083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4" name="Group 34"/>
          <p:cNvGrpSpPr/>
          <p:nvPr/>
        </p:nvGrpSpPr>
        <p:grpSpPr>
          <a:xfrm rot="5400000">
            <a:off x="12859326" y="1637031"/>
            <a:ext cx="95726" cy="156210"/>
            <a:chOff x="0" y="0"/>
            <a:chExt cx="127635" cy="20828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7635" cy="208280"/>
            </a:xfrm>
            <a:custGeom>
              <a:avLst/>
              <a:gdLst/>
              <a:ahLst/>
              <a:cxnLst/>
              <a:rect l="l" t="t" r="r" b="b"/>
              <a:pathLst>
                <a:path w="127635" h="208280">
                  <a:moveTo>
                    <a:pt x="93853" y="0"/>
                  </a:moveTo>
                  <a:cubicBezTo>
                    <a:pt x="127635" y="59817"/>
                    <a:pt x="115570" y="107696"/>
                    <a:pt x="99441" y="137287"/>
                  </a:cubicBezTo>
                  <a:cubicBezTo>
                    <a:pt x="75692" y="181483"/>
                    <a:pt x="31496" y="206248"/>
                    <a:pt x="381" y="208280"/>
                  </a:cubicBezTo>
                  <a:lnTo>
                    <a:pt x="0" y="201041"/>
                  </a:lnTo>
                  <a:cubicBezTo>
                    <a:pt x="29083" y="199517"/>
                    <a:pt x="70612" y="175768"/>
                    <a:pt x="93218" y="133985"/>
                  </a:cubicBezTo>
                  <a:cubicBezTo>
                    <a:pt x="108458" y="105791"/>
                    <a:pt x="120015" y="60452"/>
                    <a:pt x="87757" y="3556"/>
                  </a:cubicBezTo>
                  <a:lnTo>
                    <a:pt x="93853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6" name="Group 36"/>
          <p:cNvGrpSpPr/>
          <p:nvPr/>
        </p:nvGrpSpPr>
        <p:grpSpPr>
          <a:xfrm rot="5400000">
            <a:off x="12829996" y="1603745"/>
            <a:ext cx="71437" cy="82677"/>
            <a:chOff x="0" y="0"/>
            <a:chExt cx="95250" cy="11023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5250" cy="110236"/>
            </a:xfrm>
            <a:custGeom>
              <a:avLst/>
              <a:gdLst/>
              <a:ahLst/>
              <a:cxnLst/>
              <a:rect l="l" t="t" r="r" b="b"/>
              <a:pathLst>
                <a:path w="95250" h="110236">
                  <a:moveTo>
                    <a:pt x="84709" y="0"/>
                  </a:moveTo>
                  <a:cubicBezTo>
                    <a:pt x="94488" y="13716"/>
                    <a:pt x="95250" y="45593"/>
                    <a:pt x="81153" y="70993"/>
                  </a:cubicBezTo>
                  <a:cubicBezTo>
                    <a:pt x="67056" y="96393"/>
                    <a:pt x="41021" y="110236"/>
                    <a:pt x="7874" y="110236"/>
                  </a:cubicBezTo>
                  <a:cubicBezTo>
                    <a:pt x="5334" y="110236"/>
                    <a:pt x="2667" y="110236"/>
                    <a:pt x="0" y="109982"/>
                  </a:cubicBezTo>
                  <a:lnTo>
                    <a:pt x="381" y="102870"/>
                  </a:lnTo>
                  <a:cubicBezTo>
                    <a:pt x="3048" y="102997"/>
                    <a:pt x="5715" y="103124"/>
                    <a:pt x="8128" y="103124"/>
                  </a:cubicBezTo>
                  <a:cubicBezTo>
                    <a:pt x="46736" y="103124"/>
                    <a:pt x="65659" y="83947"/>
                    <a:pt x="74930" y="67437"/>
                  </a:cubicBezTo>
                  <a:cubicBezTo>
                    <a:pt x="88773" y="42545"/>
                    <a:pt x="86106" y="14224"/>
                    <a:pt x="78867" y="4064"/>
                  </a:cubicBezTo>
                  <a:lnTo>
                    <a:pt x="8470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8" name="Group 38"/>
          <p:cNvGrpSpPr/>
          <p:nvPr/>
        </p:nvGrpSpPr>
        <p:grpSpPr>
          <a:xfrm rot="5400000">
            <a:off x="12792591" y="1534255"/>
            <a:ext cx="81820" cy="102680"/>
            <a:chOff x="0" y="0"/>
            <a:chExt cx="109093" cy="13690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9093" cy="136906"/>
            </a:xfrm>
            <a:custGeom>
              <a:avLst/>
              <a:gdLst/>
              <a:ahLst/>
              <a:cxnLst/>
              <a:rect l="l" t="t" r="r" b="b"/>
              <a:pathLst>
                <a:path w="109093" h="136906">
                  <a:moveTo>
                    <a:pt x="91694" y="0"/>
                  </a:moveTo>
                  <a:cubicBezTo>
                    <a:pt x="92456" y="1397"/>
                    <a:pt x="109093" y="37211"/>
                    <a:pt x="92075" y="73914"/>
                  </a:cubicBezTo>
                  <a:cubicBezTo>
                    <a:pt x="78740" y="103124"/>
                    <a:pt x="48260" y="124206"/>
                    <a:pt x="1778" y="136906"/>
                  </a:cubicBezTo>
                  <a:lnTo>
                    <a:pt x="0" y="130048"/>
                  </a:lnTo>
                  <a:cubicBezTo>
                    <a:pt x="44323" y="117856"/>
                    <a:pt x="73152" y="98171"/>
                    <a:pt x="85598" y="70993"/>
                  </a:cubicBezTo>
                  <a:cubicBezTo>
                    <a:pt x="101346" y="37211"/>
                    <a:pt x="85471" y="3302"/>
                    <a:pt x="85217" y="3048"/>
                  </a:cubicBezTo>
                  <a:lnTo>
                    <a:pt x="9169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0" name="Group 40"/>
          <p:cNvGrpSpPr/>
          <p:nvPr/>
        </p:nvGrpSpPr>
        <p:grpSpPr>
          <a:xfrm rot="5400000">
            <a:off x="12873000" y="1605882"/>
            <a:ext cx="128206" cy="107823"/>
            <a:chOff x="0" y="0"/>
            <a:chExt cx="170942" cy="14376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70942" cy="143764"/>
            </a:xfrm>
            <a:custGeom>
              <a:avLst/>
              <a:gdLst/>
              <a:ahLst/>
              <a:cxnLst/>
              <a:rect l="l" t="t" r="r" b="b"/>
              <a:pathLst>
                <a:path w="170942" h="143764">
                  <a:moveTo>
                    <a:pt x="130429" y="0"/>
                  </a:moveTo>
                  <a:cubicBezTo>
                    <a:pt x="170942" y="52197"/>
                    <a:pt x="155194" y="97790"/>
                    <a:pt x="129413" y="121031"/>
                  </a:cubicBezTo>
                  <a:cubicBezTo>
                    <a:pt x="113792" y="135001"/>
                    <a:pt x="91821" y="143764"/>
                    <a:pt x="68453" y="143764"/>
                  </a:cubicBezTo>
                  <a:cubicBezTo>
                    <a:pt x="45466" y="143764"/>
                    <a:pt x="21082" y="135382"/>
                    <a:pt x="0" y="114935"/>
                  </a:cubicBezTo>
                  <a:lnTo>
                    <a:pt x="4826" y="109855"/>
                  </a:lnTo>
                  <a:cubicBezTo>
                    <a:pt x="24511" y="128778"/>
                    <a:pt x="47244" y="136652"/>
                    <a:pt x="68453" y="136652"/>
                  </a:cubicBezTo>
                  <a:cubicBezTo>
                    <a:pt x="90043" y="136652"/>
                    <a:pt x="110236" y="128524"/>
                    <a:pt x="124587" y="115697"/>
                  </a:cubicBezTo>
                  <a:cubicBezTo>
                    <a:pt x="149225" y="93599"/>
                    <a:pt x="162052" y="52705"/>
                    <a:pt x="124714" y="4191"/>
                  </a:cubicBezTo>
                  <a:lnTo>
                    <a:pt x="13042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2088426" y="7210170"/>
            <a:ext cx="1882426" cy="884491"/>
            <a:chOff x="0" y="0"/>
            <a:chExt cx="2509901" cy="117932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09901" cy="1179322"/>
            </a:xfrm>
            <a:custGeom>
              <a:avLst/>
              <a:gdLst/>
              <a:ahLst/>
              <a:cxnLst/>
              <a:rect l="l" t="t" r="r" b="b"/>
              <a:pathLst>
                <a:path w="2509901" h="1179322">
                  <a:moveTo>
                    <a:pt x="0" y="0"/>
                  </a:moveTo>
                  <a:lnTo>
                    <a:pt x="0" y="165227"/>
                  </a:lnTo>
                  <a:cubicBezTo>
                    <a:pt x="0" y="412369"/>
                    <a:pt x="200406" y="612013"/>
                    <a:pt x="446786" y="612013"/>
                  </a:cubicBezTo>
                  <a:lnTo>
                    <a:pt x="617347" y="612013"/>
                  </a:lnTo>
                  <a:cubicBezTo>
                    <a:pt x="768731" y="612013"/>
                    <a:pt x="909193" y="688594"/>
                    <a:pt x="991743" y="814959"/>
                  </a:cubicBezTo>
                  <a:lnTo>
                    <a:pt x="1215009" y="1157732"/>
                  </a:lnTo>
                  <a:cubicBezTo>
                    <a:pt x="1224534" y="1172083"/>
                    <a:pt x="1240155" y="1179322"/>
                    <a:pt x="1255014" y="1179322"/>
                  </a:cubicBezTo>
                  <a:cubicBezTo>
                    <a:pt x="1270127" y="1179322"/>
                    <a:pt x="1285494" y="1172083"/>
                    <a:pt x="1295146" y="1157732"/>
                  </a:cubicBezTo>
                  <a:lnTo>
                    <a:pt x="1518158" y="814959"/>
                  </a:lnTo>
                  <a:cubicBezTo>
                    <a:pt x="1600708" y="688594"/>
                    <a:pt x="1741297" y="612013"/>
                    <a:pt x="1892554" y="612013"/>
                  </a:cubicBezTo>
                  <a:lnTo>
                    <a:pt x="2063115" y="612013"/>
                  </a:lnTo>
                  <a:cubicBezTo>
                    <a:pt x="2310003" y="612013"/>
                    <a:pt x="2509901" y="412242"/>
                    <a:pt x="2509901" y="165227"/>
                  </a:cubicBezTo>
                  <a:lnTo>
                    <a:pt x="2509901" y="0"/>
                  </a:lnTo>
                  <a:cubicBezTo>
                    <a:pt x="2509901" y="246507"/>
                    <a:pt x="2310003" y="446913"/>
                    <a:pt x="2063115" y="446913"/>
                  </a:cubicBezTo>
                  <a:lnTo>
                    <a:pt x="1892681" y="446913"/>
                  </a:lnTo>
                  <a:cubicBezTo>
                    <a:pt x="1741424" y="446913"/>
                    <a:pt x="1600835" y="522986"/>
                    <a:pt x="1518285" y="649732"/>
                  </a:cubicBezTo>
                  <a:lnTo>
                    <a:pt x="1295146" y="992505"/>
                  </a:lnTo>
                  <a:cubicBezTo>
                    <a:pt x="1285494" y="1006856"/>
                    <a:pt x="1270000" y="1014095"/>
                    <a:pt x="1255014" y="1014095"/>
                  </a:cubicBezTo>
                  <a:cubicBezTo>
                    <a:pt x="1240028" y="1014095"/>
                    <a:pt x="1224534" y="1006856"/>
                    <a:pt x="1215009" y="992505"/>
                  </a:cubicBezTo>
                  <a:lnTo>
                    <a:pt x="991743" y="649732"/>
                  </a:lnTo>
                  <a:cubicBezTo>
                    <a:pt x="909193" y="523113"/>
                    <a:pt x="768731" y="446913"/>
                    <a:pt x="617347" y="446913"/>
                  </a:cubicBezTo>
                  <a:lnTo>
                    <a:pt x="446786" y="446913"/>
                  </a:lnTo>
                  <a:cubicBezTo>
                    <a:pt x="200406" y="446913"/>
                    <a:pt x="0" y="246507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088426" y="5992033"/>
            <a:ext cx="1882521" cy="1978819"/>
            <a:chOff x="0" y="0"/>
            <a:chExt cx="2510028" cy="263842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510028" cy="2638425"/>
            </a:xfrm>
            <a:custGeom>
              <a:avLst/>
              <a:gdLst/>
              <a:ahLst/>
              <a:cxnLst/>
              <a:rect l="l" t="t" r="r" b="b"/>
              <a:pathLst>
                <a:path w="2510028" h="2638425">
                  <a:moveTo>
                    <a:pt x="446786" y="0"/>
                  </a:moveTo>
                  <a:cubicBezTo>
                    <a:pt x="200406" y="0"/>
                    <a:pt x="0" y="199898"/>
                    <a:pt x="0" y="447040"/>
                  </a:cubicBezTo>
                  <a:lnTo>
                    <a:pt x="0" y="1624330"/>
                  </a:lnTo>
                  <a:cubicBezTo>
                    <a:pt x="0" y="1870837"/>
                    <a:pt x="200406" y="2071243"/>
                    <a:pt x="446786" y="2071243"/>
                  </a:cubicBezTo>
                  <a:lnTo>
                    <a:pt x="617347" y="2071243"/>
                  </a:lnTo>
                  <a:cubicBezTo>
                    <a:pt x="768731" y="2071243"/>
                    <a:pt x="909193" y="2147316"/>
                    <a:pt x="991743" y="2274062"/>
                  </a:cubicBezTo>
                  <a:lnTo>
                    <a:pt x="1214882" y="2616835"/>
                  </a:lnTo>
                  <a:cubicBezTo>
                    <a:pt x="1224407" y="2631186"/>
                    <a:pt x="1239647" y="2638425"/>
                    <a:pt x="1254887" y="2638425"/>
                  </a:cubicBezTo>
                  <a:cubicBezTo>
                    <a:pt x="1270127" y="2638425"/>
                    <a:pt x="1285367" y="2631186"/>
                    <a:pt x="1295019" y="2616835"/>
                  </a:cubicBezTo>
                  <a:lnTo>
                    <a:pt x="1518031" y="2274062"/>
                  </a:lnTo>
                  <a:cubicBezTo>
                    <a:pt x="1600581" y="2147443"/>
                    <a:pt x="1741170" y="2071243"/>
                    <a:pt x="1892427" y="2071243"/>
                  </a:cubicBezTo>
                  <a:lnTo>
                    <a:pt x="2062988" y="2071243"/>
                  </a:lnTo>
                  <a:cubicBezTo>
                    <a:pt x="2309876" y="2071243"/>
                    <a:pt x="2509774" y="1870837"/>
                    <a:pt x="2509774" y="1624330"/>
                  </a:cubicBezTo>
                  <a:lnTo>
                    <a:pt x="2509774" y="447040"/>
                  </a:lnTo>
                  <a:cubicBezTo>
                    <a:pt x="2510028" y="199898"/>
                    <a:pt x="2310130" y="0"/>
                    <a:pt x="20632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4316976" y="7210170"/>
            <a:ext cx="1882426" cy="884491"/>
            <a:chOff x="0" y="0"/>
            <a:chExt cx="2509901" cy="117932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509901" cy="1179322"/>
            </a:xfrm>
            <a:custGeom>
              <a:avLst/>
              <a:gdLst/>
              <a:ahLst/>
              <a:cxnLst/>
              <a:rect l="l" t="t" r="r" b="b"/>
              <a:pathLst>
                <a:path w="2509901" h="1179322">
                  <a:moveTo>
                    <a:pt x="0" y="0"/>
                  </a:moveTo>
                  <a:lnTo>
                    <a:pt x="0" y="165227"/>
                  </a:lnTo>
                  <a:cubicBezTo>
                    <a:pt x="0" y="412369"/>
                    <a:pt x="200406" y="612013"/>
                    <a:pt x="446786" y="612013"/>
                  </a:cubicBezTo>
                  <a:lnTo>
                    <a:pt x="617347" y="612013"/>
                  </a:lnTo>
                  <a:cubicBezTo>
                    <a:pt x="768731" y="612013"/>
                    <a:pt x="909193" y="688594"/>
                    <a:pt x="991743" y="814959"/>
                  </a:cubicBezTo>
                  <a:lnTo>
                    <a:pt x="1215009" y="1157732"/>
                  </a:lnTo>
                  <a:cubicBezTo>
                    <a:pt x="1224534" y="1172083"/>
                    <a:pt x="1240155" y="1179322"/>
                    <a:pt x="1255014" y="1179322"/>
                  </a:cubicBezTo>
                  <a:cubicBezTo>
                    <a:pt x="1270127" y="1179322"/>
                    <a:pt x="1285494" y="1172083"/>
                    <a:pt x="1295146" y="1157732"/>
                  </a:cubicBezTo>
                  <a:lnTo>
                    <a:pt x="1518158" y="814959"/>
                  </a:lnTo>
                  <a:cubicBezTo>
                    <a:pt x="1600708" y="688594"/>
                    <a:pt x="1741297" y="612013"/>
                    <a:pt x="1892554" y="612013"/>
                  </a:cubicBezTo>
                  <a:lnTo>
                    <a:pt x="2063115" y="612013"/>
                  </a:lnTo>
                  <a:cubicBezTo>
                    <a:pt x="2310003" y="612013"/>
                    <a:pt x="2509901" y="412242"/>
                    <a:pt x="2509901" y="165227"/>
                  </a:cubicBezTo>
                  <a:lnTo>
                    <a:pt x="2509901" y="0"/>
                  </a:lnTo>
                  <a:cubicBezTo>
                    <a:pt x="2509901" y="246507"/>
                    <a:pt x="2310003" y="446913"/>
                    <a:pt x="2063115" y="446913"/>
                  </a:cubicBezTo>
                  <a:lnTo>
                    <a:pt x="1892681" y="446913"/>
                  </a:lnTo>
                  <a:cubicBezTo>
                    <a:pt x="1741424" y="446913"/>
                    <a:pt x="1600835" y="522986"/>
                    <a:pt x="1518285" y="649732"/>
                  </a:cubicBezTo>
                  <a:lnTo>
                    <a:pt x="1295146" y="992505"/>
                  </a:lnTo>
                  <a:cubicBezTo>
                    <a:pt x="1285494" y="1006856"/>
                    <a:pt x="1270000" y="1014095"/>
                    <a:pt x="1255014" y="1014095"/>
                  </a:cubicBezTo>
                  <a:cubicBezTo>
                    <a:pt x="1240028" y="1014095"/>
                    <a:pt x="1224534" y="1006856"/>
                    <a:pt x="1215009" y="992505"/>
                  </a:cubicBezTo>
                  <a:lnTo>
                    <a:pt x="991743" y="649732"/>
                  </a:lnTo>
                  <a:cubicBezTo>
                    <a:pt x="909193" y="523113"/>
                    <a:pt x="768731" y="446913"/>
                    <a:pt x="617347" y="446913"/>
                  </a:cubicBezTo>
                  <a:lnTo>
                    <a:pt x="446786" y="446913"/>
                  </a:lnTo>
                  <a:cubicBezTo>
                    <a:pt x="200406" y="446913"/>
                    <a:pt x="0" y="246507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4316976" y="5992033"/>
            <a:ext cx="1882521" cy="1978819"/>
            <a:chOff x="0" y="0"/>
            <a:chExt cx="2510028" cy="263842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510028" cy="2638425"/>
            </a:xfrm>
            <a:custGeom>
              <a:avLst/>
              <a:gdLst/>
              <a:ahLst/>
              <a:cxnLst/>
              <a:rect l="l" t="t" r="r" b="b"/>
              <a:pathLst>
                <a:path w="2510028" h="2638425">
                  <a:moveTo>
                    <a:pt x="446786" y="0"/>
                  </a:moveTo>
                  <a:cubicBezTo>
                    <a:pt x="200406" y="0"/>
                    <a:pt x="0" y="199898"/>
                    <a:pt x="0" y="447040"/>
                  </a:cubicBezTo>
                  <a:lnTo>
                    <a:pt x="0" y="1624330"/>
                  </a:lnTo>
                  <a:cubicBezTo>
                    <a:pt x="0" y="1870837"/>
                    <a:pt x="200406" y="2071243"/>
                    <a:pt x="446786" y="2071243"/>
                  </a:cubicBezTo>
                  <a:lnTo>
                    <a:pt x="617347" y="2071243"/>
                  </a:lnTo>
                  <a:cubicBezTo>
                    <a:pt x="768731" y="2071243"/>
                    <a:pt x="909193" y="2147316"/>
                    <a:pt x="991743" y="2274062"/>
                  </a:cubicBezTo>
                  <a:lnTo>
                    <a:pt x="1214882" y="2616835"/>
                  </a:lnTo>
                  <a:cubicBezTo>
                    <a:pt x="1224407" y="2631186"/>
                    <a:pt x="1239647" y="2638425"/>
                    <a:pt x="1254887" y="2638425"/>
                  </a:cubicBezTo>
                  <a:cubicBezTo>
                    <a:pt x="1270127" y="2638425"/>
                    <a:pt x="1285367" y="2631186"/>
                    <a:pt x="1295019" y="2616835"/>
                  </a:cubicBezTo>
                  <a:lnTo>
                    <a:pt x="1518031" y="2274062"/>
                  </a:lnTo>
                  <a:cubicBezTo>
                    <a:pt x="1600581" y="2147443"/>
                    <a:pt x="1741170" y="2071243"/>
                    <a:pt x="1892427" y="2071243"/>
                  </a:cubicBezTo>
                  <a:lnTo>
                    <a:pt x="2062988" y="2071243"/>
                  </a:lnTo>
                  <a:cubicBezTo>
                    <a:pt x="2309876" y="2071243"/>
                    <a:pt x="2509774" y="1870837"/>
                    <a:pt x="2509774" y="1624330"/>
                  </a:cubicBezTo>
                  <a:lnTo>
                    <a:pt x="2509774" y="447040"/>
                  </a:lnTo>
                  <a:cubicBezTo>
                    <a:pt x="2510028" y="199898"/>
                    <a:pt x="2310130" y="0"/>
                    <a:pt x="20632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2088426" y="3532470"/>
            <a:ext cx="1882426" cy="884491"/>
            <a:chOff x="0" y="0"/>
            <a:chExt cx="2509901" cy="117932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509901" cy="1179322"/>
            </a:xfrm>
            <a:custGeom>
              <a:avLst/>
              <a:gdLst/>
              <a:ahLst/>
              <a:cxnLst/>
              <a:rect l="l" t="t" r="r" b="b"/>
              <a:pathLst>
                <a:path w="2509901" h="1179322">
                  <a:moveTo>
                    <a:pt x="0" y="0"/>
                  </a:moveTo>
                  <a:lnTo>
                    <a:pt x="0" y="165227"/>
                  </a:lnTo>
                  <a:cubicBezTo>
                    <a:pt x="0" y="412369"/>
                    <a:pt x="200406" y="612013"/>
                    <a:pt x="446786" y="612013"/>
                  </a:cubicBezTo>
                  <a:lnTo>
                    <a:pt x="617347" y="612013"/>
                  </a:lnTo>
                  <a:cubicBezTo>
                    <a:pt x="768731" y="612013"/>
                    <a:pt x="909193" y="688594"/>
                    <a:pt x="991743" y="814959"/>
                  </a:cubicBezTo>
                  <a:lnTo>
                    <a:pt x="1215009" y="1157732"/>
                  </a:lnTo>
                  <a:cubicBezTo>
                    <a:pt x="1224534" y="1172083"/>
                    <a:pt x="1240155" y="1179322"/>
                    <a:pt x="1255014" y="1179322"/>
                  </a:cubicBezTo>
                  <a:cubicBezTo>
                    <a:pt x="1270127" y="1179322"/>
                    <a:pt x="1285494" y="1172083"/>
                    <a:pt x="1295146" y="1157732"/>
                  </a:cubicBezTo>
                  <a:lnTo>
                    <a:pt x="1518158" y="814959"/>
                  </a:lnTo>
                  <a:cubicBezTo>
                    <a:pt x="1600708" y="688594"/>
                    <a:pt x="1741297" y="612013"/>
                    <a:pt x="1892554" y="612013"/>
                  </a:cubicBezTo>
                  <a:lnTo>
                    <a:pt x="2063115" y="612013"/>
                  </a:lnTo>
                  <a:cubicBezTo>
                    <a:pt x="2310003" y="612013"/>
                    <a:pt x="2509901" y="412242"/>
                    <a:pt x="2509901" y="165227"/>
                  </a:cubicBezTo>
                  <a:lnTo>
                    <a:pt x="2509901" y="0"/>
                  </a:lnTo>
                  <a:cubicBezTo>
                    <a:pt x="2509901" y="246507"/>
                    <a:pt x="2310003" y="446913"/>
                    <a:pt x="2063115" y="446913"/>
                  </a:cubicBezTo>
                  <a:lnTo>
                    <a:pt x="1892681" y="446913"/>
                  </a:lnTo>
                  <a:cubicBezTo>
                    <a:pt x="1741424" y="446913"/>
                    <a:pt x="1600835" y="522986"/>
                    <a:pt x="1518285" y="649732"/>
                  </a:cubicBezTo>
                  <a:lnTo>
                    <a:pt x="1295146" y="992505"/>
                  </a:lnTo>
                  <a:cubicBezTo>
                    <a:pt x="1285494" y="1006856"/>
                    <a:pt x="1270000" y="1014095"/>
                    <a:pt x="1255014" y="1014095"/>
                  </a:cubicBezTo>
                  <a:cubicBezTo>
                    <a:pt x="1240028" y="1014095"/>
                    <a:pt x="1224534" y="1006856"/>
                    <a:pt x="1215009" y="992505"/>
                  </a:cubicBezTo>
                  <a:lnTo>
                    <a:pt x="991743" y="649732"/>
                  </a:lnTo>
                  <a:cubicBezTo>
                    <a:pt x="909193" y="523113"/>
                    <a:pt x="768731" y="446913"/>
                    <a:pt x="617347" y="446913"/>
                  </a:cubicBezTo>
                  <a:lnTo>
                    <a:pt x="446786" y="446913"/>
                  </a:lnTo>
                  <a:cubicBezTo>
                    <a:pt x="200406" y="446913"/>
                    <a:pt x="0" y="246507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2088426" y="2314333"/>
            <a:ext cx="1882521" cy="1978819"/>
            <a:chOff x="0" y="0"/>
            <a:chExt cx="2510028" cy="263842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510028" cy="2638425"/>
            </a:xfrm>
            <a:custGeom>
              <a:avLst/>
              <a:gdLst/>
              <a:ahLst/>
              <a:cxnLst/>
              <a:rect l="l" t="t" r="r" b="b"/>
              <a:pathLst>
                <a:path w="2510028" h="2638425">
                  <a:moveTo>
                    <a:pt x="446786" y="0"/>
                  </a:moveTo>
                  <a:cubicBezTo>
                    <a:pt x="200406" y="0"/>
                    <a:pt x="0" y="199898"/>
                    <a:pt x="0" y="447040"/>
                  </a:cubicBezTo>
                  <a:lnTo>
                    <a:pt x="0" y="1624330"/>
                  </a:lnTo>
                  <a:cubicBezTo>
                    <a:pt x="0" y="1870837"/>
                    <a:pt x="200406" y="2071243"/>
                    <a:pt x="446786" y="2071243"/>
                  </a:cubicBezTo>
                  <a:lnTo>
                    <a:pt x="617347" y="2071243"/>
                  </a:lnTo>
                  <a:cubicBezTo>
                    <a:pt x="768731" y="2071243"/>
                    <a:pt x="909193" y="2147316"/>
                    <a:pt x="991743" y="2274062"/>
                  </a:cubicBezTo>
                  <a:lnTo>
                    <a:pt x="1214882" y="2616835"/>
                  </a:lnTo>
                  <a:cubicBezTo>
                    <a:pt x="1224407" y="2631186"/>
                    <a:pt x="1239647" y="2638425"/>
                    <a:pt x="1254887" y="2638425"/>
                  </a:cubicBezTo>
                  <a:cubicBezTo>
                    <a:pt x="1270127" y="2638425"/>
                    <a:pt x="1285367" y="2631186"/>
                    <a:pt x="1295019" y="2616835"/>
                  </a:cubicBezTo>
                  <a:lnTo>
                    <a:pt x="1518031" y="2274062"/>
                  </a:lnTo>
                  <a:cubicBezTo>
                    <a:pt x="1600581" y="2147443"/>
                    <a:pt x="1741170" y="2071243"/>
                    <a:pt x="1892427" y="2071243"/>
                  </a:cubicBezTo>
                  <a:lnTo>
                    <a:pt x="2062988" y="2071243"/>
                  </a:lnTo>
                  <a:cubicBezTo>
                    <a:pt x="2309876" y="2071243"/>
                    <a:pt x="2509774" y="1870837"/>
                    <a:pt x="2509774" y="1624330"/>
                  </a:cubicBezTo>
                  <a:lnTo>
                    <a:pt x="2509774" y="447040"/>
                  </a:lnTo>
                  <a:cubicBezTo>
                    <a:pt x="2510028" y="199898"/>
                    <a:pt x="2310130" y="0"/>
                    <a:pt x="20632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4316976" y="3532470"/>
            <a:ext cx="1882426" cy="884491"/>
            <a:chOff x="0" y="0"/>
            <a:chExt cx="2509901" cy="117932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509901" cy="1179322"/>
            </a:xfrm>
            <a:custGeom>
              <a:avLst/>
              <a:gdLst/>
              <a:ahLst/>
              <a:cxnLst/>
              <a:rect l="l" t="t" r="r" b="b"/>
              <a:pathLst>
                <a:path w="2509901" h="1179322">
                  <a:moveTo>
                    <a:pt x="0" y="0"/>
                  </a:moveTo>
                  <a:lnTo>
                    <a:pt x="0" y="165227"/>
                  </a:lnTo>
                  <a:cubicBezTo>
                    <a:pt x="0" y="412369"/>
                    <a:pt x="200406" y="612013"/>
                    <a:pt x="446786" y="612013"/>
                  </a:cubicBezTo>
                  <a:lnTo>
                    <a:pt x="617347" y="612013"/>
                  </a:lnTo>
                  <a:cubicBezTo>
                    <a:pt x="768731" y="612013"/>
                    <a:pt x="909193" y="688594"/>
                    <a:pt x="991743" y="814959"/>
                  </a:cubicBezTo>
                  <a:lnTo>
                    <a:pt x="1215009" y="1157732"/>
                  </a:lnTo>
                  <a:cubicBezTo>
                    <a:pt x="1224534" y="1172083"/>
                    <a:pt x="1240155" y="1179322"/>
                    <a:pt x="1255014" y="1179322"/>
                  </a:cubicBezTo>
                  <a:cubicBezTo>
                    <a:pt x="1270127" y="1179322"/>
                    <a:pt x="1285494" y="1172083"/>
                    <a:pt x="1295146" y="1157732"/>
                  </a:cubicBezTo>
                  <a:lnTo>
                    <a:pt x="1518158" y="814959"/>
                  </a:lnTo>
                  <a:cubicBezTo>
                    <a:pt x="1600708" y="688594"/>
                    <a:pt x="1741297" y="612013"/>
                    <a:pt x="1892554" y="612013"/>
                  </a:cubicBezTo>
                  <a:lnTo>
                    <a:pt x="2063115" y="612013"/>
                  </a:lnTo>
                  <a:cubicBezTo>
                    <a:pt x="2310003" y="612013"/>
                    <a:pt x="2509901" y="412242"/>
                    <a:pt x="2509901" y="165227"/>
                  </a:cubicBezTo>
                  <a:lnTo>
                    <a:pt x="2509901" y="0"/>
                  </a:lnTo>
                  <a:cubicBezTo>
                    <a:pt x="2509901" y="246507"/>
                    <a:pt x="2310003" y="446913"/>
                    <a:pt x="2063115" y="446913"/>
                  </a:cubicBezTo>
                  <a:lnTo>
                    <a:pt x="1892681" y="446913"/>
                  </a:lnTo>
                  <a:cubicBezTo>
                    <a:pt x="1741424" y="446913"/>
                    <a:pt x="1600835" y="522986"/>
                    <a:pt x="1518285" y="649732"/>
                  </a:cubicBezTo>
                  <a:lnTo>
                    <a:pt x="1295146" y="992505"/>
                  </a:lnTo>
                  <a:cubicBezTo>
                    <a:pt x="1285494" y="1006856"/>
                    <a:pt x="1270000" y="1014095"/>
                    <a:pt x="1255014" y="1014095"/>
                  </a:cubicBezTo>
                  <a:cubicBezTo>
                    <a:pt x="1240028" y="1014095"/>
                    <a:pt x="1224534" y="1006856"/>
                    <a:pt x="1215009" y="992505"/>
                  </a:cubicBezTo>
                  <a:lnTo>
                    <a:pt x="991743" y="649732"/>
                  </a:lnTo>
                  <a:cubicBezTo>
                    <a:pt x="909193" y="523113"/>
                    <a:pt x="768731" y="446913"/>
                    <a:pt x="617347" y="446913"/>
                  </a:cubicBezTo>
                  <a:lnTo>
                    <a:pt x="446786" y="446913"/>
                  </a:lnTo>
                  <a:cubicBezTo>
                    <a:pt x="200406" y="446913"/>
                    <a:pt x="0" y="246507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4316976" y="2314333"/>
            <a:ext cx="1882521" cy="1978819"/>
            <a:chOff x="0" y="0"/>
            <a:chExt cx="2510028" cy="263842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510028" cy="2638425"/>
            </a:xfrm>
            <a:custGeom>
              <a:avLst/>
              <a:gdLst/>
              <a:ahLst/>
              <a:cxnLst/>
              <a:rect l="l" t="t" r="r" b="b"/>
              <a:pathLst>
                <a:path w="2510028" h="2638425">
                  <a:moveTo>
                    <a:pt x="446786" y="0"/>
                  </a:moveTo>
                  <a:cubicBezTo>
                    <a:pt x="200406" y="0"/>
                    <a:pt x="0" y="199898"/>
                    <a:pt x="0" y="447040"/>
                  </a:cubicBezTo>
                  <a:lnTo>
                    <a:pt x="0" y="1624330"/>
                  </a:lnTo>
                  <a:cubicBezTo>
                    <a:pt x="0" y="1870837"/>
                    <a:pt x="200406" y="2071243"/>
                    <a:pt x="446786" y="2071243"/>
                  </a:cubicBezTo>
                  <a:lnTo>
                    <a:pt x="617347" y="2071243"/>
                  </a:lnTo>
                  <a:cubicBezTo>
                    <a:pt x="768731" y="2071243"/>
                    <a:pt x="909193" y="2147316"/>
                    <a:pt x="991743" y="2274062"/>
                  </a:cubicBezTo>
                  <a:lnTo>
                    <a:pt x="1214882" y="2616835"/>
                  </a:lnTo>
                  <a:cubicBezTo>
                    <a:pt x="1224407" y="2631186"/>
                    <a:pt x="1239647" y="2638425"/>
                    <a:pt x="1254887" y="2638425"/>
                  </a:cubicBezTo>
                  <a:cubicBezTo>
                    <a:pt x="1270127" y="2638425"/>
                    <a:pt x="1285367" y="2631186"/>
                    <a:pt x="1295019" y="2616835"/>
                  </a:cubicBezTo>
                  <a:lnTo>
                    <a:pt x="1518031" y="2274062"/>
                  </a:lnTo>
                  <a:cubicBezTo>
                    <a:pt x="1600581" y="2147443"/>
                    <a:pt x="1741170" y="2071243"/>
                    <a:pt x="1892427" y="2071243"/>
                  </a:cubicBezTo>
                  <a:lnTo>
                    <a:pt x="2062988" y="2071243"/>
                  </a:lnTo>
                  <a:cubicBezTo>
                    <a:pt x="2309876" y="2071243"/>
                    <a:pt x="2509774" y="1870837"/>
                    <a:pt x="2509774" y="1624330"/>
                  </a:cubicBezTo>
                  <a:lnTo>
                    <a:pt x="2509774" y="447040"/>
                  </a:lnTo>
                  <a:cubicBezTo>
                    <a:pt x="2510028" y="199898"/>
                    <a:pt x="2310130" y="0"/>
                    <a:pt x="20632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3"/>
          <a:srcRect b="53"/>
          <a:stretch>
            <a:fillRect/>
          </a:stretch>
        </p:blipFill>
        <p:spPr>
          <a:xfrm>
            <a:off x="93253" y="803991"/>
            <a:ext cx="1438172" cy="1224244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1531425" y="789375"/>
            <a:ext cx="2785551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8">
                <a:solidFill>
                  <a:srgbClr val="010101"/>
                </a:solidFill>
                <a:latin typeface="Staatliches"/>
              </a:rPr>
              <a:t>b.e.a.t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501825" y="8050525"/>
            <a:ext cx="584139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"/>
              </a:rPr>
              <a:t>Amplify convience through reducing setup time and learning curve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69325" y="6214225"/>
            <a:ext cx="79783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a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488666" y="8050525"/>
            <a:ext cx="508596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"/>
              </a:rPr>
              <a:t>Tune our systems to return low latency for users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040975" y="6214225"/>
            <a:ext cx="7978350" cy="115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9325" y="2552725"/>
            <a:ext cx="79783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B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273275" y="4388925"/>
            <a:ext cx="551295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"/>
              </a:rPr>
              <a:t>Engineering innovative solutions to streamline the user experience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040575" y="2552725"/>
            <a:ext cx="79783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501815" y="4388925"/>
            <a:ext cx="58414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"/>
              </a:rPr>
              <a:t>Boost peoples' confidence through our revolutionary matchmaking algorithm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72450" y="5865163"/>
            <a:ext cx="5072063" cy="3140678"/>
            <a:chOff x="0" y="0"/>
            <a:chExt cx="6762750" cy="41875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62750" cy="4187571"/>
            </a:xfrm>
            <a:custGeom>
              <a:avLst/>
              <a:gdLst/>
              <a:ahLst/>
              <a:cxnLst/>
              <a:rect l="l" t="t" r="r" b="b"/>
              <a:pathLst>
                <a:path w="6762750" h="4187571">
                  <a:moveTo>
                    <a:pt x="4912233" y="0"/>
                  </a:moveTo>
                  <a:cubicBezTo>
                    <a:pt x="4547235" y="0"/>
                    <a:pt x="4174998" y="100457"/>
                    <a:pt x="3840226" y="255397"/>
                  </a:cubicBezTo>
                  <a:cubicBezTo>
                    <a:pt x="3517265" y="404876"/>
                    <a:pt x="3204591" y="608965"/>
                    <a:pt x="2849880" y="638556"/>
                  </a:cubicBezTo>
                  <a:cubicBezTo>
                    <a:pt x="2817749" y="641350"/>
                    <a:pt x="2785999" y="642620"/>
                    <a:pt x="2754376" y="642620"/>
                  </a:cubicBezTo>
                  <a:cubicBezTo>
                    <a:pt x="2544572" y="642620"/>
                    <a:pt x="2339467" y="589534"/>
                    <a:pt x="2132965" y="557784"/>
                  </a:cubicBezTo>
                  <a:cubicBezTo>
                    <a:pt x="2005330" y="537972"/>
                    <a:pt x="1873504" y="527304"/>
                    <a:pt x="1740916" y="527304"/>
                  </a:cubicBezTo>
                  <a:cubicBezTo>
                    <a:pt x="1285113" y="527812"/>
                    <a:pt x="822071" y="650494"/>
                    <a:pt x="490474" y="943483"/>
                  </a:cubicBezTo>
                  <a:cubicBezTo>
                    <a:pt x="216027" y="1186053"/>
                    <a:pt x="57277" y="1525524"/>
                    <a:pt x="24384" y="1864233"/>
                  </a:cubicBezTo>
                  <a:cubicBezTo>
                    <a:pt x="0" y="2112645"/>
                    <a:pt x="32639" y="2386584"/>
                    <a:pt x="131826" y="2614422"/>
                  </a:cubicBezTo>
                  <a:cubicBezTo>
                    <a:pt x="243205" y="2870327"/>
                    <a:pt x="530225" y="3096514"/>
                    <a:pt x="424307" y="3371723"/>
                  </a:cubicBezTo>
                  <a:cubicBezTo>
                    <a:pt x="292227" y="3715766"/>
                    <a:pt x="380746" y="3925443"/>
                    <a:pt x="494030" y="4187571"/>
                  </a:cubicBezTo>
                  <a:lnTo>
                    <a:pt x="6425438" y="4187571"/>
                  </a:lnTo>
                  <a:cubicBezTo>
                    <a:pt x="6607048" y="3928745"/>
                    <a:pt x="6735572" y="3770503"/>
                    <a:pt x="6749288" y="3261741"/>
                  </a:cubicBezTo>
                  <a:cubicBezTo>
                    <a:pt x="6762750" y="2750947"/>
                    <a:pt x="6205093" y="2079371"/>
                    <a:pt x="6128385" y="1860169"/>
                  </a:cubicBezTo>
                  <a:cubicBezTo>
                    <a:pt x="6052947" y="1643888"/>
                    <a:pt x="6291961" y="1242187"/>
                    <a:pt x="6268339" y="1013968"/>
                  </a:cubicBezTo>
                  <a:cubicBezTo>
                    <a:pt x="6216396" y="510540"/>
                    <a:pt x="5781802" y="131445"/>
                    <a:pt x="5251577" y="30988"/>
                  </a:cubicBezTo>
                  <a:cubicBezTo>
                    <a:pt x="5140071" y="9398"/>
                    <a:pt x="5026787" y="0"/>
                    <a:pt x="49122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103225" y="4174041"/>
            <a:ext cx="7832598" cy="4857083"/>
            <a:chOff x="0" y="0"/>
            <a:chExt cx="10443464" cy="64761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43464" cy="6476111"/>
            </a:xfrm>
            <a:custGeom>
              <a:avLst/>
              <a:gdLst/>
              <a:ahLst/>
              <a:cxnLst/>
              <a:rect l="l" t="t" r="r" b="b"/>
              <a:pathLst>
                <a:path w="10443464" h="6476111">
                  <a:moveTo>
                    <a:pt x="2436495" y="0"/>
                  </a:moveTo>
                  <a:cubicBezTo>
                    <a:pt x="1968373" y="0"/>
                    <a:pt x="1509776" y="108204"/>
                    <a:pt x="1118235" y="360426"/>
                  </a:cubicBezTo>
                  <a:cubicBezTo>
                    <a:pt x="626745" y="676783"/>
                    <a:pt x="285369" y="1195832"/>
                    <a:pt x="137160" y="1756791"/>
                  </a:cubicBezTo>
                  <a:cubicBezTo>
                    <a:pt x="28829" y="2167509"/>
                    <a:pt x="0" y="2640584"/>
                    <a:pt x="86614" y="3058287"/>
                  </a:cubicBezTo>
                  <a:cubicBezTo>
                    <a:pt x="183769" y="3527933"/>
                    <a:pt x="358902" y="3942588"/>
                    <a:pt x="318262" y="4435475"/>
                  </a:cubicBezTo>
                  <a:cubicBezTo>
                    <a:pt x="275844" y="4956175"/>
                    <a:pt x="104521" y="5408930"/>
                    <a:pt x="210947" y="5940298"/>
                  </a:cubicBezTo>
                  <a:cubicBezTo>
                    <a:pt x="248412" y="6126353"/>
                    <a:pt x="310896" y="6306820"/>
                    <a:pt x="395097" y="6475857"/>
                  </a:cubicBezTo>
                  <a:lnTo>
                    <a:pt x="2473579" y="6475857"/>
                  </a:lnTo>
                  <a:cubicBezTo>
                    <a:pt x="2366264" y="6227699"/>
                    <a:pt x="2282571" y="6029198"/>
                    <a:pt x="2407539" y="5703570"/>
                  </a:cubicBezTo>
                  <a:cubicBezTo>
                    <a:pt x="2507742" y="5442966"/>
                    <a:pt x="2236089" y="5228844"/>
                    <a:pt x="2130679" y="4986655"/>
                  </a:cubicBezTo>
                  <a:cubicBezTo>
                    <a:pt x="2036699" y="4770882"/>
                    <a:pt x="2005838" y="4511548"/>
                    <a:pt x="2028952" y="4276471"/>
                  </a:cubicBezTo>
                  <a:cubicBezTo>
                    <a:pt x="2060194" y="3955796"/>
                    <a:pt x="2210435" y="3634359"/>
                    <a:pt x="2470023" y="3404743"/>
                  </a:cubicBezTo>
                  <a:cubicBezTo>
                    <a:pt x="2783967" y="3127375"/>
                    <a:pt x="3222371" y="3011170"/>
                    <a:pt x="3653917" y="3010789"/>
                  </a:cubicBezTo>
                  <a:cubicBezTo>
                    <a:pt x="3779393" y="3010789"/>
                    <a:pt x="3904234" y="3020949"/>
                    <a:pt x="4025138" y="3039745"/>
                  </a:cubicBezTo>
                  <a:cubicBezTo>
                    <a:pt x="4220591" y="3069844"/>
                    <a:pt x="4414774" y="3120136"/>
                    <a:pt x="4613402" y="3120136"/>
                  </a:cubicBezTo>
                  <a:cubicBezTo>
                    <a:pt x="4643374" y="3120136"/>
                    <a:pt x="4673473" y="3118993"/>
                    <a:pt x="4703826" y="3116326"/>
                  </a:cubicBezTo>
                  <a:cubicBezTo>
                    <a:pt x="5039614" y="3088259"/>
                    <a:pt x="5335651" y="2895092"/>
                    <a:pt x="5641467" y="2753614"/>
                  </a:cubicBezTo>
                  <a:cubicBezTo>
                    <a:pt x="5958459" y="2606929"/>
                    <a:pt x="6310884" y="2511806"/>
                    <a:pt x="6656324" y="2511806"/>
                  </a:cubicBezTo>
                  <a:cubicBezTo>
                    <a:pt x="6764782" y="2511806"/>
                    <a:pt x="6872097" y="2520696"/>
                    <a:pt x="6977634" y="2541016"/>
                  </a:cubicBezTo>
                  <a:cubicBezTo>
                    <a:pt x="7479538" y="2636139"/>
                    <a:pt x="7891018" y="2995041"/>
                    <a:pt x="7940167" y="3471545"/>
                  </a:cubicBezTo>
                  <a:cubicBezTo>
                    <a:pt x="7962519" y="3687572"/>
                    <a:pt x="7736332" y="4067937"/>
                    <a:pt x="7807579" y="4272661"/>
                  </a:cubicBezTo>
                  <a:cubicBezTo>
                    <a:pt x="7880223" y="4480179"/>
                    <a:pt x="8408162" y="5115941"/>
                    <a:pt x="8395462" y="5599557"/>
                  </a:cubicBezTo>
                  <a:cubicBezTo>
                    <a:pt x="8382508" y="6081268"/>
                    <a:pt x="8260842" y="6231001"/>
                    <a:pt x="8088884" y="6476111"/>
                  </a:cubicBezTo>
                  <a:lnTo>
                    <a:pt x="10170414" y="6476111"/>
                  </a:lnTo>
                  <a:cubicBezTo>
                    <a:pt x="10443464" y="5959602"/>
                    <a:pt x="10427843" y="5211953"/>
                    <a:pt x="10258298" y="4703318"/>
                  </a:cubicBezTo>
                  <a:cubicBezTo>
                    <a:pt x="10133838" y="4330446"/>
                    <a:pt x="9898634" y="3999357"/>
                    <a:pt x="9844405" y="3603498"/>
                  </a:cubicBezTo>
                  <a:cubicBezTo>
                    <a:pt x="9790557" y="3213354"/>
                    <a:pt x="9941941" y="2825877"/>
                    <a:pt x="9971532" y="2432939"/>
                  </a:cubicBezTo>
                  <a:cubicBezTo>
                    <a:pt x="10036683" y="1565910"/>
                    <a:pt x="9478518" y="778891"/>
                    <a:pt x="8693023" y="430149"/>
                  </a:cubicBezTo>
                  <a:cubicBezTo>
                    <a:pt x="8317357" y="263271"/>
                    <a:pt x="7908672" y="191008"/>
                    <a:pt x="7496429" y="191008"/>
                  </a:cubicBezTo>
                  <a:cubicBezTo>
                    <a:pt x="7147687" y="191008"/>
                    <a:pt x="6796659" y="242443"/>
                    <a:pt x="6460744" y="331851"/>
                  </a:cubicBezTo>
                  <a:cubicBezTo>
                    <a:pt x="5987669" y="457454"/>
                    <a:pt x="5515356" y="656336"/>
                    <a:pt x="5032502" y="656336"/>
                  </a:cubicBezTo>
                  <a:cubicBezTo>
                    <a:pt x="4965065" y="656336"/>
                    <a:pt x="4897120" y="652399"/>
                    <a:pt x="4828794" y="643763"/>
                  </a:cubicBezTo>
                  <a:cubicBezTo>
                    <a:pt x="4449318" y="595757"/>
                    <a:pt x="4106037" y="406654"/>
                    <a:pt x="3751961" y="264668"/>
                  </a:cubicBezTo>
                  <a:cubicBezTo>
                    <a:pt x="3338576" y="98806"/>
                    <a:pt x="2883027" y="0"/>
                    <a:pt x="2436495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824987" y="2822042"/>
            <a:ext cx="2104739" cy="1691164"/>
            <a:chOff x="0" y="0"/>
            <a:chExt cx="2806319" cy="2254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06319" cy="2254885"/>
            </a:xfrm>
            <a:custGeom>
              <a:avLst/>
              <a:gdLst/>
              <a:ahLst/>
              <a:cxnLst/>
              <a:rect l="l" t="t" r="r" b="b"/>
              <a:pathLst>
                <a:path w="2806319" h="2254885">
                  <a:moveTo>
                    <a:pt x="1281557" y="0"/>
                  </a:moveTo>
                  <a:cubicBezTo>
                    <a:pt x="853313" y="0"/>
                    <a:pt x="428625" y="134620"/>
                    <a:pt x="268224" y="448564"/>
                  </a:cubicBezTo>
                  <a:cubicBezTo>
                    <a:pt x="0" y="974344"/>
                    <a:pt x="809244" y="1423289"/>
                    <a:pt x="1139571" y="1912366"/>
                  </a:cubicBezTo>
                  <a:cubicBezTo>
                    <a:pt x="1305433" y="2157349"/>
                    <a:pt x="1497584" y="2254885"/>
                    <a:pt x="1688719" y="2254885"/>
                  </a:cubicBezTo>
                  <a:cubicBezTo>
                    <a:pt x="2029206" y="2254885"/>
                    <a:pt x="2365502" y="1944243"/>
                    <a:pt x="2537587" y="1607439"/>
                  </a:cubicBezTo>
                  <a:cubicBezTo>
                    <a:pt x="2806319" y="1081659"/>
                    <a:pt x="2597658" y="437642"/>
                    <a:pt x="2071878" y="169291"/>
                  </a:cubicBezTo>
                  <a:cubicBezTo>
                    <a:pt x="1860042" y="60833"/>
                    <a:pt x="1570228" y="0"/>
                    <a:pt x="128155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440800" y="7983797"/>
            <a:ext cx="946975" cy="923163"/>
            <a:chOff x="0" y="0"/>
            <a:chExt cx="1262634" cy="12308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2634" cy="1230884"/>
            </a:xfrm>
            <a:custGeom>
              <a:avLst/>
              <a:gdLst/>
              <a:ahLst/>
              <a:cxnLst/>
              <a:rect l="l" t="t" r="r" b="b"/>
              <a:pathLst>
                <a:path w="1262634" h="1230884">
                  <a:moveTo>
                    <a:pt x="669036" y="0"/>
                  </a:moveTo>
                  <a:cubicBezTo>
                    <a:pt x="549275" y="0"/>
                    <a:pt x="417830" y="45974"/>
                    <a:pt x="314325" y="114300"/>
                  </a:cubicBezTo>
                  <a:cubicBezTo>
                    <a:pt x="68326" y="276860"/>
                    <a:pt x="0" y="608457"/>
                    <a:pt x="162687" y="854583"/>
                  </a:cubicBezTo>
                  <a:cubicBezTo>
                    <a:pt x="288290" y="1044829"/>
                    <a:pt x="581914" y="1230884"/>
                    <a:pt x="822706" y="1230884"/>
                  </a:cubicBezTo>
                  <a:cubicBezTo>
                    <a:pt x="893572" y="1230884"/>
                    <a:pt x="959866" y="1214501"/>
                    <a:pt x="1016127" y="1177417"/>
                  </a:cubicBezTo>
                  <a:cubicBezTo>
                    <a:pt x="1262634" y="1014857"/>
                    <a:pt x="1021207" y="620141"/>
                    <a:pt x="997712" y="326009"/>
                  </a:cubicBezTo>
                  <a:cubicBezTo>
                    <a:pt x="978662" y="87757"/>
                    <a:pt x="834771" y="0"/>
                    <a:pt x="66903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52562" y="3360657"/>
            <a:ext cx="1190339" cy="643795"/>
            <a:chOff x="0" y="0"/>
            <a:chExt cx="1587119" cy="8583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7119" cy="858393"/>
            </a:xfrm>
            <a:custGeom>
              <a:avLst/>
              <a:gdLst/>
              <a:ahLst/>
              <a:cxnLst/>
              <a:rect l="l" t="t" r="r" b="b"/>
              <a:pathLst>
                <a:path w="1587119" h="858393">
                  <a:moveTo>
                    <a:pt x="1160780" y="0"/>
                  </a:moveTo>
                  <a:cubicBezTo>
                    <a:pt x="1088263" y="0"/>
                    <a:pt x="1010539" y="4699"/>
                    <a:pt x="932561" y="8890"/>
                  </a:cubicBezTo>
                  <a:cubicBezTo>
                    <a:pt x="854583" y="13081"/>
                    <a:pt x="776605" y="17399"/>
                    <a:pt x="703580" y="17399"/>
                  </a:cubicBezTo>
                  <a:cubicBezTo>
                    <a:pt x="663448" y="17399"/>
                    <a:pt x="624840" y="16383"/>
                    <a:pt x="588899" y="12700"/>
                  </a:cubicBezTo>
                  <a:cubicBezTo>
                    <a:pt x="563118" y="10414"/>
                    <a:pt x="538734" y="9398"/>
                    <a:pt x="514985" y="9398"/>
                  </a:cubicBezTo>
                  <a:cubicBezTo>
                    <a:pt x="116713" y="9398"/>
                    <a:pt x="0" y="338074"/>
                    <a:pt x="65659" y="565023"/>
                  </a:cubicBezTo>
                  <a:cubicBezTo>
                    <a:pt x="118618" y="747649"/>
                    <a:pt x="321056" y="858393"/>
                    <a:pt x="562737" y="858393"/>
                  </a:cubicBezTo>
                  <a:cubicBezTo>
                    <a:pt x="639191" y="858393"/>
                    <a:pt x="719963" y="847090"/>
                    <a:pt x="800735" y="823595"/>
                  </a:cubicBezTo>
                  <a:cubicBezTo>
                    <a:pt x="1137412" y="726440"/>
                    <a:pt x="1587119" y="384810"/>
                    <a:pt x="1517650" y="144272"/>
                  </a:cubicBezTo>
                  <a:cubicBezTo>
                    <a:pt x="1483360" y="26416"/>
                    <a:pt x="1338199" y="0"/>
                    <a:pt x="116078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664973" y="5901823"/>
            <a:ext cx="151162" cy="150876"/>
            <a:chOff x="0" y="0"/>
            <a:chExt cx="201549" cy="2011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549" cy="201168"/>
            </a:xfrm>
            <a:custGeom>
              <a:avLst/>
              <a:gdLst/>
              <a:ahLst/>
              <a:cxnLst/>
              <a:rect l="l" t="t" r="r" b="b"/>
              <a:pathLst>
                <a:path w="201549" h="201168">
                  <a:moveTo>
                    <a:pt x="100584" y="0"/>
                  </a:moveTo>
                  <a:cubicBezTo>
                    <a:pt x="45085" y="0"/>
                    <a:pt x="0" y="44831"/>
                    <a:pt x="0" y="100584"/>
                  </a:cubicBezTo>
                  <a:cubicBezTo>
                    <a:pt x="0" y="156337"/>
                    <a:pt x="45212" y="201168"/>
                    <a:pt x="100584" y="201168"/>
                  </a:cubicBezTo>
                  <a:cubicBezTo>
                    <a:pt x="156337" y="201168"/>
                    <a:pt x="201549" y="156337"/>
                    <a:pt x="201549" y="100584"/>
                  </a:cubicBezTo>
                  <a:cubicBezTo>
                    <a:pt x="201549" y="44831"/>
                    <a:pt x="156337" y="0"/>
                    <a:pt x="10058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783319" y="8584500"/>
            <a:ext cx="117824" cy="117539"/>
            <a:chOff x="0" y="0"/>
            <a:chExt cx="157099" cy="1567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099" cy="156718"/>
            </a:xfrm>
            <a:custGeom>
              <a:avLst/>
              <a:gdLst/>
              <a:ahLst/>
              <a:cxnLst/>
              <a:rect l="l" t="t" r="r" b="b"/>
              <a:pathLst>
                <a:path w="157099" h="156718">
                  <a:moveTo>
                    <a:pt x="78232" y="0"/>
                  </a:moveTo>
                  <a:cubicBezTo>
                    <a:pt x="35052" y="0"/>
                    <a:pt x="0" y="35052"/>
                    <a:pt x="0" y="78486"/>
                  </a:cubicBezTo>
                  <a:cubicBezTo>
                    <a:pt x="0" y="121666"/>
                    <a:pt x="35052" y="156718"/>
                    <a:pt x="78232" y="156718"/>
                  </a:cubicBezTo>
                  <a:cubicBezTo>
                    <a:pt x="121920" y="156718"/>
                    <a:pt x="157099" y="121666"/>
                    <a:pt x="157099" y="78486"/>
                  </a:cubicBezTo>
                  <a:cubicBezTo>
                    <a:pt x="157099" y="35052"/>
                    <a:pt x="122047" y="0"/>
                    <a:pt x="7823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643924" y="3846799"/>
            <a:ext cx="151257" cy="151257"/>
            <a:chOff x="0" y="0"/>
            <a:chExt cx="201676" cy="2016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1676" cy="201676"/>
            </a:xfrm>
            <a:custGeom>
              <a:avLst/>
              <a:gdLst/>
              <a:ahLst/>
              <a:cxnLst/>
              <a:rect l="l" t="t" r="r" b="b"/>
              <a:pathLst>
                <a:path w="201676" h="201676">
                  <a:moveTo>
                    <a:pt x="101092" y="0"/>
                  </a:moveTo>
                  <a:cubicBezTo>
                    <a:pt x="45212" y="0"/>
                    <a:pt x="0" y="45085"/>
                    <a:pt x="0" y="100965"/>
                  </a:cubicBezTo>
                  <a:cubicBezTo>
                    <a:pt x="0" y="156464"/>
                    <a:pt x="45212" y="201676"/>
                    <a:pt x="101092" y="201676"/>
                  </a:cubicBezTo>
                  <a:cubicBezTo>
                    <a:pt x="156464" y="201676"/>
                    <a:pt x="201676" y="156464"/>
                    <a:pt x="201676" y="100965"/>
                  </a:cubicBezTo>
                  <a:cubicBezTo>
                    <a:pt x="201676" y="45212"/>
                    <a:pt x="156464" y="0"/>
                    <a:pt x="10109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3686827" y="6081417"/>
            <a:ext cx="80486" cy="80105"/>
            <a:chOff x="0" y="0"/>
            <a:chExt cx="107315" cy="1068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315" cy="106807"/>
            </a:xfrm>
            <a:custGeom>
              <a:avLst/>
              <a:gdLst/>
              <a:ahLst/>
              <a:cxnLst/>
              <a:rect l="l" t="t" r="r" b="b"/>
              <a:pathLst>
                <a:path w="107315" h="106807">
                  <a:moveTo>
                    <a:pt x="53848" y="0"/>
                  </a:moveTo>
                  <a:cubicBezTo>
                    <a:pt x="24257" y="0"/>
                    <a:pt x="0" y="23749"/>
                    <a:pt x="0" y="53467"/>
                  </a:cubicBezTo>
                  <a:cubicBezTo>
                    <a:pt x="0" y="83185"/>
                    <a:pt x="24257" y="106807"/>
                    <a:pt x="53848" y="106807"/>
                  </a:cubicBezTo>
                  <a:cubicBezTo>
                    <a:pt x="83058" y="106807"/>
                    <a:pt x="107315" y="83058"/>
                    <a:pt x="107315" y="53467"/>
                  </a:cubicBezTo>
                  <a:cubicBezTo>
                    <a:pt x="107315" y="23876"/>
                    <a:pt x="83058" y="0"/>
                    <a:pt x="5384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207178" y="4266875"/>
            <a:ext cx="50292" cy="50292"/>
            <a:chOff x="0" y="0"/>
            <a:chExt cx="67056" cy="6705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056" cy="67056"/>
            </a:xfrm>
            <a:custGeom>
              <a:avLst/>
              <a:gdLst/>
              <a:ahLst/>
              <a:cxnLst/>
              <a:rect l="l" t="t" r="r" b="b"/>
              <a:pathLst>
                <a:path w="67056" h="67056">
                  <a:moveTo>
                    <a:pt x="33528" y="0"/>
                  </a:moveTo>
                  <a:cubicBezTo>
                    <a:pt x="15240" y="0"/>
                    <a:pt x="0" y="15240"/>
                    <a:pt x="0" y="33528"/>
                  </a:cubicBezTo>
                  <a:cubicBezTo>
                    <a:pt x="0" y="52324"/>
                    <a:pt x="15240" y="67056"/>
                    <a:pt x="33528" y="67056"/>
                  </a:cubicBezTo>
                  <a:cubicBezTo>
                    <a:pt x="52197" y="67056"/>
                    <a:pt x="66929" y="52324"/>
                    <a:pt x="66929" y="33655"/>
                  </a:cubicBezTo>
                  <a:cubicBezTo>
                    <a:pt x="67056" y="15240"/>
                    <a:pt x="52324" y="0"/>
                    <a:pt x="3352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393015" y="4673409"/>
            <a:ext cx="441008" cy="403669"/>
            <a:chOff x="0" y="0"/>
            <a:chExt cx="588010" cy="5382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8010" cy="538226"/>
            </a:xfrm>
            <a:custGeom>
              <a:avLst/>
              <a:gdLst/>
              <a:ahLst/>
              <a:cxnLst/>
              <a:rect l="l" t="t" r="r" b="b"/>
              <a:pathLst>
                <a:path w="588010" h="538226">
                  <a:moveTo>
                    <a:pt x="293370" y="0"/>
                  </a:moveTo>
                  <a:cubicBezTo>
                    <a:pt x="169291" y="0"/>
                    <a:pt x="57912" y="86614"/>
                    <a:pt x="30734" y="213106"/>
                  </a:cubicBezTo>
                  <a:cubicBezTo>
                    <a:pt x="0" y="358140"/>
                    <a:pt x="92329" y="501269"/>
                    <a:pt x="237871" y="532257"/>
                  </a:cubicBezTo>
                  <a:cubicBezTo>
                    <a:pt x="256794" y="536194"/>
                    <a:pt x="275844" y="538226"/>
                    <a:pt x="294513" y="538226"/>
                  </a:cubicBezTo>
                  <a:cubicBezTo>
                    <a:pt x="418846" y="538226"/>
                    <a:pt x="530225" y="451485"/>
                    <a:pt x="557403" y="325501"/>
                  </a:cubicBezTo>
                  <a:cubicBezTo>
                    <a:pt x="588010" y="179959"/>
                    <a:pt x="495808" y="36830"/>
                    <a:pt x="350139" y="6096"/>
                  </a:cubicBezTo>
                  <a:cubicBezTo>
                    <a:pt x="331089" y="2032"/>
                    <a:pt x="312039" y="0"/>
                    <a:pt x="29337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862246" y="3119385"/>
            <a:ext cx="105156" cy="96393"/>
            <a:chOff x="0" y="0"/>
            <a:chExt cx="140208" cy="12852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0208" cy="128524"/>
            </a:xfrm>
            <a:custGeom>
              <a:avLst/>
              <a:gdLst/>
              <a:ahLst/>
              <a:cxnLst/>
              <a:rect l="l" t="t" r="r" b="b"/>
              <a:pathLst>
                <a:path w="140208" h="128524">
                  <a:moveTo>
                    <a:pt x="70104" y="0"/>
                  </a:moveTo>
                  <a:cubicBezTo>
                    <a:pt x="40386" y="0"/>
                    <a:pt x="13589" y="20701"/>
                    <a:pt x="7493" y="50927"/>
                  </a:cubicBezTo>
                  <a:cubicBezTo>
                    <a:pt x="0" y="85725"/>
                    <a:pt x="21844" y="119761"/>
                    <a:pt x="56642" y="127127"/>
                  </a:cubicBezTo>
                  <a:cubicBezTo>
                    <a:pt x="61087" y="128016"/>
                    <a:pt x="65659" y="128524"/>
                    <a:pt x="69977" y="128524"/>
                  </a:cubicBezTo>
                  <a:cubicBezTo>
                    <a:pt x="99695" y="128524"/>
                    <a:pt x="126238" y="107696"/>
                    <a:pt x="132715" y="77597"/>
                  </a:cubicBezTo>
                  <a:cubicBezTo>
                    <a:pt x="140208" y="43180"/>
                    <a:pt x="117856" y="8763"/>
                    <a:pt x="83439" y="1397"/>
                  </a:cubicBezTo>
                  <a:cubicBezTo>
                    <a:pt x="78994" y="508"/>
                    <a:pt x="74549" y="0"/>
                    <a:pt x="7010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4168214" y="8787276"/>
            <a:ext cx="9951530" cy="472821"/>
            <a:chOff x="0" y="0"/>
            <a:chExt cx="13268706" cy="6304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268706" cy="630428"/>
            </a:xfrm>
            <a:custGeom>
              <a:avLst/>
              <a:gdLst/>
              <a:ahLst/>
              <a:cxnLst/>
              <a:rect l="l" t="t" r="r" b="b"/>
              <a:pathLst>
                <a:path w="13268706" h="630428">
                  <a:moveTo>
                    <a:pt x="0" y="315214"/>
                  </a:moveTo>
                  <a:cubicBezTo>
                    <a:pt x="0" y="141097"/>
                    <a:pt x="2970276" y="0"/>
                    <a:pt x="6634353" y="0"/>
                  </a:cubicBezTo>
                  <a:cubicBezTo>
                    <a:pt x="10298430" y="0"/>
                    <a:pt x="13268706" y="141097"/>
                    <a:pt x="13268706" y="315214"/>
                  </a:cubicBezTo>
                  <a:cubicBezTo>
                    <a:pt x="13268706" y="489331"/>
                    <a:pt x="10298430" y="630428"/>
                    <a:pt x="6634353" y="630428"/>
                  </a:cubicBezTo>
                  <a:cubicBezTo>
                    <a:pt x="2970276" y="630428"/>
                    <a:pt x="0" y="489331"/>
                    <a:pt x="0" y="315214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7690487" y="4480076"/>
            <a:ext cx="75248" cy="75343"/>
            <a:chOff x="0" y="0"/>
            <a:chExt cx="100330" cy="10045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0330" cy="100457"/>
            </a:xfrm>
            <a:custGeom>
              <a:avLst/>
              <a:gdLst/>
              <a:ahLst/>
              <a:cxnLst/>
              <a:rect l="l" t="t" r="r" b="b"/>
              <a:pathLst>
                <a:path w="100330" h="100457">
                  <a:moveTo>
                    <a:pt x="50038" y="0"/>
                  </a:moveTo>
                  <a:cubicBezTo>
                    <a:pt x="22352" y="0"/>
                    <a:pt x="0" y="22733"/>
                    <a:pt x="0" y="50419"/>
                  </a:cubicBezTo>
                  <a:cubicBezTo>
                    <a:pt x="0" y="78105"/>
                    <a:pt x="22352" y="100457"/>
                    <a:pt x="50038" y="100457"/>
                  </a:cubicBezTo>
                  <a:cubicBezTo>
                    <a:pt x="77978" y="100457"/>
                    <a:pt x="100330" y="78105"/>
                    <a:pt x="100330" y="50419"/>
                  </a:cubicBezTo>
                  <a:cubicBezTo>
                    <a:pt x="100330" y="22733"/>
                    <a:pt x="77978" y="0"/>
                    <a:pt x="50038" y="0"/>
                  </a:cubicBezTo>
                  <a:close/>
                </a:path>
              </a:pathLst>
            </a:custGeom>
            <a:solidFill>
              <a:srgbClr val="D2E1F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6271979" y="4064764"/>
            <a:ext cx="41624" cy="80677"/>
            <a:chOff x="0" y="0"/>
            <a:chExt cx="55499" cy="10756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499" cy="107569"/>
            </a:xfrm>
            <a:custGeom>
              <a:avLst/>
              <a:gdLst/>
              <a:ahLst/>
              <a:cxnLst/>
              <a:rect l="l" t="t" r="r" b="b"/>
              <a:pathLst>
                <a:path w="55499" h="107569">
                  <a:moveTo>
                    <a:pt x="0" y="0"/>
                  </a:moveTo>
                  <a:lnTo>
                    <a:pt x="55499" y="107569"/>
                  </a:lnTo>
                  <a:close/>
                </a:path>
              </a:pathLst>
            </a:custGeom>
            <a:solidFill>
              <a:srgbClr val="F6AC9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6313084" y="4236507"/>
            <a:ext cx="8097" cy="12763"/>
            <a:chOff x="0" y="0"/>
            <a:chExt cx="10795" cy="1701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795" cy="17018"/>
            </a:xfrm>
            <a:custGeom>
              <a:avLst/>
              <a:gdLst/>
              <a:ahLst/>
              <a:cxnLst/>
              <a:rect l="l" t="t" r="r" b="b"/>
              <a:pathLst>
                <a:path w="10795" h="17018">
                  <a:moveTo>
                    <a:pt x="3810" y="0"/>
                  </a:moveTo>
                  <a:cubicBezTo>
                    <a:pt x="3429" y="0"/>
                    <a:pt x="2794" y="0"/>
                    <a:pt x="2032" y="635"/>
                  </a:cubicBezTo>
                  <a:cubicBezTo>
                    <a:pt x="254" y="2413"/>
                    <a:pt x="0" y="7620"/>
                    <a:pt x="1778" y="11811"/>
                  </a:cubicBezTo>
                  <a:cubicBezTo>
                    <a:pt x="3175" y="14986"/>
                    <a:pt x="4826" y="17018"/>
                    <a:pt x="6604" y="17018"/>
                  </a:cubicBezTo>
                  <a:cubicBezTo>
                    <a:pt x="7366" y="17018"/>
                    <a:pt x="8001" y="16637"/>
                    <a:pt x="8382" y="15875"/>
                  </a:cubicBezTo>
                  <a:cubicBezTo>
                    <a:pt x="10414" y="14097"/>
                    <a:pt x="10795" y="9017"/>
                    <a:pt x="9017" y="4826"/>
                  </a:cubicBezTo>
                  <a:cubicBezTo>
                    <a:pt x="7620" y="1778"/>
                    <a:pt x="5588" y="0"/>
                    <a:pt x="3810" y="0"/>
                  </a:cubicBezTo>
                  <a:close/>
                </a:path>
              </a:pathLst>
            </a:custGeom>
            <a:solidFill>
              <a:srgbClr val="B2CAFC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6191566" y="4010493"/>
            <a:ext cx="14097" cy="20384"/>
            <a:chOff x="0" y="0"/>
            <a:chExt cx="18796" cy="2717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796" cy="27178"/>
            </a:xfrm>
            <a:custGeom>
              <a:avLst/>
              <a:gdLst/>
              <a:ahLst/>
              <a:cxnLst/>
              <a:rect l="l" t="t" r="r" b="b"/>
              <a:pathLst>
                <a:path w="18796" h="27178">
                  <a:moveTo>
                    <a:pt x="15621" y="0"/>
                  </a:moveTo>
                  <a:cubicBezTo>
                    <a:pt x="14986" y="0"/>
                    <a:pt x="13970" y="254"/>
                    <a:pt x="13589" y="1397"/>
                  </a:cubicBezTo>
                  <a:lnTo>
                    <a:pt x="762" y="23495"/>
                  </a:lnTo>
                  <a:cubicBezTo>
                    <a:pt x="0" y="24892"/>
                    <a:pt x="508" y="26289"/>
                    <a:pt x="1524" y="26924"/>
                  </a:cubicBezTo>
                  <a:cubicBezTo>
                    <a:pt x="2286" y="27178"/>
                    <a:pt x="2540" y="27178"/>
                    <a:pt x="2921" y="27178"/>
                  </a:cubicBezTo>
                  <a:lnTo>
                    <a:pt x="3048" y="27178"/>
                  </a:lnTo>
                  <a:cubicBezTo>
                    <a:pt x="3810" y="27178"/>
                    <a:pt x="4445" y="26924"/>
                    <a:pt x="4826" y="26162"/>
                  </a:cubicBezTo>
                  <a:lnTo>
                    <a:pt x="18034" y="3683"/>
                  </a:lnTo>
                  <a:cubicBezTo>
                    <a:pt x="18796" y="2667"/>
                    <a:pt x="18034" y="889"/>
                    <a:pt x="17018" y="254"/>
                  </a:cubicBezTo>
                  <a:cubicBezTo>
                    <a:pt x="16764" y="0"/>
                    <a:pt x="16383" y="0"/>
                    <a:pt x="156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7691055" y="4302790"/>
            <a:ext cx="131826" cy="49911"/>
            <a:chOff x="0" y="0"/>
            <a:chExt cx="175768" cy="6654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5768" cy="66548"/>
            </a:xfrm>
            <a:custGeom>
              <a:avLst/>
              <a:gdLst/>
              <a:ahLst/>
              <a:cxnLst/>
              <a:rect l="l" t="t" r="r" b="b"/>
              <a:pathLst>
                <a:path w="175768" h="66548">
                  <a:moveTo>
                    <a:pt x="163576" y="0"/>
                  </a:moveTo>
                  <a:cubicBezTo>
                    <a:pt x="129921" y="43815"/>
                    <a:pt x="69723" y="51181"/>
                    <a:pt x="33020" y="51181"/>
                  </a:cubicBezTo>
                  <a:cubicBezTo>
                    <a:pt x="14859" y="51181"/>
                    <a:pt x="2413" y="49276"/>
                    <a:pt x="2032" y="49276"/>
                  </a:cubicBezTo>
                  <a:lnTo>
                    <a:pt x="0" y="64135"/>
                  </a:lnTo>
                  <a:cubicBezTo>
                    <a:pt x="1397" y="64516"/>
                    <a:pt x="14859" y="66548"/>
                    <a:pt x="34290" y="66548"/>
                  </a:cubicBezTo>
                  <a:cubicBezTo>
                    <a:pt x="74168" y="66548"/>
                    <a:pt x="138303" y="58293"/>
                    <a:pt x="175768" y="9271"/>
                  </a:cubicBezTo>
                  <a:lnTo>
                    <a:pt x="163576" y="0"/>
                  </a:lnTo>
                  <a:close/>
                </a:path>
              </a:pathLst>
            </a:custGeom>
            <a:solidFill>
              <a:srgbClr val="DD513E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9202596" y="603835"/>
            <a:ext cx="808482" cy="737902"/>
            <a:chOff x="0" y="0"/>
            <a:chExt cx="1077976" cy="98386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77976" cy="983869"/>
            </a:xfrm>
            <a:custGeom>
              <a:avLst/>
              <a:gdLst/>
              <a:ahLst/>
              <a:cxnLst/>
              <a:rect l="l" t="t" r="r" b="b"/>
              <a:pathLst>
                <a:path w="1077976" h="983869">
                  <a:moveTo>
                    <a:pt x="760095" y="0"/>
                  </a:moveTo>
                  <a:cubicBezTo>
                    <a:pt x="743966" y="0"/>
                    <a:pt x="727583" y="1651"/>
                    <a:pt x="711200" y="4953"/>
                  </a:cubicBezTo>
                  <a:lnTo>
                    <a:pt x="214376" y="107315"/>
                  </a:lnTo>
                  <a:cubicBezTo>
                    <a:pt x="84074" y="134112"/>
                    <a:pt x="0" y="262128"/>
                    <a:pt x="26797" y="392430"/>
                  </a:cubicBezTo>
                  <a:lnTo>
                    <a:pt x="81280" y="656336"/>
                  </a:lnTo>
                  <a:cubicBezTo>
                    <a:pt x="104648" y="770890"/>
                    <a:pt x="205613" y="849630"/>
                    <a:pt x="317627" y="849630"/>
                  </a:cubicBezTo>
                  <a:cubicBezTo>
                    <a:pt x="333629" y="849630"/>
                    <a:pt x="350012" y="847979"/>
                    <a:pt x="366268" y="844677"/>
                  </a:cubicBezTo>
                  <a:lnTo>
                    <a:pt x="418211" y="833628"/>
                  </a:lnTo>
                  <a:lnTo>
                    <a:pt x="646557" y="983869"/>
                  </a:lnTo>
                  <a:lnTo>
                    <a:pt x="796544" y="755904"/>
                  </a:lnTo>
                  <a:lnTo>
                    <a:pt x="863092" y="742188"/>
                  </a:lnTo>
                  <a:cubicBezTo>
                    <a:pt x="994029" y="714883"/>
                    <a:pt x="1077976" y="587375"/>
                    <a:pt x="1051179" y="456565"/>
                  </a:cubicBezTo>
                  <a:lnTo>
                    <a:pt x="996696" y="192659"/>
                  </a:lnTo>
                  <a:cubicBezTo>
                    <a:pt x="972947" y="78740"/>
                    <a:pt x="872363" y="0"/>
                    <a:pt x="76009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9597723" y="774397"/>
            <a:ext cx="252127" cy="215455"/>
            <a:chOff x="0" y="0"/>
            <a:chExt cx="336169" cy="28727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36169" cy="287274"/>
            </a:xfrm>
            <a:custGeom>
              <a:avLst/>
              <a:gdLst/>
              <a:ahLst/>
              <a:cxnLst/>
              <a:rect l="l" t="t" r="r" b="b"/>
              <a:pathLst>
                <a:path w="336169" h="287274">
                  <a:moveTo>
                    <a:pt x="245237" y="0"/>
                  </a:moveTo>
                  <a:cubicBezTo>
                    <a:pt x="240157" y="0"/>
                    <a:pt x="235204" y="508"/>
                    <a:pt x="230124" y="1397"/>
                  </a:cubicBezTo>
                  <a:cubicBezTo>
                    <a:pt x="194056" y="8255"/>
                    <a:pt x="167640" y="36703"/>
                    <a:pt x="161544" y="71374"/>
                  </a:cubicBezTo>
                  <a:cubicBezTo>
                    <a:pt x="146304" y="45720"/>
                    <a:pt x="118745" y="29210"/>
                    <a:pt x="88392" y="29210"/>
                  </a:cubicBezTo>
                  <a:cubicBezTo>
                    <a:pt x="83185" y="29210"/>
                    <a:pt x="77851" y="29718"/>
                    <a:pt x="72517" y="30607"/>
                  </a:cubicBezTo>
                  <a:cubicBezTo>
                    <a:pt x="28448" y="38735"/>
                    <a:pt x="0" y="78105"/>
                    <a:pt x="5207" y="122555"/>
                  </a:cubicBezTo>
                  <a:cubicBezTo>
                    <a:pt x="10033" y="164719"/>
                    <a:pt x="44577" y="192278"/>
                    <a:pt x="78359" y="212979"/>
                  </a:cubicBezTo>
                  <a:cubicBezTo>
                    <a:pt x="119380" y="238633"/>
                    <a:pt x="160401" y="264160"/>
                    <a:pt x="202184" y="287274"/>
                  </a:cubicBezTo>
                  <a:cubicBezTo>
                    <a:pt x="202311" y="287274"/>
                    <a:pt x="202311" y="287274"/>
                    <a:pt x="202311" y="287274"/>
                  </a:cubicBezTo>
                  <a:cubicBezTo>
                    <a:pt x="207010" y="287274"/>
                    <a:pt x="280289" y="189230"/>
                    <a:pt x="287147" y="179705"/>
                  </a:cubicBezTo>
                  <a:cubicBezTo>
                    <a:pt x="310642" y="148717"/>
                    <a:pt x="336169" y="111506"/>
                    <a:pt x="329692" y="70485"/>
                  </a:cubicBezTo>
                  <a:cubicBezTo>
                    <a:pt x="328295" y="59944"/>
                    <a:pt x="324104" y="49403"/>
                    <a:pt x="317500" y="39116"/>
                  </a:cubicBezTo>
                  <a:cubicBezTo>
                    <a:pt x="301752" y="14605"/>
                    <a:pt x="273939" y="0"/>
                    <a:pt x="2452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9369245" y="887228"/>
            <a:ext cx="68294" cy="135826"/>
            <a:chOff x="0" y="0"/>
            <a:chExt cx="91059" cy="18110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1059" cy="181102"/>
            </a:xfrm>
            <a:custGeom>
              <a:avLst/>
              <a:gdLst/>
              <a:ahLst/>
              <a:cxnLst/>
              <a:rect l="l" t="t" r="r" b="b"/>
              <a:pathLst>
                <a:path w="91059" h="181102">
                  <a:moveTo>
                    <a:pt x="54737" y="0"/>
                  </a:moveTo>
                  <a:lnTo>
                    <a:pt x="34417" y="4445"/>
                  </a:lnTo>
                  <a:lnTo>
                    <a:pt x="0" y="32893"/>
                  </a:lnTo>
                  <a:lnTo>
                    <a:pt x="8509" y="50038"/>
                  </a:lnTo>
                  <a:lnTo>
                    <a:pt x="35687" y="27178"/>
                  </a:lnTo>
                  <a:lnTo>
                    <a:pt x="36195" y="27178"/>
                  </a:lnTo>
                  <a:lnTo>
                    <a:pt x="67945" y="181102"/>
                  </a:lnTo>
                  <a:lnTo>
                    <a:pt x="91059" y="176149"/>
                  </a:lnTo>
                  <a:lnTo>
                    <a:pt x="547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9461219" y="865277"/>
            <a:ext cx="107537" cy="138779"/>
            <a:chOff x="0" y="0"/>
            <a:chExt cx="143383" cy="18503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43383" cy="185039"/>
            </a:xfrm>
            <a:custGeom>
              <a:avLst/>
              <a:gdLst/>
              <a:ahLst/>
              <a:cxnLst/>
              <a:rect l="l" t="t" r="r" b="b"/>
              <a:pathLst>
                <a:path w="143383" h="185039">
                  <a:moveTo>
                    <a:pt x="62992" y="19177"/>
                  </a:moveTo>
                  <a:cubicBezTo>
                    <a:pt x="84328" y="19177"/>
                    <a:pt x="99060" y="44704"/>
                    <a:pt x="107188" y="84074"/>
                  </a:cubicBezTo>
                  <a:cubicBezTo>
                    <a:pt x="116586" y="129159"/>
                    <a:pt x="110871" y="160020"/>
                    <a:pt x="86487" y="165354"/>
                  </a:cubicBezTo>
                  <a:cubicBezTo>
                    <a:pt x="84709" y="165735"/>
                    <a:pt x="82931" y="165862"/>
                    <a:pt x="81280" y="165862"/>
                  </a:cubicBezTo>
                  <a:cubicBezTo>
                    <a:pt x="61849" y="165862"/>
                    <a:pt x="44577" y="142875"/>
                    <a:pt x="35687" y="100711"/>
                  </a:cubicBezTo>
                  <a:cubicBezTo>
                    <a:pt x="26035" y="52832"/>
                    <a:pt x="35687" y="24130"/>
                    <a:pt x="56896" y="19939"/>
                  </a:cubicBezTo>
                  <a:cubicBezTo>
                    <a:pt x="58928" y="19431"/>
                    <a:pt x="61087" y="19177"/>
                    <a:pt x="62992" y="19177"/>
                  </a:cubicBezTo>
                  <a:close/>
                  <a:moveTo>
                    <a:pt x="66040" y="0"/>
                  </a:moveTo>
                  <a:cubicBezTo>
                    <a:pt x="62230" y="0"/>
                    <a:pt x="58420" y="508"/>
                    <a:pt x="54356" y="1397"/>
                  </a:cubicBezTo>
                  <a:cubicBezTo>
                    <a:pt x="18669" y="8636"/>
                    <a:pt x="0" y="46228"/>
                    <a:pt x="12192" y="105156"/>
                  </a:cubicBezTo>
                  <a:cubicBezTo>
                    <a:pt x="23114" y="157861"/>
                    <a:pt x="48641" y="185039"/>
                    <a:pt x="78740" y="185039"/>
                  </a:cubicBezTo>
                  <a:cubicBezTo>
                    <a:pt x="82169" y="185039"/>
                    <a:pt x="85598" y="184658"/>
                    <a:pt x="89027" y="184023"/>
                  </a:cubicBezTo>
                  <a:cubicBezTo>
                    <a:pt x="128016" y="175768"/>
                    <a:pt x="143383" y="138176"/>
                    <a:pt x="131191" y="78359"/>
                  </a:cubicBezTo>
                  <a:cubicBezTo>
                    <a:pt x="120650" y="28448"/>
                    <a:pt x="97282" y="0"/>
                    <a:pt x="660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8533583" y="8140035"/>
            <a:ext cx="794385" cy="120491"/>
            <a:chOff x="0" y="0"/>
            <a:chExt cx="1059180" cy="16065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59180" cy="160655"/>
            </a:xfrm>
            <a:custGeom>
              <a:avLst/>
              <a:gdLst/>
              <a:ahLst/>
              <a:cxnLst/>
              <a:rect l="l" t="t" r="r" b="b"/>
              <a:pathLst>
                <a:path w="1059180" h="160655">
                  <a:moveTo>
                    <a:pt x="1778" y="0"/>
                  </a:moveTo>
                  <a:cubicBezTo>
                    <a:pt x="1016" y="0"/>
                    <a:pt x="0" y="635"/>
                    <a:pt x="0" y="1397"/>
                  </a:cubicBezTo>
                  <a:lnTo>
                    <a:pt x="0" y="158877"/>
                  </a:lnTo>
                  <a:cubicBezTo>
                    <a:pt x="0" y="159766"/>
                    <a:pt x="1016" y="160655"/>
                    <a:pt x="1778" y="160655"/>
                  </a:cubicBezTo>
                  <a:lnTo>
                    <a:pt x="1057529" y="160655"/>
                  </a:lnTo>
                  <a:cubicBezTo>
                    <a:pt x="1058291" y="160655"/>
                    <a:pt x="1059180" y="159893"/>
                    <a:pt x="1059180" y="158877"/>
                  </a:cubicBezTo>
                  <a:lnTo>
                    <a:pt x="1059180" y="1397"/>
                  </a:lnTo>
                  <a:cubicBezTo>
                    <a:pt x="1059180" y="635"/>
                    <a:pt x="1058291" y="0"/>
                    <a:pt x="1057529" y="0"/>
                  </a:cubicBezTo>
                  <a:close/>
                </a:path>
              </a:pathLst>
            </a:custGeom>
            <a:solidFill>
              <a:srgbClr val="F9E6E4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8599963" y="8197559"/>
            <a:ext cx="223647" cy="15335"/>
            <a:chOff x="0" y="0"/>
            <a:chExt cx="298196" cy="2044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98196" cy="20447"/>
            </a:xfrm>
            <a:custGeom>
              <a:avLst/>
              <a:gdLst/>
              <a:ahLst/>
              <a:cxnLst/>
              <a:rect l="l" t="t" r="r" b="b"/>
              <a:pathLst>
                <a:path w="298196" h="20447">
                  <a:moveTo>
                    <a:pt x="10287" y="0"/>
                  </a:moveTo>
                  <a:cubicBezTo>
                    <a:pt x="4826" y="0"/>
                    <a:pt x="0" y="4445"/>
                    <a:pt x="0" y="10033"/>
                  </a:cubicBezTo>
                  <a:cubicBezTo>
                    <a:pt x="0" y="15621"/>
                    <a:pt x="4826" y="20447"/>
                    <a:pt x="10414" y="20447"/>
                  </a:cubicBezTo>
                  <a:lnTo>
                    <a:pt x="287782" y="20447"/>
                  </a:lnTo>
                  <a:cubicBezTo>
                    <a:pt x="293751" y="20447"/>
                    <a:pt x="298196" y="15621"/>
                    <a:pt x="298196" y="10033"/>
                  </a:cubicBezTo>
                  <a:cubicBezTo>
                    <a:pt x="298196" y="4445"/>
                    <a:pt x="293751" y="0"/>
                    <a:pt x="287782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8871025" y="8197559"/>
            <a:ext cx="356902" cy="15335"/>
            <a:chOff x="0" y="0"/>
            <a:chExt cx="475869" cy="2044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75869" cy="20447"/>
            </a:xfrm>
            <a:custGeom>
              <a:avLst/>
              <a:gdLst/>
              <a:ahLst/>
              <a:cxnLst/>
              <a:rect l="l" t="t" r="r" b="b"/>
              <a:pathLst>
                <a:path w="475869" h="20447">
                  <a:moveTo>
                    <a:pt x="10287" y="0"/>
                  </a:moveTo>
                  <a:cubicBezTo>
                    <a:pt x="4826" y="0"/>
                    <a:pt x="0" y="4445"/>
                    <a:pt x="0" y="10033"/>
                  </a:cubicBezTo>
                  <a:cubicBezTo>
                    <a:pt x="0" y="15621"/>
                    <a:pt x="4826" y="20447"/>
                    <a:pt x="10414" y="20447"/>
                  </a:cubicBezTo>
                  <a:lnTo>
                    <a:pt x="465455" y="20447"/>
                  </a:lnTo>
                  <a:cubicBezTo>
                    <a:pt x="471297" y="20447"/>
                    <a:pt x="475869" y="15621"/>
                    <a:pt x="475869" y="10033"/>
                  </a:cubicBezTo>
                  <a:cubicBezTo>
                    <a:pt x="475869" y="4445"/>
                    <a:pt x="471297" y="0"/>
                    <a:pt x="465455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8533583" y="8321077"/>
            <a:ext cx="1616393" cy="120491"/>
            <a:chOff x="0" y="0"/>
            <a:chExt cx="2155190" cy="16065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155190" cy="160655"/>
            </a:xfrm>
            <a:custGeom>
              <a:avLst/>
              <a:gdLst/>
              <a:ahLst/>
              <a:cxnLst/>
              <a:rect l="l" t="t" r="r" b="b"/>
              <a:pathLst>
                <a:path w="2155190" h="160655">
                  <a:moveTo>
                    <a:pt x="1778" y="0"/>
                  </a:moveTo>
                  <a:cubicBezTo>
                    <a:pt x="1016" y="0"/>
                    <a:pt x="0" y="635"/>
                    <a:pt x="0" y="1778"/>
                  </a:cubicBezTo>
                  <a:lnTo>
                    <a:pt x="0" y="158877"/>
                  </a:lnTo>
                  <a:cubicBezTo>
                    <a:pt x="0" y="159766"/>
                    <a:pt x="1016" y="160655"/>
                    <a:pt x="1778" y="160655"/>
                  </a:cubicBezTo>
                  <a:lnTo>
                    <a:pt x="2153412" y="160655"/>
                  </a:lnTo>
                  <a:cubicBezTo>
                    <a:pt x="2154555" y="160655"/>
                    <a:pt x="2155190" y="159893"/>
                    <a:pt x="2155190" y="158877"/>
                  </a:cubicBezTo>
                  <a:lnTo>
                    <a:pt x="2155190" y="1778"/>
                  </a:lnTo>
                  <a:cubicBezTo>
                    <a:pt x="2155190" y="762"/>
                    <a:pt x="2154555" y="0"/>
                    <a:pt x="2153412" y="0"/>
                  </a:cubicBezTo>
                  <a:close/>
                </a:path>
              </a:pathLst>
            </a:custGeom>
            <a:solidFill>
              <a:srgbClr val="F9E6E4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8540342" y="7882833"/>
            <a:ext cx="188024" cy="157925"/>
            <a:chOff x="0" y="0"/>
            <a:chExt cx="250698" cy="21056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50698" cy="210566"/>
            </a:xfrm>
            <a:custGeom>
              <a:avLst/>
              <a:gdLst/>
              <a:ahLst/>
              <a:cxnLst/>
              <a:rect l="l" t="t" r="r" b="b"/>
              <a:pathLst>
                <a:path w="250698" h="210566">
                  <a:moveTo>
                    <a:pt x="178435" y="20574"/>
                  </a:moveTo>
                  <a:cubicBezTo>
                    <a:pt x="181356" y="20574"/>
                    <a:pt x="184277" y="20828"/>
                    <a:pt x="187325" y="21336"/>
                  </a:cubicBezTo>
                  <a:cubicBezTo>
                    <a:pt x="207391" y="24765"/>
                    <a:pt x="223774" y="41021"/>
                    <a:pt x="226822" y="61468"/>
                  </a:cubicBezTo>
                  <a:cubicBezTo>
                    <a:pt x="229235" y="77216"/>
                    <a:pt x="224409" y="92710"/>
                    <a:pt x="213233" y="103886"/>
                  </a:cubicBezTo>
                  <a:lnTo>
                    <a:pt x="129032" y="188087"/>
                  </a:lnTo>
                  <a:cubicBezTo>
                    <a:pt x="128016" y="189230"/>
                    <a:pt x="126619" y="189738"/>
                    <a:pt x="125349" y="189738"/>
                  </a:cubicBezTo>
                  <a:cubicBezTo>
                    <a:pt x="124079" y="189738"/>
                    <a:pt x="122682" y="189230"/>
                    <a:pt x="121666" y="188087"/>
                  </a:cubicBezTo>
                  <a:lnTo>
                    <a:pt x="37465" y="104013"/>
                  </a:lnTo>
                  <a:cubicBezTo>
                    <a:pt x="26289" y="92837"/>
                    <a:pt x="21082" y="77343"/>
                    <a:pt x="23622" y="61595"/>
                  </a:cubicBezTo>
                  <a:cubicBezTo>
                    <a:pt x="26670" y="41148"/>
                    <a:pt x="42926" y="24892"/>
                    <a:pt x="63500" y="21463"/>
                  </a:cubicBezTo>
                  <a:cubicBezTo>
                    <a:pt x="66294" y="20701"/>
                    <a:pt x="69088" y="20701"/>
                    <a:pt x="71755" y="20701"/>
                  </a:cubicBezTo>
                  <a:cubicBezTo>
                    <a:pt x="90424" y="20701"/>
                    <a:pt x="107950" y="31115"/>
                    <a:pt x="116205" y="48387"/>
                  </a:cubicBezTo>
                  <a:cubicBezTo>
                    <a:pt x="117602" y="51816"/>
                    <a:pt x="121285" y="54356"/>
                    <a:pt x="125095" y="54356"/>
                  </a:cubicBezTo>
                  <a:cubicBezTo>
                    <a:pt x="129286" y="54356"/>
                    <a:pt x="132842" y="51943"/>
                    <a:pt x="134493" y="48387"/>
                  </a:cubicBezTo>
                  <a:cubicBezTo>
                    <a:pt x="142621" y="30988"/>
                    <a:pt x="159512" y="20574"/>
                    <a:pt x="178435" y="20574"/>
                  </a:cubicBezTo>
                  <a:close/>
                  <a:moveTo>
                    <a:pt x="71882" y="0"/>
                  </a:moveTo>
                  <a:cubicBezTo>
                    <a:pt x="67945" y="0"/>
                    <a:pt x="64008" y="254"/>
                    <a:pt x="60071" y="889"/>
                  </a:cubicBezTo>
                  <a:cubicBezTo>
                    <a:pt x="31242" y="6096"/>
                    <a:pt x="8001" y="29464"/>
                    <a:pt x="3429" y="58166"/>
                  </a:cubicBezTo>
                  <a:cubicBezTo>
                    <a:pt x="0" y="80645"/>
                    <a:pt x="6858" y="102489"/>
                    <a:pt x="22860" y="118618"/>
                  </a:cubicBezTo>
                  <a:lnTo>
                    <a:pt x="107061" y="202819"/>
                  </a:lnTo>
                  <a:cubicBezTo>
                    <a:pt x="112014" y="208026"/>
                    <a:pt x="118618" y="210566"/>
                    <a:pt x="125095" y="210566"/>
                  </a:cubicBezTo>
                  <a:cubicBezTo>
                    <a:pt x="131572" y="210566"/>
                    <a:pt x="138303" y="208153"/>
                    <a:pt x="143129" y="202819"/>
                  </a:cubicBezTo>
                  <a:lnTo>
                    <a:pt x="227457" y="118618"/>
                  </a:lnTo>
                  <a:cubicBezTo>
                    <a:pt x="243332" y="102616"/>
                    <a:pt x="250698" y="80772"/>
                    <a:pt x="246888" y="58293"/>
                  </a:cubicBezTo>
                  <a:cubicBezTo>
                    <a:pt x="242316" y="29591"/>
                    <a:pt x="219202" y="6223"/>
                    <a:pt x="190627" y="1016"/>
                  </a:cubicBezTo>
                  <a:cubicBezTo>
                    <a:pt x="186690" y="381"/>
                    <a:pt x="182753" y="127"/>
                    <a:pt x="178816" y="127"/>
                  </a:cubicBezTo>
                  <a:cubicBezTo>
                    <a:pt x="157861" y="0"/>
                    <a:pt x="138303" y="9271"/>
                    <a:pt x="125222" y="25273"/>
                  </a:cubicBezTo>
                  <a:cubicBezTo>
                    <a:pt x="112014" y="9271"/>
                    <a:pt x="92710" y="0"/>
                    <a:pt x="71882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9159706" y="7887128"/>
            <a:ext cx="149543" cy="149162"/>
            <a:chOff x="0" y="0"/>
            <a:chExt cx="199390" cy="19888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99390" cy="198882"/>
            </a:xfrm>
            <a:custGeom>
              <a:avLst/>
              <a:gdLst/>
              <a:ahLst/>
              <a:cxnLst/>
              <a:rect l="l" t="t" r="r" b="b"/>
              <a:pathLst>
                <a:path w="199390" h="198882">
                  <a:moveTo>
                    <a:pt x="99187" y="20574"/>
                  </a:moveTo>
                  <a:cubicBezTo>
                    <a:pt x="142494" y="20574"/>
                    <a:pt x="177927" y="52832"/>
                    <a:pt x="177927" y="92329"/>
                  </a:cubicBezTo>
                  <a:cubicBezTo>
                    <a:pt x="177927" y="107315"/>
                    <a:pt x="172847" y="121793"/>
                    <a:pt x="162687" y="134366"/>
                  </a:cubicBezTo>
                  <a:cubicBezTo>
                    <a:pt x="160528" y="137160"/>
                    <a:pt x="159766" y="140970"/>
                    <a:pt x="160909" y="144399"/>
                  </a:cubicBezTo>
                  <a:lnTo>
                    <a:pt x="170180" y="169291"/>
                  </a:lnTo>
                  <a:lnTo>
                    <a:pt x="141859" y="156845"/>
                  </a:lnTo>
                  <a:cubicBezTo>
                    <a:pt x="140462" y="156083"/>
                    <a:pt x="138938" y="155702"/>
                    <a:pt x="137668" y="155702"/>
                  </a:cubicBezTo>
                  <a:cubicBezTo>
                    <a:pt x="136398" y="155702"/>
                    <a:pt x="134874" y="155956"/>
                    <a:pt x="133604" y="156845"/>
                  </a:cubicBezTo>
                  <a:cubicBezTo>
                    <a:pt x="122428" y="161671"/>
                    <a:pt x="110744" y="164084"/>
                    <a:pt x="99187" y="164084"/>
                  </a:cubicBezTo>
                  <a:cubicBezTo>
                    <a:pt x="55880" y="164084"/>
                    <a:pt x="20447" y="131953"/>
                    <a:pt x="20447" y="92329"/>
                  </a:cubicBezTo>
                  <a:cubicBezTo>
                    <a:pt x="20447" y="52705"/>
                    <a:pt x="55880" y="20574"/>
                    <a:pt x="99187" y="20574"/>
                  </a:cubicBezTo>
                  <a:close/>
                  <a:moveTo>
                    <a:pt x="99187" y="0"/>
                  </a:moveTo>
                  <a:cubicBezTo>
                    <a:pt x="44323" y="0"/>
                    <a:pt x="0" y="41656"/>
                    <a:pt x="0" y="92329"/>
                  </a:cubicBezTo>
                  <a:cubicBezTo>
                    <a:pt x="0" y="143383"/>
                    <a:pt x="44323" y="184658"/>
                    <a:pt x="99187" y="184658"/>
                  </a:cubicBezTo>
                  <a:cubicBezTo>
                    <a:pt x="112014" y="184658"/>
                    <a:pt x="125222" y="182245"/>
                    <a:pt x="137414" y="177419"/>
                  </a:cubicBezTo>
                  <a:lnTo>
                    <a:pt x="184277" y="197866"/>
                  </a:lnTo>
                  <a:cubicBezTo>
                    <a:pt x="185674" y="198628"/>
                    <a:pt x="186944" y="198882"/>
                    <a:pt x="188341" y="198882"/>
                  </a:cubicBezTo>
                  <a:cubicBezTo>
                    <a:pt x="190754" y="198882"/>
                    <a:pt x="193167" y="197866"/>
                    <a:pt x="195326" y="196215"/>
                  </a:cubicBezTo>
                  <a:cubicBezTo>
                    <a:pt x="198374" y="193294"/>
                    <a:pt x="199390" y="188849"/>
                    <a:pt x="197739" y="185039"/>
                  </a:cubicBezTo>
                  <a:lnTo>
                    <a:pt x="181991" y="142748"/>
                  </a:lnTo>
                  <a:cubicBezTo>
                    <a:pt x="192786" y="127508"/>
                    <a:pt x="198374" y="110490"/>
                    <a:pt x="198374" y="92456"/>
                  </a:cubicBezTo>
                  <a:cubicBezTo>
                    <a:pt x="198374" y="41656"/>
                    <a:pt x="154051" y="0"/>
                    <a:pt x="99187" y="0"/>
                  </a:cubicBez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8802335" y="7923107"/>
            <a:ext cx="36862" cy="109823"/>
            <a:chOff x="0" y="0"/>
            <a:chExt cx="49149" cy="14643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9149" cy="146431"/>
            </a:xfrm>
            <a:custGeom>
              <a:avLst/>
              <a:gdLst/>
              <a:ahLst/>
              <a:cxnLst/>
              <a:rect l="l" t="t" r="r" b="b"/>
              <a:pathLst>
                <a:path w="49149" h="146431">
                  <a:moveTo>
                    <a:pt x="32258" y="0"/>
                  </a:moveTo>
                  <a:lnTo>
                    <a:pt x="0" y="17018"/>
                  </a:lnTo>
                  <a:lnTo>
                    <a:pt x="4064" y="32258"/>
                  </a:lnTo>
                  <a:lnTo>
                    <a:pt x="29464" y="18415"/>
                  </a:lnTo>
                  <a:lnTo>
                    <a:pt x="29718" y="18415"/>
                  </a:lnTo>
                  <a:lnTo>
                    <a:pt x="29718" y="146431"/>
                  </a:lnTo>
                  <a:lnTo>
                    <a:pt x="49149" y="146431"/>
                  </a:lnTo>
                  <a:lnTo>
                    <a:pt x="49149" y="0"/>
                  </a:ln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8878786" y="7923107"/>
            <a:ext cx="68104" cy="111538"/>
            <a:chOff x="0" y="0"/>
            <a:chExt cx="90805" cy="14871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90805" cy="148717"/>
            </a:xfrm>
            <a:custGeom>
              <a:avLst/>
              <a:gdLst/>
              <a:ahLst/>
              <a:cxnLst/>
              <a:rect l="l" t="t" r="r" b="b"/>
              <a:pathLst>
                <a:path w="90805" h="148717">
                  <a:moveTo>
                    <a:pt x="17907" y="0"/>
                  </a:moveTo>
                  <a:lnTo>
                    <a:pt x="8255" y="70358"/>
                  </a:lnTo>
                  <a:cubicBezTo>
                    <a:pt x="13843" y="69723"/>
                    <a:pt x="20320" y="68580"/>
                    <a:pt x="28702" y="68580"/>
                  </a:cubicBezTo>
                  <a:cubicBezTo>
                    <a:pt x="57912" y="68580"/>
                    <a:pt x="70739" y="82296"/>
                    <a:pt x="70739" y="101219"/>
                  </a:cubicBezTo>
                  <a:cubicBezTo>
                    <a:pt x="70739" y="120650"/>
                    <a:pt x="54864" y="132715"/>
                    <a:pt x="36068" y="132715"/>
                  </a:cubicBezTo>
                  <a:cubicBezTo>
                    <a:pt x="22987" y="132715"/>
                    <a:pt x="10795" y="128270"/>
                    <a:pt x="4826" y="124841"/>
                  </a:cubicBezTo>
                  <a:lnTo>
                    <a:pt x="0" y="139827"/>
                  </a:lnTo>
                  <a:cubicBezTo>
                    <a:pt x="6858" y="144272"/>
                    <a:pt x="20447" y="148717"/>
                    <a:pt x="36322" y="148717"/>
                  </a:cubicBezTo>
                  <a:cubicBezTo>
                    <a:pt x="67945" y="148717"/>
                    <a:pt x="90805" y="127508"/>
                    <a:pt x="90805" y="98806"/>
                  </a:cubicBezTo>
                  <a:cubicBezTo>
                    <a:pt x="90805" y="80391"/>
                    <a:pt x="81407" y="67564"/>
                    <a:pt x="69977" y="61341"/>
                  </a:cubicBezTo>
                  <a:cubicBezTo>
                    <a:pt x="60960" y="55753"/>
                    <a:pt x="49403" y="53340"/>
                    <a:pt x="38481" y="53340"/>
                  </a:cubicBezTo>
                  <a:cubicBezTo>
                    <a:pt x="32893" y="53340"/>
                    <a:pt x="29718" y="53594"/>
                    <a:pt x="26289" y="54102"/>
                  </a:cubicBezTo>
                  <a:lnTo>
                    <a:pt x="31877" y="16637"/>
                  </a:lnTo>
                  <a:lnTo>
                    <a:pt x="88138" y="16637"/>
                  </a:lnTo>
                  <a:lnTo>
                    <a:pt x="88138" y="0"/>
                  </a:ln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8970595" y="7912926"/>
            <a:ext cx="68675" cy="120015"/>
            <a:chOff x="0" y="0"/>
            <a:chExt cx="91567" cy="16002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91567" cy="160020"/>
            </a:xfrm>
            <a:custGeom>
              <a:avLst/>
              <a:gdLst/>
              <a:ahLst/>
              <a:cxnLst/>
              <a:rect l="l" t="t" r="r" b="b"/>
              <a:pathLst>
                <a:path w="91567" h="160020">
                  <a:moveTo>
                    <a:pt x="0" y="0"/>
                  </a:moveTo>
                  <a:lnTo>
                    <a:pt x="0" y="160020"/>
                  </a:lnTo>
                  <a:lnTo>
                    <a:pt x="19812" y="160020"/>
                  </a:lnTo>
                  <a:lnTo>
                    <a:pt x="19812" y="118999"/>
                  </a:lnTo>
                  <a:lnTo>
                    <a:pt x="29845" y="107569"/>
                  </a:lnTo>
                  <a:lnTo>
                    <a:pt x="67310" y="160020"/>
                  </a:lnTo>
                  <a:lnTo>
                    <a:pt x="91567" y="160020"/>
                  </a:lnTo>
                  <a:lnTo>
                    <a:pt x="43307" y="95758"/>
                  </a:lnTo>
                  <a:lnTo>
                    <a:pt x="85725" y="50927"/>
                  </a:lnTo>
                  <a:lnTo>
                    <a:pt x="61722" y="50927"/>
                  </a:lnTo>
                  <a:lnTo>
                    <a:pt x="29845" y="88392"/>
                  </a:lnTo>
                  <a:cubicBezTo>
                    <a:pt x="26670" y="92202"/>
                    <a:pt x="22860" y="97155"/>
                    <a:pt x="20066" y="100965"/>
                  </a:cubicBezTo>
                  <a:lnTo>
                    <a:pt x="19812" y="10096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F7A392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8667248" y="6378977"/>
            <a:ext cx="10192" cy="12763"/>
            <a:chOff x="0" y="0"/>
            <a:chExt cx="13589" cy="1701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3589" cy="17018"/>
            </a:xfrm>
            <a:custGeom>
              <a:avLst/>
              <a:gdLst/>
              <a:ahLst/>
              <a:cxnLst/>
              <a:rect l="l" t="t" r="r" b="b"/>
              <a:pathLst>
                <a:path w="13589" h="17018">
                  <a:moveTo>
                    <a:pt x="5207" y="0"/>
                  </a:moveTo>
                  <a:cubicBezTo>
                    <a:pt x="2413" y="0"/>
                    <a:pt x="381" y="2286"/>
                    <a:pt x="0" y="6604"/>
                  </a:cubicBezTo>
                  <a:cubicBezTo>
                    <a:pt x="0" y="11049"/>
                    <a:pt x="2794" y="15621"/>
                    <a:pt x="6604" y="17018"/>
                  </a:cubicBezTo>
                  <a:lnTo>
                    <a:pt x="8001" y="17018"/>
                  </a:lnTo>
                  <a:cubicBezTo>
                    <a:pt x="11049" y="17018"/>
                    <a:pt x="13081" y="14605"/>
                    <a:pt x="13081" y="10414"/>
                  </a:cubicBezTo>
                  <a:cubicBezTo>
                    <a:pt x="13589" y="5842"/>
                    <a:pt x="10414" y="1270"/>
                    <a:pt x="6985" y="0"/>
                  </a:cubicBezTo>
                  <a:close/>
                </a:path>
              </a:pathLst>
            </a:custGeom>
            <a:solidFill>
              <a:srgbClr val="B2CAFC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7234253" y="8465446"/>
            <a:ext cx="11335" cy="6001"/>
            <a:chOff x="0" y="0"/>
            <a:chExt cx="15113" cy="800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5113" cy="8001"/>
            </a:xfrm>
            <a:custGeom>
              <a:avLst/>
              <a:gdLst/>
              <a:ahLst/>
              <a:cxnLst/>
              <a:rect l="l" t="t" r="r" b="b"/>
              <a:pathLst>
                <a:path w="15113" h="8001">
                  <a:moveTo>
                    <a:pt x="14605" y="0"/>
                  </a:moveTo>
                  <a:cubicBezTo>
                    <a:pt x="9271" y="2032"/>
                    <a:pt x="4445" y="4191"/>
                    <a:pt x="0" y="6223"/>
                  </a:cubicBezTo>
                  <a:cubicBezTo>
                    <a:pt x="0" y="7239"/>
                    <a:pt x="254" y="7747"/>
                    <a:pt x="254" y="8001"/>
                  </a:cubicBezTo>
                  <a:lnTo>
                    <a:pt x="15113" y="5080"/>
                  </a:lnTo>
                  <a:cubicBezTo>
                    <a:pt x="15113" y="4826"/>
                    <a:pt x="14859" y="3048"/>
                    <a:pt x="14478" y="0"/>
                  </a:cubicBezTo>
                  <a:close/>
                </a:path>
              </a:pathLst>
            </a:custGeom>
            <a:solidFill>
              <a:srgbClr val="D86627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6267804" y="8830918"/>
            <a:ext cx="234315" cy="76010"/>
            <a:chOff x="0" y="0"/>
            <a:chExt cx="312420" cy="101346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312420" cy="101346"/>
            </a:xfrm>
            <a:custGeom>
              <a:avLst/>
              <a:gdLst/>
              <a:ahLst/>
              <a:cxnLst/>
              <a:rect l="l" t="t" r="r" b="b"/>
              <a:pathLst>
                <a:path w="312420" h="101346">
                  <a:moveTo>
                    <a:pt x="224028" y="0"/>
                  </a:moveTo>
                  <a:cubicBezTo>
                    <a:pt x="224028" y="0"/>
                    <a:pt x="215773" y="0"/>
                    <a:pt x="200787" y="1143"/>
                  </a:cubicBezTo>
                  <a:cubicBezTo>
                    <a:pt x="185928" y="1778"/>
                    <a:pt x="164719" y="2794"/>
                    <a:pt x="139065" y="5715"/>
                  </a:cubicBezTo>
                  <a:cubicBezTo>
                    <a:pt x="113665" y="8763"/>
                    <a:pt x="83947" y="11557"/>
                    <a:pt x="52324" y="18796"/>
                  </a:cubicBezTo>
                  <a:cubicBezTo>
                    <a:pt x="44323" y="20574"/>
                    <a:pt x="36449" y="22860"/>
                    <a:pt x="28067" y="25654"/>
                  </a:cubicBezTo>
                  <a:cubicBezTo>
                    <a:pt x="20066" y="28829"/>
                    <a:pt x="8636" y="32639"/>
                    <a:pt x="3048" y="45212"/>
                  </a:cubicBezTo>
                  <a:cubicBezTo>
                    <a:pt x="381" y="51054"/>
                    <a:pt x="0" y="58293"/>
                    <a:pt x="2159" y="64643"/>
                  </a:cubicBezTo>
                  <a:cubicBezTo>
                    <a:pt x="4318" y="70993"/>
                    <a:pt x="8001" y="75311"/>
                    <a:pt x="12192" y="79121"/>
                  </a:cubicBezTo>
                  <a:cubicBezTo>
                    <a:pt x="20066" y="86487"/>
                    <a:pt x="29083" y="89916"/>
                    <a:pt x="38227" y="93091"/>
                  </a:cubicBezTo>
                  <a:cubicBezTo>
                    <a:pt x="60706" y="99822"/>
                    <a:pt x="83185" y="101346"/>
                    <a:pt x="104648" y="101346"/>
                  </a:cubicBezTo>
                  <a:cubicBezTo>
                    <a:pt x="116840" y="101346"/>
                    <a:pt x="128778" y="100838"/>
                    <a:pt x="140208" y="100584"/>
                  </a:cubicBezTo>
                  <a:cubicBezTo>
                    <a:pt x="172085" y="99822"/>
                    <a:pt x="201930" y="98171"/>
                    <a:pt x="227330" y="97155"/>
                  </a:cubicBezTo>
                  <a:cubicBezTo>
                    <a:pt x="252984" y="96393"/>
                    <a:pt x="274066" y="94361"/>
                    <a:pt x="289052" y="93726"/>
                  </a:cubicBezTo>
                  <a:cubicBezTo>
                    <a:pt x="304038" y="92329"/>
                    <a:pt x="312420" y="91694"/>
                    <a:pt x="312420" y="91694"/>
                  </a:cubicBezTo>
                  <a:cubicBezTo>
                    <a:pt x="312420" y="91694"/>
                    <a:pt x="304165" y="90678"/>
                    <a:pt x="289052" y="89662"/>
                  </a:cubicBezTo>
                  <a:cubicBezTo>
                    <a:pt x="274066" y="88900"/>
                    <a:pt x="252984" y="86868"/>
                    <a:pt x="227330" y="85725"/>
                  </a:cubicBezTo>
                  <a:cubicBezTo>
                    <a:pt x="201930" y="85090"/>
                    <a:pt x="172085" y="83312"/>
                    <a:pt x="140208" y="82677"/>
                  </a:cubicBezTo>
                  <a:cubicBezTo>
                    <a:pt x="124587" y="82423"/>
                    <a:pt x="108331" y="81661"/>
                    <a:pt x="91694" y="81280"/>
                  </a:cubicBezTo>
                  <a:cubicBezTo>
                    <a:pt x="75692" y="80264"/>
                    <a:pt x="59055" y="78486"/>
                    <a:pt x="44450" y="73533"/>
                  </a:cubicBezTo>
                  <a:cubicBezTo>
                    <a:pt x="37211" y="71120"/>
                    <a:pt x="30226" y="68072"/>
                    <a:pt x="25781" y="64135"/>
                  </a:cubicBezTo>
                  <a:cubicBezTo>
                    <a:pt x="20955" y="59690"/>
                    <a:pt x="19812" y="56134"/>
                    <a:pt x="21209" y="53086"/>
                  </a:cubicBezTo>
                  <a:cubicBezTo>
                    <a:pt x="24003" y="45847"/>
                    <a:pt x="42672" y="40259"/>
                    <a:pt x="56896" y="36068"/>
                  </a:cubicBezTo>
                  <a:cubicBezTo>
                    <a:pt x="86614" y="28194"/>
                    <a:pt x="115824" y="21844"/>
                    <a:pt x="140843" y="17018"/>
                  </a:cubicBezTo>
                  <a:cubicBezTo>
                    <a:pt x="190754" y="6985"/>
                    <a:pt x="224028" y="0"/>
                    <a:pt x="224028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6071668" y="8877506"/>
            <a:ext cx="211264" cy="21050"/>
            <a:chOff x="0" y="0"/>
            <a:chExt cx="281686" cy="28067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81686" cy="28067"/>
            </a:xfrm>
            <a:custGeom>
              <a:avLst/>
              <a:gdLst/>
              <a:ahLst/>
              <a:cxnLst/>
              <a:rect l="l" t="t" r="r" b="b"/>
              <a:pathLst>
                <a:path w="281686" h="28067">
                  <a:moveTo>
                    <a:pt x="280543" y="0"/>
                  </a:moveTo>
                  <a:lnTo>
                    <a:pt x="0" y="28067"/>
                  </a:lnTo>
                  <a:lnTo>
                    <a:pt x="281686" y="20447"/>
                  </a:lnTo>
                  <a:lnTo>
                    <a:pt x="280543" y="0"/>
                  </a:ln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0368863" y="4432854"/>
            <a:ext cx="19145" cy="118396"/>
            <a:chOff x="0" y="0"/>
            <a:chExt cx="25527" cy="15786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5527" cy="157861"/>
            </a:xfrm>
            <a:custGeom>
              <a:avLst/>
              <a:gdLst/>
              <a:ahLst/>
              <a:cxnLst/>
              <a:rect l="l" t="t" r="r" b="b"/>
              <a:pathLst>
                <a:path w="25527" h="157861">
                  <a:moveTo>
                    <a:pt x="0" y="0"/>
                  </a:moveTo>
                  <a:lnTo>
                    <a:pt x="25527" y="157861"/>
                  </a:lnTo>
                  <a:close/>
                </a:path>
              </a:pathLst>
            </a:custGeom>
            <a:solidFill>
              <a:srgbClr val="505457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0142099" y="3778041"/>
            <a:ext cx="108395" cy="105442"/>
            <a:chOff x="0" y="0"/>
            <a:chExt cx="144526" cy="14058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44526" cy="140589"/>
            </a:xfrm>
            <a:custGeom>
              <a:avLst/>
              <a:gdLst/>
              <a:ahLst/>
              <a:cxnLst/>
              <a:rect l="l" t="t" r="r" b="b"/>
              <a:pathLst>
                <a:path w="144526" h="140589">
                  <a:moveTo>
                    <a:pt x="72136" y="14351"/>
                  </a:moveTo>
                  <a:cubicBezTo>
                    <a:pt x="79883" y="14351"/>
                    <a:pt x="87630" y="15875"/>
                    <a:pt x="94996" y="19177"/>
                  </a:cubicBezTo>
                  <a:cubicBezTo>
                    <a:pt x="108839" y="25273"/>
                    <a:pt x="119380" y="36322"/>
                    <a:pt x="124587" y="50038"/>
                  </a:cubicBezTo>
                  <a:cubicBezTo>
                    <a:pt x="129794" y="63754"/>
                    <a:pt x="129540" y="79248"/>
                    <a:pt x="123317" y="92837"/>
                  </a:cubicBezTo>
                  <a:cubicBezTo>
                    <a:pt x="117348" y="106426"/>
                    <a:pt x="106299" y="117094"/>
                    <a:pt x="92456" y="122428"/>
                  </a:cubicBezTo>
                  <a:cubicBezTo>
                    <a:pt x="85852" y="125095"/>
                    <a:pt x="78994" y="126492"/>
                    <a:pt x="72009" y="126492"/>
                  </a:cubicBezTo>
                  <a:cubicBezTo>
                    <a:pt x="64389" y="126492"/>
                    <a:pt x="56769" y="124841"/>
                    <a:pt x="49784" y="121666"/>
                  </a:cubicBezTo>
                  <a:cubicBezTo>
                    <a:pt x="36068" y="115443"/>
                    <a:pt x="25527" y="104521"/>
                    <a:pt x="20320" y="90297"/>
                  </a:cubicBezTo>
                  <a:cubicBezTo>
                    <a:pt x="14986" y="76454"/>
                    <a:pt x="14986" y="61341"/>
                    <a:pt x="21082" y="47498"/>
                  </a:cubicBezTo>
                  <a:cubicBezTo>
                    <a:pt x="27178" y="33655"/>
                    <a:pt x="37973" y="23241"/>
                    <a:pt x="52324" y="17907"/>
                  </a:cubicBezTo>
                  <a:cubicBezTo>
                    <a:pt x="58801" y="15494"/>
                    <a:pt x="65659" y="14224"/>
                    <a:pt x="72136" y="14224"/>
                  </a:cubicBezTo>
                  <a:close/>
                  <a:moveTo>
                    <a:pt x="72517" y="0"/>
                  </a:moveTo>
                  <a:cubicBezTo>
                    <a:pt x="63881" y="0"/>
                    <a:pt x="55245" y="1524"/>
                    <a:pt x="46990" y="4572"/>
                  </a:cubicBezTo>
                  <a:cubicBezTo>
                    <a:pt x="29591" y="11430"/>
                    <a:pt x="15748" y="24511"/>
                    <a:pt x="8001" y="41910"/>
                  </a:cubicBezTo>
                  <a:cubicBezTo>
                    <a:pt x="381" y="59055"/>
                    <a:pt x="0" y="78105"/>
                    <a:pt x="6731" y="95504"/>
                  </a:cubicBezTo>
                  <a:cubicBezTo>
                    <a:pt x="13462" y="112903"/>
                    <a:pt x="26670" y="126873"/>
                    <a:pt x="43815" y="134493"/>
                  </a:cubicBezTo>
                  <a:cubicBezTo>
                    <a:pt x="53086" y="138684"/>
                    <a:pt x="62357" y="140589"/>
                    <a:pt x="72136" y="140589"/>
                  </a:cubicBezTo>
                  <a:cubicBezTo>
                    <a:pt x="80772" y="140589"/>
                    <a:pt x="89281" y="139065"/>
                    <a:pt x="97917" y="135763"/>
                  </a:cubicBezTo>
                  <a:cubicBezTo>
                    <a:pt x="115316" y="128905"/>
                    <a:pt x="129159" y="115824"/>
                    <a:pt x="136906" y="98679"/>
                  </a:cubicBezTo>
                  <a:cubicBezTo>
                    <a:pt x="144145" y="81280"/>
                    <a:pt x="144526" y="62103"/>
                    <a:pt x="138049" y="44831"/>
                  </a:cubicBezTo>
                  <a:cubicBezTo>
                    <a:pt x="131064" y="27305"/>
                    <a:pt x="118110" y="13462"/>
                    <a:pt x="100711" y="5842"/>
                  </a:cubicBezTo>
                  <a:cubicBezTo>
                    <a:pt x="91694" y="1905"/>
                    <a:pt x="82042" y="0"/>
                    <a:pt x="725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0701069" y="3860639"/>
            <a:ext cx="28289" cy="28289"/>
            <a:chOff x="0" y="0"/>
            <a:chExt cx="37719" cy="37719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37719" cy="37719"/>
            </a:xfrm>
            <a:custGeom>
              <a:avLst/>
              <a:gdLst/>
              <a:ahLst/>
              <a:cxnLst/>
              <a:rect l="l" t="t" r="r" b="b"/>
              <a:pathLst>
                <a:path w="37719" h="37719">
                  <a:moveTo>
                    <a:pt x="18923" y="0"/>
                  </a:moveTo>
                  <a:cubicBezTo>
                    <a:pt x="8255" y="0"/>
                    <a:pt x="0" y="8636"/>
                    <a:pt x="0" y="19050"/>
                  </a:cubicBezTo>
                  <a:cubicBezTo>
                    <a:pt x="0" y="29464"/>
                    <a:pt x="8255" y="37719"/>
                    <a:pt x="18923" y="37719"/>
                  </a:cubicBezTo>
                  <a:cubicBezTo>
                    <a:pt x="29337" y="37719"/>
                    <a:pt x="37719" y="29464"/>
                    <a:pt x="37719" y="19050"/>
                  </a:cubicBezTo>
                  <a:cubicBezTo>
                    <a:pt x="37719" y="8636"/>
                    <a:pt x="29464" y="0"/>
                    <a:pt x="18923" y="0"/>
                  </a:cubicBezTo>
                  <a:close/>
                </a:path>
              </a:pathLst>
            </a:custGeom>
            <a:solidFill>
              <a:srgbClr val="FBD6CE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0701069" y="3912925"/>
            <a:ext cx="28385" cy="28289"/>
            <a:chOff x="0" y="0"/>
            <a:chExt cx="37846" cy="37719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37846" cy="37719"/>
            </a:xfrm>
            <a:custGeom>
              <a:avLst/>
              <a:gdLst/>
              <a:ahLst/>
              <a:cxnLst/>
              <a:rect l="l" t="t" r="r" b="b"/>
              <a:pathLst>
                <a:path w="37846" h="37719">
                  <a:moveTo>
                    <a:pt x="18923" y="0"/>
                  </a:moveTo>
                  <a:cubicBezTo>
                    <a:pt x="8255" y="0"/>
                    <a:pt x="0" y="8255"/>
                    <a:pt x="0" y="18923"/>
                  </a:cubicBezTo>
                  <a:cubicBezTo>
                    <a:pt x="0" y="29337"/>
                    <a:pt x="8255" y="37719"/>
                    <a:pt x="19050" y="37719"/>
                  </a:cubicBezTo>
                  <a:cubicBezTo>
                    <a:pt x="29464" y="37719"/>
                    <a:pt x="37846" y="29464"/>
                    <a:pt x="37846" y="18923"/>
                  </a:cubicBezTo>
                  <a:cubicBezTo>
                    <a:pt x="37719" y="8255"/>
                    <a:pt x="29464" y="0"/>
                    <a:pt x="18923" y="0"/>
                  </a:cubicBezTo>
                  <a:close/>
                </a:path>
              </a:pathLst>
            </a:custGeom>
            <a:solidFill>
              <a:srgbClr val="FBD6CE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0701069" y="3965213"/>
            <a:ext cx="28385" cy="28289"/>
            <a:chOff x="0" y="0"/>
            <a:chExt cx="37846" cy="37719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37846" cy="37719"/>
            </a:xfrm>
            <a:custGeom>
              <a:avLst/>
              <a:gdLst/>
              <a:ahLst/>
              <a:cxnLst/>
              <a:rect l="l" t="t" r="r" b="b"/>
              <a:pathLst>
                <a:path w="37846" h="37719">
                  <a:moveTo>
                    <a:pt x="18923" y="0"/>
                  </a:moveTo>
                  <a:cubicBezTo>
                    <a:pt x="8255" y="0"/>
                    <a:pt x="0" y="8255"/>
                    <a:pt x="0" y="19050"/>
                  </a:cubicBezTo>
                  <a:cubicBezTo>
                    <a:pt x="0" y="29464"/>
                    <a:pt x="8255" y="37719"/>
                    <a:pt x="19050" y="37719"/>
                  </a:cubicBezTo>
                  <a:cubicBezTo>
                    <a:pt x="29464" y="37719"/>
                    <a:pt x="37846" y="29464"/>
                    <a:pt x="37846" y="19050"/>
                  </a:cubicBezTo>
                  <a:cubicBezTo>
                    <a:pt x="37719" y="8255"/>
                    <a:pt x="29464" y="0"/>
                    <a:pt x="18923" y="0"/>
                  </a:cubicBezTo>
                  <a:close/>
                </a:path>
              </a:pathLst>
            </a:custGeom>
            <a:solidFill>
              <a:srgbClr val="FBD6CE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0492594" y="4365029"/>
            <a:ext cx="9906" cy="60007"/>
            <a:chOff x="0" y="0"/>
            <a:chExt cx="13208" cy="8001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3208" cy="80010"/>
            </a:xfrm>
            <a:custGeom>
              <a:avLst/>
              <a:gdLst/>
              <a:ahLst/>
              <a:cxnLst/>
              <a:rect l="l" t="t" r="r" b="b"/>
              <a:pathLst>
                <a:path w="13208" h="80010">
                  <a:moveTo>
                    <a:pt x="0" y="0"/>
                  </a:moveTo>
                  <a:lnTo>
                    <a:pt x="13208" y="80010"/>
                  </a:lnTo>
                  <a:close/>
                </a:path>
              </a:pathLst>
            </a:custGeom>
            <a:solidFill>
              <a:srgbClr val="F6F9FC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0502528" y="4425095"/>
            <a:ext cx="4667" cy="29623"/>
            <a:chOff x="0" y="0"/>
            <a:chExt cx="6223" cy="3949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223" cy="39497"/>
            </a:xfrm>
            <a:custGeom>
              <a:avLst/>
              <a:gdLst/>
              <a:ahLst/>
              <a:cxnLst/>
              <a:rect l="l" t="t" r="r" b="b"/>
              <a:pathLst>
                <a:path w="6223" h="39497">
                  <a:moveTo>
                    <a:pt x="0" y="0"/>
                  </a:moveTo>
                  <a:lnTo>
                    <a:pt x="6223" y="39497"/>
                  </a:lnTo>
                  <a:close/>
                </a:path>
              </a:pathLst>
            </a:custGeom>
            <a:solidFill>
              <a:srgbClr val="F6ECEC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1940778" y="6143242"/>
            <a:ext cx="857" cy="2381"/>
            <a:chOff x="0" y="0"/>
            <a:chExt cx="1143" cy="3175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143" cy="3175"/>
            </a:xfrm>
            <a:custGeom>
              <a:avLst/>
              <a:gdLst/>
              <a:ahLst/>
              <a:cxnLst/>
              <a:rect l="l" t="t" r="r" b="b"/>
              <a:pathLst>
                <a:path w="1143" h="3175">
                  <a:moveTo>
                    <a:pt x="254" y="0"/>
                  </a:moveTo>
                  <a:cubicBezTo>
                    <a:pt x="254" y="1143"/>
                    <a:pt x="254" y="2032"/>
                    <a:pt x="0" y="3175"/>
                  </a:cubicBezTo>
                  <a:lnTo>
                    <a:pt x="1143" y="3175"/>
                  </a:lnTo>
                  <a:cubicBezTo>
                    <a:pt x="762" y="2032"/>
                    <a:pt x="762" y="1143"/>
                    <a:pt x="254" y="0"/>
                  </a:cubicBezTo>
                  <a:close/>
                </a:path>
              </a:pathLst>
            </a:custGeom>
            <a:solidFill>
              <a:srgbClr val="141836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0003406" y="3530441"/>
            <a:ext cx="749999" cy="712184"/>
            <a:chOff x="0" y="0"/>
            <a:chExt cx="999998" cy="949579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999998" cy="949579"/>
            </a:xfrm>
            <a:custGeom>
              <a:avLst/>
              <a:gdLst/>
              <a:ahLst/>
              <a:cxnLst/>
              <a:rect l="l" t="t" r="r" b="b"/>
              <a:pathLst>
                <a:path w="999998" h="949579">
                  <a:moveTo>
                    <a:pt x="751078" y="0"/>
                  </a:moveTo>
                  <a:cubicBezTo>
                    <a:pt x="749554" y="0"/>
                    <a:pt x="748030" y="0"/>
                    <a:pt x="746506" y="0"/>
                  </a:cubicBezTo>
                  <a:lnTo>
                    <a:pt x="239649" y="9017"/>
                  </a:lnTo>
                  <a:cubicBezTo>
                    <a:pt x="106426" y="11430"/>
                    <a:pt x="0" y="121412"/>
                    <a:pt x="2540" y="254762"/>
                  </a:cubicBezTo>
                  <a:lnTo>
                    <a:pt x="7366" y="524256"/>
                  </a:lnTo>
                  <a:cubicBezTo>
                    <a:pt x="9779" y="656082"/>
                    <a:pt x="117475" y="761619"/>
                    <a:pt x="249047" y="761619"/>
                  </a:cubicBezTo>
                  <a:cubicBezTo>
                    <a:pt x="250444" y="761619"/>
                    <a:pt x="251968" y="761619"/>
                    <a:pt x="253492" y="761492"/>
                  </a:cubicBezTo>
                  <a:lnTo>
                    <a:pt x="306197" y="760222"/>
                  </a:lnTo>
                  <a:lnTo>
                    <a:pt x="502793" y="949579"/>
                  </a:lnTo>
                  <a:lnTo>
                    <a:pt x="692150" y="753364"/>
                  </a:lnTo>
                  <a:lnTo>
                    <a:pt x="760349" y="752094"/>
                  </a:lnTo>
                  <a:cubicBezTo>
                    <a:pt x="893572" y="749681"/>
                    <a:pt x="999998" y="639699"/>
                    <a:pt x="997585" y="506349"/>
                  </a:cubicBezTo>
                  <a:lnTo>
                    <a:pt x="992632" y="236728"/>
                  </a:lnTo>
                  <a:cubicBezTo>
                    <a:pt x="990346" y="105156"/>
                    <a:pt x="882650" y="0"/>
                    <a:pt x="75107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0323315" y="3771029"/>
            <a:ext cx="108395" cy="105537"/>
            <a:chOff x="0" y="0"/>
            <a:chExt cx="144526" cy="14071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44526" cy="140716"/>
            </a:xfrm>
            <a:custGeom>
              <a:avLst/>
              <a:gdLst/>
              <a:ahLst/>
              <a:cxnLst/>
              <a:rect l="l" t="t" r="r" b="b"/>
              <a:pathLst>
                <a:path w="144526" h="140716">
                  <a:moveTo>
                    <a:pt x="72263" y="14351"/>
                  </a:moveTo>
                  <a:cubicBezTo>
                    <a:pt x="80010" y="14351"/>
                    <a:pt x="87630" y="15875"/>
                    <a:pt x="94996" y="19177"/>
                  </a:cubicBezTo>
                  <a:cubicBezTo>
                    <a:pt x="108331" y="25273"/>
                    <a:pt x="118999" y="36322"/>
                    <a:pt x="124206" y="50038"/>
                  </a:cubicBezTo>
                  <a:cubicBezTo>
                    <a:pt x="129921" y="63881"/>
                    <a:pt x="129540" y="79248"/>
                    <a:pt x="123317" y="93091"/>
                  </a:cubicBezTo>
                  <a:cubicBezTo>
                    <a:pt x="113919" y="113792"/>
                    <a:pt x="93345" y="126111"/>
                    <a:pt x="71882" y="126111"/>
                  </a:cubicBezTo>
                  <a:cubicBezTo>
                    <a:pt x="64389" y="126111"/>
                    <a:pt x="56642" y="124714"/>
                    <a:pt x="49530" y="121539"/>
                  </a:cubicBezTo>
                  <a:cubicBezTo>
                    <a:pt x="35687" y="115443"/>
                    <a:pt x="25527" y="104521"/>
                    <a:pt x="19939" y="90170"/>
                  </a:cubicBezTo>
                  <a:cubicBezTo>
                    <a:pt x="14605" y="76327"/>
                    <a:pt x="14986" y="61341"/>
                    <a:pt x="21082" y="47498"/>
                  </a:cubicBezTo>
                  <a:cubicBezTo>
                    <a:pt x="27178" y="33655"/>
                    <a:pt x="38100" y="23241"/>
                    <a:pt x="51943" y="17907"/>
                  </a:cubicBezTo>
                  <a:cubicBezTo>
                    <a:pt x="58420" y="15494"/>
                    <a:pt x="65278" y="14224"/>
                    <a:pt x="72263" y="14224"/>
                  </a:cubicBezTo>
                  <a:close/>
                  <a:moveTo>
                    <a:pt x="72517" y="0"/>
                  </a:moveTo>
                  <a:cubicBezTo>
                    <a:pt x="63881" y="0"/>
                    <a:pt x="55245" y="1397"/>
                    <a:pt x="47117" y="4572"/>
                  </a:cubicBezTo>
                  <a:cubicBezTo>
                    <a:pt x="29210" y="11557"/>
                    <a:pt x="15367" y="24511"/>
                    <a:pt x="8001" y="41910"/>
                  </a:cubicBezTo>
                  <a:cubicBezTo>
                    <a:pt x="381" y="59055"/>
                    <a:pt x="0" y="78105"/>
                    <a:pt x="6477" y="95504"/>
                  </a:cubicBezTo>
                  <a:cubicBezTo>
                    <a:pt x="13335" y="113030"/>
                    <a:pt x="26797" y="126873"/>
                    <a:pt x="43815" y="134493"/>
                  </a:cubicBezTo>
                  <a:cubicBezTo>
                    <a:pt x="53213" y="138684"/>
                    <a:pt x="62357" y="140716"/>
                    <a:pt x="72263" y="140716"/>
                  </a:cubicBezTo>
                  <a:cubicBezTo>
                    <a:pt x="98933" y="140716"/>
                    <a:pt x="125095" y="124841"/>
                    <a:pt x="136525" y="98679"/>
                  </a:cubicBezTo>
                  <a:cubicBezTo>
                    <a:pt x="144145" y="81280"/>
                    <a:pt x="144526" y="62103"/>
                    <a:pt x="137668" y="44831"/>
                  </a:cubicBezTo>
                  <a:cubicBezTo>
                    <a:pt x="131191" y="27305"/>
                    <a:pt x="117729" y="13462"/>
                    <a:pt x="100711" y="5715"/>
                  </a:cubicBezTo>
                  <a:cubicBezTo>
                    <a:pt x="91694" y="1905"/>
                    <a:pt x="82042" y="0"/>
                    <a:pt x="725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0499882" y="3764289"/>
            <a:ext cx="108585" cy="105156"/>
            <a:chOff x="0" y="0"/>
            <a:chExt cx="144780" cy="140208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44780" cy="140208"/>
            </a:xfrm>
            <a:custGeom>
              <a:avLst/>
              <a:gdLst/>
              <a:ahLst/>
              <a:cxnLst/>
              <a:rect l="l" t="t" r="r" b="b"/>
              <a:pathLst>
                <a:path w="144780" h="140208">
                  <a:moveTo>
                    <a:pt x="72390" y="14351"/>
                  </a:moveTo>
                  <a:cubicBezTo>
                    <a:pt x="80010" y="14351"/>
                    <a:pt x="87757" y="15748"/>
                    <a:pt x="95123" y="18796"/>
                  </a:cubicBezTo>
                  <a:cubicBezTo>
                    <a:pt x="108966" y="24892"/>
                    <a:pt x="119126" y="35941"/>
                    <a:pt x="124841" y="50165"/>
                  </a:cubicBezTo>
                  <a:cubicBezTo>
                    <a:pt x="130048" y="63881"/>
                    <a:pt x="129667" y="79121"/>
                    <a:pt x="123444" y="92837"/>
                  </a:cubicBezTo>
                  <a:cubicBezTo>
                    <a:pt x="114300" y="113792"/>
                    <a:pt x="93980" y="125984"/>
                    <a:pt x="72517" y="125984"/>
                  </a:cubicBezTo>
                  <a:cubicBezTo>
                    <a:pt x="64897" y="125984"/>
                    <a:pt x="57150" y="124460"/>
                    <a:pt x="49657" y="121158"/>
                  </a:cubicBezTo>
                  <a:cubicBezTo>
                    <a:pt x="36195" y="115570"/>
                    <a:pt x="25654" y="104140"/>
                    <a:pt x="20447" y="90297"/>
                  </a:cubicBezTo>
                  <a:cubicBezTo>
                    <a:pt x="14732" y="76454"/>
                    <a:pt x="15240" y="61087"/>
                    <a:pt x="21336" y="47625"/>
                  </a:cubicBezTo>
                  <a:cubicBezTo>
                    <a:pt x="30607" y="26543"/>
                    <a:pt x="50927" y="14351"/>
                    <a:pt x="72390" y="14351"/>
                  </a:cubicBezTo>
                  <a:close/>
                  <a:moveTo>
                    <a:pt x="72517" y="0"/>
                  </a:moveTo>
                  <a:cubicBezTo>
                    <a:pt x="45593" y="0"/>
                    <a:pt x="19685" y="15367"/>
                    <a:pt x="8255" y="41529"/>
                  </a:cubicBezTo>
                  <a:cubicBezTo>
                    <a:pt x="508" y="59055"/>
                    <a:pt x="0" y="78105"/>
                    <a:pt x="6858" y="95504"/>
                  </a:cubicBezTo>
                  <a:cubicBezTo>
                    <a:pt x="13462" y="113030"/>
                    <a:pt x="26797" y="126873"/>
                    <a:pt x="43942" y="134493"/>
                  </a:cubicBezTo>
                  <a:cubicBezTo>
                    <a:pt x="53340" y="138684"/>
                    <a:pt x="62611" y="140208"/>
                    <a:pt x="72390" y="140208"/>
                  </a:cubicBezTo>
                  <a:cubicBezTo>
                    <a:pt x="99187" y="140208"/>
                    <a:pt x="125222" y="124841"/>
                    <a:pt x="136525" y="98425"/>
                  </a:cubicBezTo>
                  <a:cubicBezTo>
                    <a:pt x="144272" y="81407"/>
                    <a:pt x="144780" y="62230"/>
                    <a:pt x="138176" y="44831"/>
                  </a:cubicBezTo>
                  <a:cubicBezTo>
                    <a:pt x="131318" y="27178"/>
                    <a:pt x="117856" y="13462"/>
                    <a:pt x="100838" y="5715"/>
                  </a:cubicBezTo>
                  <a:cubicBezTo>
                    <a:pt x="91694" y="1778"/>
                    <a:pt x="81915" y="0"/>
                    <a:pt x="725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0146582" y="3764289"/>
            <a:ext cx="108585" cy="105156"/>
            <a:chOff x="0" y="0"/>
            <a:chExt cx="144780" cy="140208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44780" cy="140208"/>
            </a:xfrm>
            <a:custGeom>
              <a:avLst/>
              <a:gdLst/>
              <a:ahLst/>
              <a:cxnLst/>
              <a:rect l="l" t="t" r="r" b="b"/>
              <a:pathLst>
                <a:path w="144780" h="140208">
                  <a:moveTo>
                    <a:pt x="72390" y="14351"/>
                  </a:moveTo>
                  <a:cubicBezTo>
                    <a:pt x="80010" y="14351"/>
                    <a:pt x="87757" y="15748"/>
                    <a:pt x="95123" y="18796"/>
                  </a:cubicBezTo>
                  <a:cubicBezTo>
                    <a:pt x="108966" y="24892"/>
                    <a:pt x="119126" y="35941"/>
                    <a:pt x="124841" y="50165"/>
                  </a:cubicBezTo>
                  <a:cubicBezTo>
                    <a:pt x="130048" y="63881"/>
                    <a:pt x="129667" y="79121"/>
                    <a:pt x="123444" y="92837"/>
                  </a:cubicBezTo>
                  <a:cubicBezTo>
                    <a:pt x="114300" y="113792"/>
                    <a:pt x="93980" y="125984"/>
                    <a:pt x="72517" y="125984"/>
                  </a:cubicBezTo>
                  <a:cubicBezTo>
                    <a:pt x="64897" y="125984"/>
                    <a:pt x="57150" y="124460"/>
                    <a:pt x="49657" y="121158"/>
                  </a:cubicBezTo>
                  <a:cubicBezTo>
                    <a:pt x="36195" y="115570"/>
                    <a:pt x="25654" y="104140"/>
                    <a:pt x="20447" y="90297"/>
                  </a:cubicBezTo>
                  <a:cubicBezTo>
                    <a:pt x="14732" y="76454"/>
                    <a:pt x="15240" y="61087"/>
                    <a:pt x="21336" y="47625"/>
                  </a:cubicBezTo>
                  <a:cubicBezTo>
                    <a:pt x="30607" y="26543"/>
                    <a:pt x="50927" y="14351"/>
                    <a:pt x="72390" y="14351"/>
                  </a:cubicBezTo>
                  <a:close/>
                  <a:moveTo>
                    <a:pt x="72517" y="0"/>
                  </a:moveTo>
                  <a:cubicBezTo>
                    <a:pt x="45593" y="0"/>
                    <a:pt x="19685" y="15367"/>
                    <a:pt x="8255" y="41529"/>
                  </a:cubicBezTo>
                  <a:cubicBezTo>
                    <a:pt x="508" y="59055"/>
                    <a:pt x="0" y="78105"/>
                    <a:pt x="6858" y="95504"/>
                  </a:cubicBezTo>
                  <a:cubicBezTo>
                    <a:pt x="13462" y="113030"/>
                    <a:pt x="26797" y="126873"/>
                    <a:pt x="43942" y="134493"/>
                  </a:cubicBezTo>
                  <a:cubicBezTo>
                    <a:pt x="53340" y="138684"/>
                    <a:pt x="62611" y="140208"/>
                    <a:pt x="72390" y="140208"/>
                  </a:cubicBezTo>
                  <a:cubicBezTo>
                    <a:pt x="99187" y="140208"/>
                    <a:pt x="125222" y="124841"/>
                    <a:pt x="136525" y="98425"/>
                  </a:cubicBezTo>
                  <a:cubicBezTo>
                    <a:pt x="144272" y="81407"/>
                    <a:pt x="144780" y="62230"/>
                    <a:pt x="138176" y="44831"/>
                  </a:cubicBezTo>
                  <a:cubicBezTo>
                    <a:pt x="131318" y="27178"/>
                    <a:pt x="117856" y="13462"/>
                    <a:pt x="100838" y="5715"/>
                  </a:cubicBezTo>
                  <a:cubicBezTo>
                    <a:pt x="91694" y="1778"/>
                    <a:pt x="81915" y="0"/>
                    <a:pt x="725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6" name="Picture 96"/>
          <p:cNvPicPr>
            <a:picLocks noChangeAspect="1"/>
          </p:cNvPicPr>
          <p:nvPr/>
        </p:nvPicPr>
        <p:blipFill>
          <a:blip r:embed="rId3"/>
          <a:srcRect b="102"/>
          <a:stretch>
            <a:fillRect/>
          </a:stretch>
        </p:blipFill>
        <p:spPr>
          <a:xfrm>
            <a:off x="4376367" y="4916163"/>
            <a:ext cx="3007545" cy="4114800"/>
          </a:xfrm>
          <a:prstGeom prst="rect">
            <a:avLst/>
          </a:prstGeom>
        </p:spPr>
      </p:pic>
      <p:pic>
        <p:nvPicPr>
          <p:cNvPr id="97" name="Picture 97"/>
          <p:cNvPicPr>
            <a:picLocks noChangeAspect="1"/>
          </p:cNvPicPr>
          <p:nvPr/>
        </p:nvPicPr>
        <p:blipFill>
          <a:blip r:embed="rId4"/>
          <a:srcRect b="35"/>
          <a:stretch>
            <a:fillRect/>
          </a:stretch>
        </p:blipFill>
        <p:spPr>
          <a:xfrm>
            <a:off x="10111372" y="4989438"/>
            <a:ext cx="2835471" cy="4114800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5"/>
          <a:srcRect b="43"/>
          <a:stretch>
            <a:fillRect/>
          </a:stretch>
        </p:blipFill>
        <p:spPr>
          <a:xfrm>
            <a:off x="7364200" y="4916163"/>
            <a:ext cx="3097322" cy="4114800"/>
          </a:xfrm>
          <a:prstGeom prst="rect">
            <a:avLst/>
          </a:prstGeom>
        </p:spPr>
      </p:pic>
      <p:grpSp>
        <p:nvGrpSpPr>
          <p:cNvPr id="99" name="Group 99"/>
          <p:cNvGrpSpPr/>
          <p:nvPr/>
        </p:nvGrpSpPr>
        <p:grpSpPr>
          <a:xfrm rot="573203">
            <a:off x="8768224" y="6193185"/>
            <a:ext cx="1432560" cy="559975"/>
            <a:chOff x="0" y="0"/>
            <a:chExt cx="1910080" cy="746633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1910080" cy="746633"/>
            </a:xfrm>
            <a:custGeom>
              <a:avLst/>
              <a:gdLst/>
              <a:ahLst/>
              <a:cxnLst/>
              <a:rect l="l" t="t" r="r" b="b"/>
              <a:pathLst>
                <a:path w="1910080" h="746633">
                  <a:moveTo>
                    <a:pt x="276225" y="0"/>
                  </a:moveTo>
                  <a:cubicBezTo>
                    <a:pt x="290703" y="0"/>
                    <a:pt x="305181" y="1270"/>
                    <a:pt x="319913" y="3810"/>
                  </a:cubicBezTo>
                  <a:lnTo>
                    <a:pt x="1676908" y="237744"/>
                  </a:lnTo>
                  <a:cubicBezTo>
                    <a:pt x="1816227" y="261620"/>
                    <a:pt x="1910080" y="394462"/>
                    <a:pt x="1886077" y="533781"/>
                  </a:cubicBezTo>
                  <a:cubicBezTo>
                    <a:pt x="1864233" y="658749"/>
                    <a:pt x="1756029" y="746633"/>
                    <a:pt x="1633347" y="746633"/>
                  </a:cubicBezTo>
                  <a:cubicBezTo>
                    <a:pt x="1618869" y="746633"/>
                    <a:pt x="1604264" y="745363"/>
                    <a:pt x="1589532" y="742950"/>
                  </a:cubicBezTo>
                  <a:lnTo>
                    <a:pt x="471551" y="550037"/>
                  </a:lnTo>
                  <a:lnTo>
                    <a:pt x="293751" y="663829"/>
                  </a:lnTo>
                  <a:lnTo>
                    <a:pt x="318008" y="523621"/>
                  </a:lnTo>
                  <a:lnTo>
                    <a:pt x="233172" y="509016"/>
                  </a:lnTo>
                  <a:cubicBezTo>
                    <a:pt x="93345" y="484886"/>
                    <a:pt x="0" y="352171"/>
                    <a:pt x="23876" y="212979"/>
                  </a:cubicBezTo>
                  <a:cubicBezTo>
                    <a:pt x="45466" y="87884"/>
                    <a:pt x="153797" y="0"/>
                    <a:pt x="276225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01" name="Group 101"/>
          <p:cNvGrpSpPr/>
          <p:nvPr/>
        </p:nvGrpSpPr>
        <p:grpSpPr>
          <a:xfrm rot="573203">
            <a:off x="9129626" y="6309916"/>
            <a:ext cx="740854" cy="136493"/>
            <a:chOff x="0" y="0"/>
            <a:chExt cx="987806" cy="181991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987806" cy="181991"/>
            </a:xfrm>
            <a:custGeom>
              <a:avLst/>
              <a:gdLst/>
              <a:ahLst/>
              <a:cxnLst/>
              <a:rect l="l" t="t" r="r" b="b"/>
              <a:pathLst>
                <a:path w="987806" h="181991">
                  <a:moveTo>
                    <a:pt x="8128" y="0"/>
                  </a:moveTo>
                  <a:cubicBezTo>
                    <a:pt x="8509" y="0"/>
                    <a:pt x="8763" y="0"/>
                    <a:pt x="9017" y="0"/>
                  </a:cubicBezTo>
                  <a:lnTo>
                    <a:pt x="981329" y="167767"/>
                  </a:lnTo>
                  <a:cubicBezTo>
                    <a:pt x="985012" y="168656"/>
                    <a:pt x="987806" y="172212"/>
                    <a:pt x="986917" y="175895"/>
                  </a:cubicBezTo>
                  <a:cubicBezTo>
                    <a:pt x="986536" y="179578"/>
                    <a:pt x="983361" y="181991"/>
                    <a:pt x="980059" y="181991"/>
                  </a:cubicBezTo>
                  <a:lnTo>
                    <a:pt x="978916" y="181991"/>
                  </a:lnTo>
                  <a:lnTo>
                    <a:pt x="6604" y="14224"/>
                  </a:lnTo>
                  <a:cubicBezTo>
                    <a:pt x="2794" y="13462"/>
                    <a:pt x="0" y="9652"/>
                    <a:pt x="762" y="6223"/>
                  </a:cubicBezTo>
                  <a:cubicBezTo>
                    <a:pt x="1270" y="2286"/>
                    <a:pt x="4699" y="0"/>
                    <a:pt x="81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3" name="Group 103"/>
          <p:cNvGrpSpPr/>
          <p:nvPr/>
        </p:nvGrpSpPr>
        <p:grpSpPr>
          <a:xfrm rot="573203">
            <a:off x="9183001" y="6502496"/>
            <a:ext cx="627507" cy="117157"/>
            <a:chOff x="0" y="0"/>
            <a:chExt cx="836676" cy="156210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836676" cy="156210"/>
            </a:xfrm>
            <a:custGeom>
              <a:avLst/>
              <a:gdLst/>
              <a:ahLst/>
              <a:cxnLst/>
              <a:rect l="l" t="t" r="r" b="b"/>
              <a:pathLst>
                <a:path w="836676" h="156210">
                  <a:moveTo>
                    <a:pt x="7493" y="0"/>
                  </a:moveTo>
                  <a:cubicBezTo>
                    <a:pt x="8001" y="0"/>
                    <a:pt x="8509" y="127"/>
                    <a:pt x="9017" y="254"/>
                  </a:cubicBezTo>
                  <a:lnTo>
                    <a:pt x="830199" y="141986"/>
                  </a:lnTo>
                  <a:cubicBezTo>
                    <a:pt x="833882" y="142367"/>
                    <a:pt x="836676" y="146177"/>
                    <a:pt x="835914" y="149987"/>
                  </a:cubicBezTo>
                  <a:cubicBezTo>
                    <a:pt x="835533" y="153797"/>
                    <a:pt x="832231" y="156210"/>
                    <a:pt x="829056" y="156210"/>
                  </a:cubicBezTo>
                  <a:cubicBezTo>
                    <a:pt x="828675" y="156210"/>
                    <a:pt x="828294" y="155829"/>
                    <a:pt x="827786" y="155829"/>
                  </a:cubicBezTo>
                  <a:lnTo>
                    <a:pt x="6604" y="14478"/>
                  </a:lnTo>
                  <a:cubicBezTo>
                    <a:pt x="2413" y="13589"/>
                    <a:pt x="0" y="9906"/>
                    <a:pt x="381" y="5842"/>
                  </a:cubicBezTo>
                  <a:cubicBezTo>
                    <a:pt x="1143" y="2667"/>
                    <a:pt x="4064" y="0"/>
                    <a:pt x="74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5" name="Group 105"/>
          <p:cNvGrpSpPr/>
          <p:nvPr/>
        </p:nvGrpSpPr>
        <p:grpSpPr>
          <a:xfrm rot="573203">
            <a:off x="9370195" y="6483256"/>
            <a:ext cx="641032" cy="119253"/>
            <a:chOff x="0" y="0"/>
            <a:chExt cx="854710" cy="159004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54710" cy="159004"/>
            </a:xfrm>
            <a:custGeom>
              <a:avLst/>
              <a:gdLst/>
              <a:ahLst/>
              <a:cxnLst/>
              <a:rect l="l" t="t" r="r" b="b"/>
              <a:pathLst>
                <a:path w="854710" h="159004">
                  <a:moveTo>
                    <a:pt x="7493" y="0"/>
                  </a:moveTo>
                  <a:cubicBezTo>
                    <a:pt x="8001" y="0"/>
                    <a:pt x="8509" y="127"/>
                    <a:pt x="9017" y="254"/>
                  </a:cubicBezTo>
                  <a:lnTo>
                    <a:pt x="848106" y="144780"/>
                  </a:lnTo>
                  <a:cubicBezTo>
                    <a:pt x="852170" y="145669"/>
                    <a:pt x="854710" y="149225"/>
                    <a:pt x="853821" y="152908"/>
                  </a:cubicBezTo>
                  <a:cubicBezTo>
                    <a:pt x="853313" y="156591"/>
                    <a:pt x="850138" y="159004"/>
                    <a:pt x="846963" y="159004"/>
                  </a:cubicBezTo>
                  <a:lnTo>
                    <a:pt x="845693" y="159004"/>
                  </a:lnTo>
                  <a:lnTo>
                    <a:pt x="6604" y="14478"/>
                  </a:lnTo>
                  <a:cubicBezTo>
                    <a:pt x="2413" y="13589"/>
                    <a:pt x="0" y="9906"/>
                    <a:pt x="508" y="5842"/>
                  </a:cubicBezTo>
                  <a:cubicBezTo>
                    <a:pt x="1270" y="2667"/>
                    <a:pt x="4191" y="0"/>
                    <a:pt x="74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7" name="Picture 107"/>
          <p:cNvPicPr>
            <a:picLocks noChangeAspect="1"/>
          </p:cNvPicPr>
          <p:nvPr/>
        </p:nvPicPr>
        <p:blipFill>
          <a:blip r:embed="rId6"/>
          <a:srcRect b="73"/>
          <a:stretch>
            <a:fillRect/>
          </a:stretch>
        </p:blipFill>
        <p:spPr>
          <a:xfrm rot="-185667">
            <a:off x="8912861" y="649279"/>
            <a:ext cx="3432446" cy="3745725"/>
          </a:xfrm>
          <a:prstGeom prst="rect">
            <a:avLst/>
          </a:prstGeom>
        </p:spPr>
      </p:pic>
      <p:sp>
        <p:nvSpPr>
          <p:cNvPr id="108" name="TextBox 108"/>
          <p:cNvSpPr txBox="1"/>
          <p:nvPr/>
        </p:nvSpPr>
        <p:spPr>
          <a:xfrm>
            <a:off x="1531425" y="770325"/>
            <a:ext cx="3611476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OUR TEAM:</a:t>
            </a:r>
          </a:p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0124D"/>
                </a:solidFill>
                <a:latin typeface="Staatliches"/>
              </a:rPr>
              <a:t>The Matchmakers</a:t>
            </a:r>
          </a:p>
        </p:txBody>
      </p:sp>
      <p:grpSp>
        <p:nvGrpSpPr>
          <p:cNvPr id="109" name="Group 109"/>
          <p:cNvGrpSpPr/>
          <p:nvPr/>
        </p:nvGrpSpPr>
        <p:grpSpPr>
          <a:xfrm rot="1158854">
            <a:off x="12508591" y="6250014"/>
            <a:ext cx="632683" cy="576968"/>
            <a:chOff x="0" y="0"/>
            <a:chExt cx="843578" cy="769291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843534" cy="769239"/>
            </a:xfrm>
            <a:custGeom>
              <a:avLst/>
              <a:gdLst/>
              <a:ahLst/>
              <a:cxnLst/>
              <a:rect l="l" t="t" r="r" b="b"/>
              <a:pathLst>
                <a:path w="843534" h="769239">
                  <a:moveTo>
                    <a:pt x="246507" y="0"/>
                  </a:moveTo>
                  <a:cubicBezTo>
                    <a:pt x="258572" y="0"/>
                    <a:pt x="270764" y="1143"/>
                    <a:pt x="282956" y="3556"/>
                  </a:cubicBezTo>
                  <a:lnTo>
                    <a:pt x="673862" y="79756"/>
                  </a:lnTo>
                  <a:cubicBezTo>
                    <a:pt x="776605" y="99822"/>
                    <a:pt x="843534" y="199390"/>
                    <a:pt x="823849" y="302006"/>
                  </a:cubicBezTo>
                  <a:lnTo>
                    <a:pt x="783209" y="510032"/>
                  </a:lnTo>
                  <a:cubicBezTo>
                    <a:pt x="765556" y="600583"/>
                    <a:pt x="685800" y="663321"/>
                    <a:pt x="596646" y="663321"/>
                  </a:cubicBezTo>
                  <a:cubicBezTo>
                    <a:pt x="584708" y="663321"/>
                    <a:pt x="572770" y="662305"/>
                    <a:pt x="560578" y="659892"/>
                  </a:cubicBezTo>
                  <a:lnTo>
                    <a:pt x="508254" y="649351"/>
                  </a:lnTo>
                  <a:lnTo>
                    <a:pt x="330327" y="769239"/>
                  </a:lnTo>
                  <a:lnTo>
                    <a:pt x="210820" y="591693"/>
                  </a:lnTo>
                  <a:lnTo>
                    <a:pt x="170053" y="583311"/>
                  </a:lnTo>
                  <a:cubicBezTo>
                    <a:pt x="66929" y="563499"/>
                    <a:pt x="0" y="463677"/>
                    <a:pt x="20066" y="361061"/>
                  </a:cubicBezTo>
                  <a:lnTo>
                    <a:pt x="60706" y="153289"/>
                  </a:lnTo>
                  <a:cubicBezTo>
                    <a:pt x="78232" y="62992"/>
                    <a:pt x="157607" y="0"/>
                    <a:pt x="24650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1" name="Group 111"/>
          <p:cNvGrpSpPr/>
          <p:nvPr/>
        </p:nvGrpSpPr>
        <p:grpSpPr>
          <a:xfrm rot="1158854">
            <a:off x="12706205" y="6383399"/>
            <a:ext cx="273894" cy="236611"/>
            <a:chOff x="0" y="0"/>
            <a:chExt cx="365193" cy="315481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365125" cy="315595"/>
            </a:xfrm>
            <a:custGeom>
              <a:avLst/>
              <a:gdLst/>
              <a:ahLst/>
              <a:cxnLst/>
              <a:rect l="l" t="t" r="r" b="b"/>
              <a:pathLst>
                <a:path w="365125" h="315595">
                  <a:moveTo>
                    <a:pt x="99187" y="0"/>
                  </a:moveTo>
                  <a:cubicBezTo>
                    <a:pt x="105791" y="0"/>
                    <a:pt x="112776" y="762"/>
                    <a:pt x="119634" y="2286"/>
                  </a:cubicBezTo>
                  <a:cubicBezTo>
                    <a:pt x="158877" y="10668"/>
                    <a:pt x="186690" y="42799"/>
                    <a:pt x="192024" y="80391"/>
                  </a:cubicBezTo>
                  <a:cubicBezTo>
                    <a:pt x="209042" y="53848"/>
                    <a:pt x="238633" y="37084"/>
                    <a:pt x="270764" y="37084"/>
                  </a:cubicBezTo>
                  <a:cubicBezTo>
                    <a:pt x="277368" y="37084"/>
                    <a:pt x="283845" y="37719"/>
                    <a:pt x="290576" y="39243"/>
                  </a:cubicBezTo>
                  <a:cubicBezTo>
                    <a:pt x="326898" y="47117"/>
                    <a:pt x="355981" y="77216"/>
                    <a:pt x="362585" y="113792"/>
                  </a:cubicBezTo>
                  <a:cubicBezTo>
                    <a:pt x="365125" y="126619"/>
                    <a:pt x="364490" y="138938"/>
                    <a:pt x="361696" y="150495"/>
                  </a:cubicBezTo>
                  <a:cubicBezTo>
                    <a:pt x="350774" y="194818"/>
                    <a:pt x="309626" y="221234"/>
                    <a:pt x="272669" y="242697"/>
                  </a:cubicBezTo>
                  <a:cubicBezTo>
                    <a:pt x="261747" y="249301"/>
                    <a:pt x="149987" y="315595"/>
                    <a:pt x="142621" y="315595"/>
                  </a:cubicBezTo>
                  <a:cubicBezTo>
                    <a:pt x="142494" y="315595"/>
                    <a:pt x="142240" y="315595"/>
                    <a:pt x="142240" y="315468"/>
                  </a:cubicBezTo>
                  <a:cubicBezTo>
                    <a:pt x="109728" y="274447"/>
                    <a:pt x="79121" y="231267"/>
                    <a:pt x="48514" y="188595"/>
                  </a:cubicBezTo>
                  <a:cubicBezTo>
                    <a:pt x="23241" y="153416"/>
                    <a:pt x="0" y="110744"/>
                    <a:pt x="12827" y="66421"/>
                  </a:cubicBezTo>
                  <a:cubicBezTo>
                    <a:pt x="24511" y="25908"/>
                    <a:pt x="59436" y="0"/>
                    <a:pt x="991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3" name="TextBox 113"/>
          <p:cNvSpPr txBox="1"/>
          <p:nvPr/>
        </p:nvSpPr>
        <p:spPr>
          <a:xfrm>
            <a:off x="12824892" y="5878055"/>
            <a:ext cx="380775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The Architect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6052904" y="1322775"/>
            <a:ext cx="1724478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The Innovator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6106723" y="654825"/>
            <a:ext cx="47479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dang quoc thang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2824892" y="5239083"/>
            <a:ext cx="3807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Bui Hoang quynh chi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836174" y="5248608"/>
            <a:ext cx="380775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"/>
              </a:rPr>
              <a:t>The Dreamer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838180" y="4673314"/>
            <a:ext cx="3807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Tang trung son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5631342" y="4021353"/>
            <a:ext cx="380775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8"/>
              </a:lnSpc>
            </a:pPr>
            <a:r>
              <a:rPr lang="en-US" sz="2799">
                <a:solidFill>
                  <a:srgbClr val="20124D"/>
                </a:solidFill>
                <a:latin typeface="Staatliches"/>
              </a:rPr>
              <a:t>Le hoang tung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7656601" y="4536336"/>
            <a:ext cx="1648195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20124D"/>
                </a:solidFill>
                <a:latin typeface="Roboto Condensed Light"/>
              </a:rPr>
              <a:t>The Artist</a:t>
            </a:r>
          </a:p>
        </p:txBody>
      </p:sp>
      <p:grpSp>
        <p:nvGrpSpPr>
          <p:cNvPr id="121" name="Group 121"/>
          <p:cNvGrpSpPr/>
          <p:nvPr/>
        </p:nvGrpSpPr>
        <p:grpSpPr>
          <a:xfrm rot="5400000">
            <a:off x="18778320" y="8159751"/>
            <a:ext cx="781621" cy="3407188"/>
            <a:chOff x="0" y="0"/>
            <a:chExt cx="1042162" cy="4542917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1042162" cy="4542917"/>
            </a:xfrm>
            <a:custGeom>
              <a:avLst/>
              <a:gdLst/>
              <a:ahLst/>
              <a:cxnLst/>
              <a:rect l="l" t="t" r="r" b="b"/>
              <a:pathLst>
                <a:path w="1042162" h="4542917">
                  <a:moveTo>
                    <a:pt x="1018794" y="50546"/>
                  </a:moveTo>
                  <a:lnTo>
                    <a:pt x="1018794" y="4513707"/>
                  </a:lnTo>
                  <a:cubicBezTo>
                    <a:pt x="932180" y="4490974"/>
                    <a:pt x="479298" y="4347337"/>
                    <a:pt x="503936" y="3848735"/>
                  </a:cubicBezTo>
                  <a:cubicBezTo>
                    <a:pt x="513334" y="3660140"/>
                    <a:pt x="564261" y="3546475"/>
                    <a:pt x="605409" y="3455543"/>
                  </a:cubicBezTo>
                  <a:cubicBezTo>
                    <a:pt x="637540" y="3384423"/>
                    <a:pt x="665353" y="3323336"/>
                    <a:pt x="665353" y="3247009"/>
                  </a:cubicBezTo>
                  <a:cubicBezTo>
                    <a:pt x="665353" y="3131058"/>
                    <a:pt x="556387" y="3021076"/>
                    <a:pt x="441071" y="2904998"/>
                  </a:cubicBezTo>
                  <a:cubicBezTo>
                    <a:pt x="248158" y="2710180"/>
                    <a:pt x="29210" y="2489708"/>
                    <a:pt x="213487" y="2166493"/>
                  </a:cubicBezTo>
                  <a:cubicBezTo>
                    <a:pt x="319532" y="1980692"/>
                    <a:pt x="460883" y="1882140"/>
                    <a:pt x="585597" y="1794891"/>
                  </a:cubicBezTo>
                  <a:cubicBezTo>
                    <a:pt x="717931" y="1702435"/>
                    <a:pt x="832104" y="1622679"/>
                    <a:pt x="864489" y="1467485"/>
                  </a:cubicBezTo>
                  <a:cubicBezTo>
                    <a:pt x="896620" y="1312545"/>
                    <a:pt x="852678" y="1147699"/>
                    <a:pt x="810387" y="988187"/>
                  </a:cubicBezTo>
                  <a:cubicBezTo>
                    <a:pt x="774065" y="851408"/>
                    <a:pt x="739648" y="721995"/>
                    <a:pt x="755269" y="608838"/>
                  </a:cubicBezTo>
                  <a:cubicBezTo>
                    <a:pt x="799846" y="286258"/>
                    <a:pt x="962660" y="104648"/>
                    <a:pt x="1018794" y="50546"/>
                  </a:cubicBezTo>
                  <a:close/>
                  <a:moveTo>
                    <a:pt x="1042162" y="0"/>
                  </a:moveTo>
                  <a:lnTo>
                    <a:pt x="1023366" y="15240"/>
                  </a:lnTo>
                  <a:cubicBezTo>
                    <a:pt x="1020699" y="16764"/>
                    <a:pt x="787400" y="206375"/>
                    <a:pt x="732155" y="605536"/>
                  </a:cubicBezTo>
                  <a:cubicBezTo>
                    <a:pt x="716026" y="723138"/>
                    <a:pt x="750697" y="854837"/>
                    <a:pt x="787654" y="993902"/>
                  </a:cubicBezTo>
                  <a:cubicBezTo>
                    <a:pt x="829310" y="1150874"/>
                    <a:pt x="872617" y="1312926"/>
                    <a:pt x="841375" y="1462405"/>
                  </a:cubicBezTo>
                  <a:cubicBezTo>
                    <a:pt x="810895" y="1608963"/>
                    <a:pt x="700405" y="1686179"/>
                    <a:pt x="572262" y="1775587"/>
                  </a:cubicBezTo>
                  <a:cubicBezTo>
                    <a:pt x="445135" y="1864233"/>
                    <a:pt x="301498" y="1964309"/>
                    <a:pt x="192913" y="2154936"/>
                  </a:cubicBezTo>
                  <a:cubicBezTo>
                    <a:pt x="0" y="2493137"/>
                    <a:pt x="225298" y="2720721"/>
                    <a:pt x="424307" y="2921127"/>
                  </a:cubicBezTo>
                  <a:cubicBezTo>
                    <a:pt x="536194" y="3033903"/>
                    <a:pt x="641985" y="3140583"/>
                    <a:pt x="641985" y="3246882"/>
                  </a:cubicBezTo>
                  <a:cubicBezTo>
                    <a:pt x="641985" y="3318002"/>
                    <a:pt x="615061" y="3377311"/>
                    <a:pt x="583946" y="3446018"/>
                  </a:cubicBezTo>
                  <a:cubicBezTo>
                    <a:pt x="542163" y="3538728"/>
                    <a:pt x="489966" y="3654171"/>
                    <a:pt x="480187" y="3847465"/>
                  </a:cubicBezTo>
                  <a:cubicBezTo>
                    <a:pt x="451866" y="4416044"/>
                    <a:pt x="1022350" y="4538980"/>
                    <a:pt x="1028192" y="4539869"/>
                  </a:cubicBezTo>
                  <a:lnTo>
                    <a:pt x="1042035" y="4542917"/>
                  </a:lnTo>
                  <a:lnTo>
                    <a:pt x="104203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3" name="Group 123"/>
          <p:cNvGrpSpPr/>
          <p:nvPr/>
        </p:nvGrpSpPr>
        <p:grpSpPr>
          <a:xfrm rot="5400000">
            <a:off x="14719986" y="9067503"/>
            <a:ext cx="429292" cy="424053"/>
            <a:chOff x="0" y="0"/>
            <a:chExt cx="572389" cy="565404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572389" cy="565404"/>
            </a:xfrm>
            <a:custGeom>
              <a:avLst/>
              <a:gdLst/>
              <a:ahLst/>
              <a:cxnLst/>
              <a:rect l="l" t="t" r="r" b="b"/>
              <a:pathLst>
                <a:path w="572389" h="565404">
                  <a:moveTo>
                    <a:pt x="179197" y="127"/>
                  </a:moveTo>
                  <a:cubicBezTo>
                    <a:pt x="130937" y="127"/>
                    <a:pt x="82677" y="20828"/>
                    <a:pt x="48260" y="63373"/>
                  </a:cubicBezTo>
                  <a:cubicBezTo>
                    <a:pt x="4191" y="117729"/>
                    <a:pt x="0" y="196850"/>
                    <a:pt x="37211" y="256286"/>
                  </a:cubicBezTo>
                  <a:cubicBezTo>
                    <a:pt x="69977" y="307975"/>
                    <a:pt x="124206" y="334518"/>
                    <a:pt x="178689" y="334518"/>
                  </a:cubicBezTo>
                  <a:cubicBezTo>
                    <a:pt x="193040" y="334518"/>
                    <a:pt x="207518" y="332613"/>
                    <a:pt x="221615" y="328930"/>
                  </a:cubicBezTo>
                  <a:cubicBezTo>
                    <a:pt x="192786" y="392557"/>
                    <a:pt x="204851" y="471297"/>
                    <a:pt x="262509" y="523240"/>
                  </a:cubicBezTo>
                  <a:cubicBezTo>
                    <a:pt x="293370" y="550926"/>
                    <a:pt x="333756" y="565404"/>
                    <a:pt x="374142" y="565404"/>
                  </a:cubicBezTo>
                  <a:cubicBezTo>
                    <a:pt x="401828" y="565404"/>
                    <a:pt x="429514" y="558546"/>
                    <a:pt x="454406" y="544703"/>
                  </a:cubicBezTo>
                  <a:cubicBezTo>
                    <a:pt x="506857" y="515112"/>
                    <a:pt x="536067" y="464566"/>
                    <a:pt x="540639" y="412115"/>
                  </a:cubicBezTo>
                  <a:lnTo>
                    <a:pt x="572389" y="32766"/>
                  </a:lnTo>
                  <a:lnTo>
                    <a:pt x="193421" y="635"/>
                  </a:lnTo>
                  <a:cubicBezTo>
                    <a:pt x="188595" y="254"/>
                    <a:pt x="183896" y="0"/>
                    <a:pt x="179070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25" name="Group 125"/>
          <p:cNvGrpSpPr/>
          <p:nvPr/>
        </p:nvGrpSpPr>
        <p:grpSpPr>
          <a:xfrm rot="5400000">
            <a:off x="14816017" y="9176092"/>
            <a:ext cx="159544" cy="324040"/>
            <a:chOff x="0" y="0"/>
            <a:chExt cx="212725" cy="432054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212725" cy="432054"/>
            </a:xfrm>
            <a:custGeom>
              <a:avLst/>
              <a:gdLst/>
              <a:ahLst/>
              <a:cxnLst/>
              <a:rect l="l" t="t" r="r" b="b"/>
              <a:pathLst>
                <a:path w="212725" h="432054">
                  <a:moveTo>
                    <a:pt x="203962" y="0"/>
                  </a:moveTo>
                  <a:cubicBezTo>
                    <a:pt x="202057" y="1905"/>
                    <a:pt x="0" y="218059"/>
                    <a:pt x="194564" y="432054"/>
                  </a:cubicBezTo>
                  <a:lnTo>
                    <a:pt x="203327" y="424307"/>
                  </a:lnTo>
                  <a:cubicBezTo>
                    <a:pt x="16002" y="218440"/>
                    <a:pt x="204597" y="16383"/>
                    <a:pt x="212725" y="7747"/>
                  </a:cubicBezTo>
                  <a:lnTo>
                    <a:pt x="203962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7" name="Group 127"/>
          <p:cNvGrpSpPr/>
          <p:nvPr/>
        </p:nvGrpSpPr>
        <p:grpSpPr>
          <a:xfrm rot="5400000">
            <a:off x="14962932" y="9183383"/>
            <a:ext cx="198691" cy="172117"/>
            <a:chOff x="0" y="0"/>
            <a:chExt cx="264922" cy="229489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264922" cy="229489"/>
            </a:xfrm>
            <a:custGeom>
              <a:avLst/>
              <a:gdLst/>
              <a:ahLst/>
              <a:cxnLst/>
              <a:rect l="l" t="t" r="r" b="b"/>
              <a:pathLst>
                <a:path w="264922" h="229489">
                  <a:moveTo>
                    <a:pt x="11049" y="0"/>
                  </a:moveTo>
                  <a:cubicBezTo>
                    <a:pt x="0" y="45720"/>
                    <a:pt x="16256" y="119634"/>
                    <a:pt x="68453" y="172847"/>
                  </a:cubicBezTo>
                  <a:cubicBezTo>
                    <a:pt x="95758" y="200533"/>
                    <a:pt x="140589" y="229489"/>
                    <a:pt x="207010" y="229489"/>
                  </a:cubicBezTo>
                  <a:cubicBezTo>
                    <a:pt x="224663" y="229489"/>
                    <a:pt x="243967" y="227457"/>
                    <a:pt x="264922" y="222631"/>
                  </a:cubicBezTo>
                  <a:lnTo>
                    <a:pt x="262382" y="211328"/>
                  </a:lnTo>
                  <a:cubicBezTo>
                    <a:pt x="242570" y="215773"/>
                    <a:pt x="224409" y="217805"/>
                    <a:pt x="207645" y="217805"/>
                  </a:cubicBezTo>
                  <a:cubicBezTo>
                    <a:pt x="144780" y="217805"/>
                    <a:pt x="102743" y="190500"/>
                    <a:pt x="76835" y="164338"/>
                  </a:cubicBezTo>
                  <a:cubicBezTo>
                    <a:pt x="28194" y="115189"/>
                    <a:pt x="12319" y="44196"/>
                    <a:pt x="22352" y="2667"/>
                  </a:cubicBezTo>
                  <a:lnTo>
                    <a:pt x="11049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9" name="Group 129"/>
          <p:cNvGrpSpPr/>
          <p:nvPr/>
        </p:nvGrpSpPr>
        <p:grpSpPr>
          <a:xfrm rot="5400000">
            <a:off x="14881059" y="9228534"/>
            <a:ext cx="105061" cy="128397"/>
            <a:chOff x="0" y="0"/>
            <a:chExt cx="140081" cy="171196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140081" cy="171196"/>
            </a:xfrm>
            <a:custGeom>
              <a:avLst/>
              <a:gdLst/>
              <a:ahLst/>
              <a:cxnLst/>
              <a:rect l="l" t="t" r="r" b="b"/>
              <a:pathLst>
                <a:path w="140081" h="171196">
                  <a:moveTo>
                    <a:pt x="19431" y="0"/>
                  </a:moveTo>
                  <a:cubicBezTo>
                    <a:pt x="0" y="51943"/>
                    <a:pt x="7493" y="99187"/>
                    <a:pt x="39751" y="132842"/>
                  </a:cubicBezTo>
                  <a:cubicBezTo>
                    <a:pt x="64389" y="158242"/>
                    <a:pt x="98806" y="171196"/>
                    <a:pt x="123825" y="171196"/>
                  </a:cubicBezTo>
                  <a:cubicBezTo>
                    <a:pt x="129794" y="171196"/>
                    <a:pt x="135382" y="170434"/>
                    <a:pt x="140081" y="168910"/>
                  </a:cubicBezTo>
                  <a:lnTo>
                    <a:pt x="136525" y="157480"/>
                  </a:lnTo>
                  <a:cubicBezTo>
                    <a:pt x="133096" y="158623"/>
                    <a:pt x="128905" y="159258"/>
                    <a:pt x="123825" y="159258"/>
                  </a:cubicBezTo>
                  <a:cubicBezTo>
                    <a:pt x="103378" y="159258"/>
                    <a:pt x="72136" y="149098"/>
                    <a:pt x="48387" y="124714"/>
                  </a:cubicBezTo>
                  <a:cubicBezTo>
                    <a:pt x="27432" y="103378"/>
                    <a:pt x="7747" y="64770"/>
                    <a:pt x="30353" y="3810"/>
                  </a:cubicBezTo>
                  <a:lnTo>
                    <a:pt x="19431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31" name="Group 131"/>
          <p:cNvGrpSpPr/>
          <p:nvPr/>
        </p:nvGrpSpPr>
        <p:grpSpPr>
          <a:xfrm rot="5400000">
            <a:off x="14778754" y="9249288"/>
            <a:ext cx="118967" cy="141637"/>
            <a:chOff x="0" y="0"/>
            <a:chExt cx="158623" cy="188849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158623" cy="188849"/>
            </a:xfrm>
            <a:custGeom>
              <a:avLst/>
              <a:gdLst/>
              <a:ahLst/>
              <a:cxnLst/>
              <a:rect l="l" t="t" r="r" b="b"/>
              <a:pathLst>
                <a:path w="158623" h="188849">
                  <a:moveTo>
                    <a:pt x="1905" y="0"/>
                  </a:moveTo>
                  <a:cubicBezTo>
                    <a:pt x="0" y="72009"/>
                    <a:pt x="16764" y="124841"/>
                    <a:pt x="52705" y="156591"/>
                  </a:cubicBezTo>
                  <a:cubicBezTo>
                    <a:pt x="84074" y="184150"/>
                    <a:pt x="121793" y="188849"/>
                    <a:pt x="142621" y="188849"/>
                  </a:cubicBezTo>
                  <a:cubicBezTo>
                    <a:pt x="152019" y="188849"/>
                    <a:pt x="157988" y="187833"/>
                    <a:pt x="158623" y="187706"/>
                  </a:cubicBezTo>
                  <a:lnTo>
                    <a:pt x="157099" y="176403"/>
                  </a:lnTo>
                  <a:cubicBezTo>
                    <a:pt x="156845" y="176403"/>
                    <a:pt x="151892" y="177038"/>
                    <a:pt x="143891" y="177038"/>
                  </a:cubicBezTo>
                  <a:cubicBezTo>
                    <a:pt x="125095" y="177038"/>
                    <a:pt x="89662" y="173228"/>
                    <a:pt x="60452" y="147447"/>
                  </a:cubicBezTo>
                  <a:cubicBezTo>
                    <a:pt x="27432" y="118364"/>
                    <a:pt x="11684" y="68707"/>
                    <a:pt x="13589" y="635"/>
                  </a:cubicBezTo>
                  <a:lnTo>
                    <a:pt x="1905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33" name="Group 133"/>
          <p:cNvGrpSpPr/>
          <p:nvPr/>
        </p:nvGrpSpPr>
        <p:grpSpPr>
          <a:xfrm rot="5400000">
            <a:off x="14918133" y="9097270"/>
            <a:ext cx="149352" cy="187071"/>
            <a:chOff x="0" y="0"/>
            <a:chExt cx="199136" cy="249428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199136" cy="249428"/>
            </a:xfrm>
            <a:custGeom>
              <a:avLst/>
              <a:gdLst/>
              <a:ahLst/>
              <a:cxnLst/>
              <a:rect l="l" t="t" r="r" b="b"/>
              <a:pathLst>
                <a:path w="199136" h="249428">
                  <a:moveTo>
                    <a:pt x="90678" y="0"/>
                  </a:moveTo>
                  <a:cubicBezTo>
                    <a:pt x="13589" y="43180"/>
                    <a:pt x="0" y="126111"/>
                    <a:pt x="26289" y="182499"/>
                  </a:cubicBezTo>
                  <a:cubicBezTo>
                    <a:pt x="42672" y="217170"/>
                    <a:pt x="78994" y="249428"/>
                    <a:pt x="134366" y="249428"/>
                  </a:cubicBezTo>
                  <a:cubicBezTo>
                    <a:pt x="153670" y="249428"/>
                    <a:pt x="175260" y="245491"/>
                    <a:pt x="199136" y="236347"/>
                  </a:cubicBezTo>
                  <a:lnTo>
                    <a:pt x="194945" y="225298"/>
                  </a:lnTo>
                  <a:cubicBezTo>
                    <a:pt x="172085" y="234061"/>
                    <a:pt x="151638" y="237871"/>
                    <a:pt x="133477" y="237871"/>
                  </a:cubicBezTo>
                  <a:cubicBezTo>
                    <a:pt x="84201" y="237871"/>
                    <a:pt x="52197" y="209804"/>
                    <a:pt x="36957" y="177546"/>
                  </a:cubicBezTo>
                  <a:cubicBezTo>
                    <a:pt x="12700" y="126111"/>
                    <a:pt x="25654" y="50038"/>
                    <a:pt x="96520" y="10160"/>
                  </a:cubicBezTo>
                  <a:lnTo>
                    <a:pt x="9067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35" name="Group 135"/>
          <p:cNvGrpSpPr/>
          <p:nvPr/>
        </p:nvGrpSpPr>
        <p:grpSpPr>
          <a:xfrm rot="5400000">
            <a:off x="15021444" y="9384742"/>
            <a:ext cx="113538" cy="115158"/>
            <a:chOff x="0" y="0"/>
            <a:chExt cx="151384" cy="153543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151384" cy="153543"/>
            </a:xfrm>
            <a:custGeom>
              <a:avLst/>
              <a:gdLst/>
              <a:ahLst/>
              <a:cxnLst/>
              <a:rect l="l" t="t" r="r" b="b"/>
              <a:pathLst>
                <a:path w="151384" h="153543">
                  <a:moveTo>
                    <a:pt x="40386" y="0"/>
                  </a:moveTo>
                  <a:cubicBezTo>
                    <a:pt x="34544" y="0"/>
                    <a:pt x="28575" y="635"/>
                    <a:pt x="22098" y="2667"/>
                  </a:cubicBezTo>
                  <a:cubicBezTo>
                    <a:pt x="13589" y="5969"/>
                    <a:pt x="4572" y="13081"/>
                    <a:pt x="1905" y="20955"/>
                  </a:cubicBezTo>
                  <a:cubicBezTo>
                    <a:pt x="0" y="27051"/>
                    <a:pt x="1905" y="32639"/>
                    <a:pt x="4572" y="36830"/>
                  </a:cubicBezTo>
                  <a:cubicBezTo>
                    <a:pt x="12065" y="49149"/>
                    <a:pt x="26289" y="56642"/>
                    <a:pt x="43180" y="57277"/>
                  </a:cubicBezTo>
                  <a:cubicBezTo>
                    <a:pt x="34671" y="60579"/>
                    <a:pt x="25654" y="64135"/>
                    <a:pt x="19177" y="70866"/>
                  </a:cubicBezTo>
                  <a:cubicBezTo>
                    <a:pt x="4572" y="85344"/>
                    <a:pt x="10033" y="105537"/>
                    <a:pt x="24257" y="110363"/>
                  </a:cubicBezTo>
                  <a:cubicBezTo>
                    <a:pt x="28829" y="112014"/>
                    <a:pt x="33909" y="112649"/>
                    <a:pt x="39116" y="112649"/>
                  </a:cubicBezTo>
                  <a:cubicBezTo>
                    <a:pt x="50800" y="112649"/>
                    <a:pt x="63754" y="109601"/>
                    <a:pt x="76200" y="107188"/>
                  </a:cubicBezTo>
                  <a:cubicBezTo>
                    <a:pt x="77089" y="106934"/>
                    <a:pt x="78105" y="106680"/>
                    <a:pt x="78994" y="106680"/>
                  </a:cubicBezTo>
                  <a:cubicBezTo>
                    <a:pt x="79248" y="106680"/>
                    <a:pt x="79629" y="106680"/>
                    <a:pt x="80010" y="106807"/>
                  </a:cubicBezTo>
                  <a:cubicBezTo>
                    <a:pt x="82931" y="107442"/>
                    <a:pt x="82931" y="111760"/>
                    <a:pt x="82677" y="114935"/>
                  </a:cubicBezTo>
                  <a:cubicBezTo>
                    <a:pt x="81026" y="136906"/>
                    <a:pt x="97282" y="153543"/>
                    <a:pt x="119761" y="153543"/>
                  </a:cubicBezTo>
                  <a:cubicBezTo>
                    <a:pt x="120396" y="153543"/>
                    <a:pt x="121158" y="153543"/>
                    <a:pt x="121793" y="153416"/>
                  </a:cubicBezTo>
                  <a:cubicBezTo>
                    <a:pt x="125095" y="153416"/>
                    <a:pt x="128651" y="153162"/>
                    <a:pt x="131826" y="150876"/>
                  </a:cubicBezTo>
                  <a:cubicBezTo>
                    <a:pt x="138684" y="146685"/>
                    <a:pt x="139954" y="138557"/>
                    <a:pt x="140335" y="132461"/>
                  </a:cubicBezTo>
                  <a:cubicBezTo>
                    <a:pt x="142240" y="95758"/>
                    <a:pt x="151384" y="15367"/>
                    <a:pt x="151384" y="15367"/>
                  </a:cubicBezTo>
                  <a:cubicBezTo>
                    <a:pt x="151384" y="15367"/>
                    <a:pt x="80137" y="1778"/>
                    <a:pt x="46609" y="254"/>
                  </a:cubicBezTo>
                  <a:cubicBezTo>
                    <a:pt x="44577" y="127"/>
                    <a:pt x="42418" y="0"/>
                    <a:pt x="4038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7" name="Group 137"/>
          <p:cNvGrpSpPr/>
          <p:nvPr/>
        </p:nvGrpSpPr>
        <p:grpSpPr>
          <a:xfrm rot="5400000">
            <a:off x="14877841" y="9654734"/>
            <a:ext cx="724186" cy="316611"/>
            <a:chOff x="0" y="0"/>
            <a:chExt cx="965581" cy="422148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965581" cy="422148"/>
            </a:xfrm>
            <a:custGeom>
              <a:avLst/>
              <a:gdLst/>
              <a:ahLst/>
              <a:cxnLst/>
              <a:rect l="l" t="t" r="r" b="b"/>
              <a:pathLst>
                <a:path w="965581" h="422148">
                  <a:moveTo>
                    <a:pt x="962025" y="0"/>
                  </a:moveTo>
                  <a:cubicBezTo>
                    <a:pt x="956183" y="889"/>
                    <a:pt x="377063" y="86487"/>
                    <a:pt x="0" y="404241"/>
                  </a:cubicBezTo>
                  <a:lnTo>
                    <a:pt x="15240" y="422148"/>
                  </a:lnTo>
                  <a:cubicBezTo>
                    <a:pt x="387096" y="108839"/>
                    <a:pt x="959739" y="23876"/>
                    <a:pt x="965581" y="23368"/>
                  </a:cubicBezTo>
                  <a:lnTo>
                    <a:pt x="96202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9" name="Group 139"/>
          <p:cNvGrpSpPr/>
          <p:nvPr/>
        </p:nvGrpSpPr>
        <p:grpSpPr>
          <a:xfrm rot="5400000">
            <a:off x="15119412" y="9414303"/>
            <a:ext cx="261366" cy="137351"/>
            <a:chOff x="0" y="0"/>
            <a:chExt cx="348488" cy="183134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348488" cy="183134"/>
            </a:xfrm>
            <a:custGeom>
              <a:avLst/>
              <a:gdLst/>
              <a:ahLst/>
              <a:cxnLst/>
              <a:rect l="l" t="t" r="r" b="b"/>
              <a:pathLst>
                <a:path w="348488" h="183134">
                  <a:moveTo>
                    <a:pt x="146685" y="0"/>
                  </a:moveTo>
                  <a:cubicBezTo>
                    <a:pt x="96901" y="0"/>
                    <a:pt x="44958" y="9398"/>
                    <a:pt x="0" y="28829"/>
                  </a:cubicBezTo>
                  <a:cubicBezTo>
                    <a:pt x="47244" y="80010"/>
                    <a:pt x="138303" y="145288"/>
                    <a:pt x="187706" y="167513"/>
                  </a:cubicBezTo>
                  <a:cubicBezTo>
                    <a:pt x="210312" y="177927"/>
                    <a:pt x="234569" y="183134"/>
                    <a:pt x="257302" y="183134"/>
                  </a:cubicBezTo>
                  <a:cubicBezTo>
                    <a:pt x="304546" y="183134"/>
                    <a:pt x="345059" y="160528"/>
                    <a:pt x="348488" y="114427"/>
                  </a:cubicBezTo>
                  <a:cubicBezTo>
                    <a:pt x="344297" y="40513"/>
                    <a:pt x="250190" y="0"/>
                    <a:pt x="14668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1" name="Group 141"/>
          <p:cNvGrpSpPr/>
          <p:nvPr/>
        </p:nvGrpSpPr>
        <p:grpSpPr>
          <a:xfrm rot="5400000">
            <a:off x="14994741" y="9481333"/>
            <a:ext cx="159067" cy="268700"/>
            <a:chOff x="0" y="0"/>
            <a:chExt cx="212090" cy="358267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212090" cy="358267"/>
            </a:xfrm>
            <a:custGeom>
              <a:avLst/>
              <a:gdLst/>
              <a:ahLst/>
              <a:cxnLst/>
              <a:rect l="l" t="t" r="r" b="b"/>
              <a:pathLst>
                <a:path w="212090" h="358267">
                  <a:moveTo>
                    <a:pt x="121666" y="0"/>
                  </a:moveTo>
                  <a:cubicBezTo>
                    <a:pt x="114173" y="0"/>
                    <a:pt x="106426" y="1270"/>
                    <a:pt x="98425" y="3937"/>
                  </a:cubicBezTo>
                  <a:cubicBezTo>
                    <a:pt x="0" y="52578"/>
                    <a:pt x="46228" y="253873"/>
                    <a:pt x="155829" y="358267"/>
                  </a:cubicBezTo>
                  <a:cubicBezTo>
                    <a:pt x="184277" y="294386"/>
                    <a:pt x="208661" y="185039"/>
                    <a:pt x="210312" y="131318"/>
                  </a:cubicBezTo>
                  <a:cubicBezTo>
                    <a:pt x="212090" y="64516"/>
                    <a:pt x="174752" y="0"/>
                    <a:pt x="12166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3" name="Group 143"/>
          <p:cNvGrpSpPr/>
          <p:nvPr/>
        </p:nvGrpSpPr>
        <p:grpSpPr>
          <a:xfrm rot="5400000">
            <a:off x="17292929" y="8316934"/>
            <a:ext cx="643128" cy="651415"/>
            <a:chOff x="0" y="0"/>
            <a:chExt cx="857504" cy="868553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857504" cy="868553"/>
            </a:xfrm>
            <a:custGeom>
              <a:avLst/>
              <a:gdLst/>
              <a:ahLst/>
              <a:cxnLst/>
              <a:rect l="l" t="t" r="r" b="b"/>
              <a:pathLst>
                <a:path w="857504" h="868553">
                  <a:moveTo>
                    <a:pt x="461899" y="0"/>
                  </a:moveTo>
                  <a:cubicBezTo>
                    <a:pt x="385191" y="0"/>
                    <a:pt x="310388" y="37211"/>
                    <a:pt x="265176" y="101346"/>
                  </a:cubicBezTo>
                  <a:cubicBezTo>
                    <a:pt x="200660" y="192405"/>
                    <a:pt x="209042" y="306578"/>
                    <a:pt x="269621" y="387096"/>
                  </a:cubicBezTo>
                  <a:cubicBezTo>
                    <a:pt x="266954" y="386969"/>
                    <a:pt x="264414" y="386969"/>
                    <a:pt x="261874" y="386969"/>
                  </a:cubicBezTo>
                  <a:cubicBezTo>
                    <a:pt x="164211" y="386969"/>
                    <a:pt x="69977" y="445643"/>
                    <a:pt x="33655" y="548132"/>
                  </a:cubicBezTo>
                  <a:cubicBezTo>
                    <a:pt x="0" y="643382"/>
                    <a:pt x="31115" y="753364"/>
                    <a:pt x="110871" y="815594"/>
                  </a:cubicBezTo>
                  <a:cubicBezTo>
                    <a:pt x="156718" y="851662"/>
                    <a:pt x="209677" y="868553"/>
                    <a:pt x="261620" y="868553"/>
                  </a:cubicBezTo>
                  <a:cubicBezTo>
                    <a:pt x="286639" y="868553"/>
                    <a:pt x="311277" y="864616"/>
                    <a:pt x="334899" y="857123"/>
                  </a:cubicBezTo>
                  <a:lnTo>
                    <a:pt x="857504" y="691134"/>
                  </a:lnTo>
                  <a:lnTo>
                    <a:pt x="691134" y="168529"/>
                  </a:lnTo>
                  <a:cubicBezTo>
                    <a:pt x="668147" y="96266"/>
                    <a:pt x="610997" y="34290"/>
                    <a:pt x="528066" y="9652"/>
                  </a:cubicBezTo>
                  <a:cubicBezTo>
                    <a:pt x="506349" y="3175"/>
                    <a:pt x="483997" y="0"/>
                    <a:pt x="461899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45" name="Group 145"/>
          <p:cNvGrpSpPr/>
          <p:nvPr/>
        </p:nvGrpSpPr>
        <p:grpSpPr>
          <a:xfrm rot="5400000">
            <a:off x="17188677" y="8533243"/>
            <a:ext cx="463105" cy="194215"/>
            <a:chOff x="0" y="0"/>
            <a:chExt cx="617474" cy="258953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617474" cy="258953"/>
            </a:xfrm>
            <a:custGeom>
              <a:avLst/>
              <a:gdLst/>
              <a:ahLst/>
              <a:cxnLst/>
              <a:rect l="l" t="t" r="r" b="b"/>
              <a:pathLst>
                <a:path w="617474" h="258953">
                  <a:moveTo>
                    <a:pt x="377698" y="0"/>
                  </a:moveTo>
                  <a:cubicBezTo>
                    <a:pt x="247904" y="0"/>
                    <a:pt x="100330" y="51562"/>
                    <a:pt x="0" y="253746"/>
                  </a:cubicBezTo>
                  <a:lnTo>
                    <a:pt x="10414" y="258953"/>
                  </a:lnTo>
                  <a:cubicBezTo>
                    <a:pt x="108077" y="62230"/>
                    <a:pt x="251841" y="11938"/>
                    <a:pt x="378714" y="11938"/>
                  </a:cubicBezTo>
                  <a:cubicBezTo>
                    <a:pt x="472694" y="11938"/>
                    <a:pt x="557403" y="39497"/>
                    <a:pt x="607060" y="55753"/>
                  </a:cubicBezTo>
                  <a:lnTo>
                    <a:pt x="613918" y="58039"/>
                  </a:lnTo>
                  <a:lnTo>
                    <a:pt x="617474" y="46990"/>
                  </a:lnTo>
                  <a:lnTo>
                    <a:pt x="610743" y="44704"/>
                  </a:lnTo>
                  <a:cubicBezTo>
                    <a:pt x="559943" y="28067"/>
                    <a:pt x="473583" y="0"/>
                    <a:pt x="377698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47" name="Group 147"/>
          <p:cNvGrpSpPr/>
          <p:nvPr/>
        </p:nvGrpSpPr>
        <p:grpSpPr>
          <a:xfrm rot="5400000">
            <a:off x="17591656" y="8563275"/>
            <a:ext cx="180975" cy="346043"/>
            <a:chOff x="0" y="0"/>
            <a:chExt cx="241300" cy="461391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241300" cy="461391"/>
            </a:xfrm>
            <a:custGeom>
              <a:avLst/>
              <a:gdLst/>
              <a:ahLst/>
              <a:cxnLst/>
              <a:rect l="l" t="t" r="r" b="b"/>
              <a:pathLst>
                <a:path w="241300" h="461391">
                  <a:moveTo>
                    <a:pt x="239268" y="0"/>
                  </a:moveTo>
                  <a:cubicBezTo>
                    <a:pt x="173863" y="10414"/>
                    <a:pt x="85217" y="72644"/>
                    <a:pt x="43815" y="171196"/>
                  </a:cubicBezTo>
                  <a:cubicBezTo>
                    <a:pt x="15621" y="237363"/>
                    <a:pt x="0" y="341376"/>
                    <a:pt x="84709" y="461391"/>
                  </a:cubicBezTo>
                  <a:lnTo>
                    <a:pt x="94107" y="454533"/>
                  </a:lnTo>
                  <a:cubicBezTo>
                    <a:pt x="12700" y="339217"/>
                    <a:pt x="27686" y="239268"/>
                    <a:pt x="54610" y="175768"/>
                  </a:cubicBezTo>
                  <a:cubicBezTo>
                    <a:pt x="94742" y="81026"/>
                    <a:pt x="178689" y="21336"/>
                    <a:pt x="241300" y="11684"/>
                  </a:cubicBezTo>
                  <a:lnTo>
                    <a:pt x="23926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49" name="Group 149"/>
          <p:cNvGrpSpPr/>
          <p:nvPr/>
        </p:nvGrpSpPr>
        <p:grpSpPr>
          <a:xfrm rot="5400000">
            <a:off x="17381978" y="8811448"/>
            <a:ext cx="161163" cy="171736"/>
            <a:chOff x="0" y="0"/>
            <a:chExt cx="214884" cy="228981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214884" cy="228981"/>
            </a:xfrm>
            <a:custGeom>
              <a:avLst/>
              <a:gdLst/>
              <a:ahLst/>
              <a:cxnLst/>
              <a:rect l="l" t="t" r="r" b="b"/>
              <a:pathLst>
                <a:path w="214884" h="228981">
                  <a:moveTo>
                    <a:pt x="146177" y="0"/>
                  </a:moveTo>
                  <a:cubicBezTo>
                    <a:pt x="144272" y="0"/>
                    <a:pt x="142240" y="254"/>
                    <a:pt x="140589" y="508"/>
                  </a:cubicBezTo>
                  <a:cubicBezTo>
                    <a:pt x="108077" y="5715"/>
                    <a:pt x="89662" y="32258"/>
                    <a:pt x="97409" y="62484"/>
                  </a:cubicBezTo>
                  <a:cubicBezTo>
                    <a:pt x="98679" y="66929"/>
                    <a:pt x="100076" y="72517"/>
                    <a:pt x="96139" y="74168"/>
                  </a:cubicBezTo>
                  <a:cubicBezTo>
                    <a:pt x="94488" y="74803"/>
                    <a:pt x="92583" y="74803"/>
                    <a:pt x="90551" y="74803"/>
                  </a:cubicBezTo>
                  <a:cubicBezTo>
                    <a:pt x="83693" y="74803"/>
                    <a:pt x="76708" y="74549"/>
                    <a:pt x="69596" y="74549"/>
                  </a:cubicBezTo>
                  <a:cubicBezTo>
                    <a:pt x="51181" y="74549"/>
                    <a:pt x="33274" y="75819"/>
                    <a:pt x="20447" y="83566"/>
                  </a:cubicBezTo>
                  <a:cubicBezTo>
                    <a:pt x="2286" y="93853"/>
                    <a:pt x="0" y="122174"/>
                    <a:pt x="23368" y="138049"/>
                  </a:cubicBezTo>
                  <a:cubicBezTo>
                    <a:pt x="34036" y="145161"/>
                    <a:pt x="46736" y="148082"/>
                    <a:pt x="59055" y="150241"/>
                  </a:cubicBezTo>
                  <a:cubicBezTo>
                    <a:pt x="36322" y="155448"/>
                    <a:pt x="19431" y="169164"/>
                    <a:pt x="12319" y="187579"/>
                  </a:cubicBezTo>
                  <a:cubicBezTo>
                    <a:pt x="10033" y="193675"/>
                    <a:pt x="8763" y="201422"/>
                    <a:pt x="12954" y="208915"/>
                  </a:cubicBezTo>
                  <a:cubicBezTo>
                    <a:pt x="18796" y="219329"/>
                    <a:pt x="32385" y="226441"/>
                    <a:pt x="44704" y="228346"/>
                  </a:cubicBezTo>
                  <a:cubicBezTo>
                    <a:pt x="47879" y="228854"/>
                    <a:pt x="51181" y="228981"/>
                    <a:pt x="54229" y="228981"/>
                  </a:cubicBezTo>
                  <a:cubicBezTo>
                    <a:pt x="62738" y="228981"/>
                    <a:pt x="70739" y="227330"/>
                    <a:pt x="78486" y="225425"/>
                  </a:cubicBezTo>
                  <a:cubicBezTo>
                    <a:pt x="122936" y="215011"/>
                    <a:pt x="214884" y="178054"/>
                    <a:pt x="214884" y="178054"/>
                  </a:cubicBezTo>
                  <a:cubicBezTo>
                    <a:pt x="214884" y="178054"/>
                    <a:pt x="182245" y="72771"/>
                    <a:pt x="170307" y="24130"/>
                  </a:cubicBezTo>
                  <a:cubicBezTo>
                    <a:pt x="168402" y="15748"/>
                    <a:pt x="164465" y="5334"/>
                    <a:pt x="154432" y="1524"/>
                  </a:cubicBezTo>
                  <a:cubicBezTo>
                    <a:pt x="151638" y="381"/>
                    <a:pt x="148844" y="0"/>
                    <a:pt x="14617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1" name="Group 151"/>
          <p:cNvGrpSpPr/>
          <p:nvPr/>
        </p:nvGrpSpPr>
        <p:grpSpPr>
          <a:xfrm rot="5400000">
            <a:off x="16730692" y="9351362"/>
            <a:ext cx="1172718" cy="284512"/>
            <a:chOff x="0" y="0"/>
            <a:chExt cx="1563624" cy="379349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1563624" cy="379349"/>
            </a:xfrm>
            <a:custGeom>
              <a:avLst/>
              <a:gdLst/>
              <a:ahLst/>
              <a:cxnLst/>
              <a:rect l="l" t="t" r="r" b="b"/>
              <a:pathLst>
                <a:path w="1563624" h="379349">
                  <a:moveTo>
                    <a:pt x="12700" y="0"/>
                  </a:moveTo>
                  <a:lnTo>
                    <a:pt x="0" y="19685"/>
                  </a:lnTo>
                  <a:cubicBezTo>
                    <a:pt x="543179" y="356489"/>
                    <a:pt x="1316101" y="379349"/>
                    <a:pt x="1515364" y="379349"/>
                  </a:cubicBezTo>
                  <a:cubicBezTo>
                    <a:pt x="1545463" y="379349"/>
                    <a:pt x="1562481" y="378714"/>
                    <a:pt x="1563624" y="378714"/>
                  </a:cubicBezTo>
                  <a:lnTo>
                    <a:pt x="1562989" y="355346"/>
                  </a:lnTo>
                  <a:cubicBezTo>
                    <a:pt x="1561719" y="355346"/>
                    <a:pt x="1544955" y="355854"/>
                    <a:pt x="1515110" y="355854"/>
                  </a:cubicBezTo>
                  <a:cubicBezTo>
                    <a:pt x="1317371" y="355854"/>
                    <a:pt x="550291" y="333375"/>
                    <a:pt x="127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3" name="Group 153"/>
          <p:cNvGrpSpPr/>
          <p:nvPr/>
        </p:nvGrpSpPr>
        <p:grpSpPr>
          <a:xfrm rot="5400000">
            <a:off x="17388449" y="9033185"/>
            <a:ext cx="201644" cy="322802"/>
            <a:chOff x="0" y="0"/>
            <a:chExt cx="268859" cy="430403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268859" cy="430403"/>
            </a:xfrm>
            <a:custGeom>
              <a:avLst/>
              <a:gdLst/>
              <a:ahLst/>
              <a:cxnLst/>
              <a:rect l="l" t="t" r="r" b="b"/>
              <a:pathLst>
                <a:path w="268859" h="430403">
                  <a:moveTo>
                    <a:pt x="43434" y="0"/>
                  </a:moveTo>
                  <a:cubicBezTo>
                    <a:pt x="16510" y="80772"/>
                    <a:pt x="0" y="216027"/>
                    <a:pt x="4826" y="281432"/>
                  </a:cubicBezTo>
                  <a:cubicBezTo>
                    <a:pt x="10287" y="359537"/>
                    <a:pt x="59436" y="430403"/>
                    <a:pt x="120269" y="430403"/>
                  </a:cubicBezTo>
                  <a:cubicBezTo>
                    <a:pt x="131699" y="430403"/>
                    <a:pt x="143510" y="427990"/>
                    <a:pt x="155575" y="422529"/>
                  </a:cubicBezTo>
                  <a:cubicBezTo>
                    <a:pt x="268859" y="351790"/>
                    <a:pt x="188595" y="113157"/>
                    <a:pt x="434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5" name="Group 155"/>
          <p:cNvGrpSpPr/>
          <p:nvPr/>
        </p:nvGrpSpPr>
        <p:grpSpPr>
          <a:xfrm rot="5400000">
            <a:off x="17076079" y="8965107"/>
            <a:ext cx="304895" cy="215455"/>
            <a:chOff x="0" y="0"/>
            <a:chExt cx="406527" cy="287274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406527" cy="287274"/>
            </a:xfrm>
            <a:custGeom>
              <a:avLst/>
              <a:gdLst/>
              <a:ahLst/>
              <a:cxnLst/>
              <a:rect l="l" t="t" r="r" b="b"/>
              <a:pathLst>
                <a:path w="406527" h="287274">
                  <a:moveTo>
                    <a:pt x="282829" y="0"/>
                  </a:moveTo>
                  <a:cubicBezTo>
                    <a:pt x="175260" y="0"/>
                    <a:pt x="39243" y="139827"/>
                    <a:pt x="0" y="287274"/>
                  </a:cubicBezTo>
                  <a:cubicBezTo>
                    <a:pt x="84836" y="280416"/>
                    <a:pt x="216027" y="242824"/>
                    <a:pt x="274320" y="213106"/>
                  </a:cubicBezTo>
                  <a:cubicBezTo>
                    <a:pt x="356997" y="170561"/>
                    <a:pt x="406527" y="75946"/>
                    <a:pt x="345059" y="19177"/>
                  </a:cubicBezTo>
                  <a:cubicBezTo>
                    <a:pt x="326263" y="5842"/>
                    <a:pt x="305181" y="0"/>
                    <a:pt x="28282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7" name="Group 157"/>
          <p:cNvGrpSpPr/>
          <p:nvPr/>
        </p:nvGrpSpPr>
        <p:grpSpPr>
          <a:xfrm rot="5400000">
            <a:off x="17565689" y="8916925"/>
            <a:ext cx="491871" cy="491109"/>
            <a:chOff x="0" y="0"/>
            <a:chExt cx="655828" cy="654812"/>
          </a:xfrm>
        </p:grpSpPr>
        <p:sp>
          <p:nvSpPr>
            <p:cNvPr id="158" name="Freeform 158"/>
            <p:cNvSpPr/>
            <p:nvPr/>
          </p:nvSpPr>
          <p:spPr>
            <a:xfrm>
              <a:off x="0" y="0"/>
              <a:ext cx="655828" cy="654812"/>
            </a:xfrm>
            <a:custGeom>
              <a:avLst/>
              <a:gdLst/>
              <a:ahLst/>
              <a:cxnLst/>
              <a:rect l="l" t="t" r="r" b="b"/>
              <a:pathLst>
                <a:path w="655828" h="654812">
                  <a:moveTo>
                    <a:pt x="385699" y="0"/>
                  </a:moveTo>
                  <a:cubicBezTo>
                    <a:pt x="332740" y="0"/>
                    <a:pt x="280416" y="22733"/>
                    <a:pt x="244729" y="63754"/>
                  </a:cubicBezTo>
                  <a:cubicBezTo>
                    <a:pt x="188341" y="128905"/>
                    <a:pt x="186055" y="217551"/>
                    <a:pt x="226568" y="283845"/>
                  </a:cubicBezTo>
                  <a:cubicBezTo>
                    <a:pt x="218440" y="282829"/>
                    <a:pt x="210185" y="282321"/>
                    <a:pt x="202057" y="282321"/>
                  </a:cubicBezTo>
                  <a:cubicBezTo>
                    <a:pt x="133096" y="282321"/>
                    <a:pt x="65786" y="319913"/>
                    <a:pt x="33020" y="390017"/>
                  </a:cubicBezTo>
                  <a:cubicBezTo>
                    <a:pt x="0" y="461010"/>
                    <a:pt x="15494" y="547497"/>
                    <a:pt x="71882" y="601599"/>
                  </a:cubicBezTo>
                  <a:cubicBezTo>
                    <a:pt x="109474" y="637667"/>
                    <a:pt x="156337" y="654812"/>
                    <a:pt x="202184" y="654812"/>
                  </a:cubicBezTo>
                  <a:cubicBezTo>
                    <a:pt x="215265" y="654812"/>
                    <a:pt x="228346" y="653415"/>
                    <a:pt x="241046" y="650621"/>
                  </a:cubicBezTo>
                  <a:lnTo>
                    <a:pt x="655828" y="562483"/>
                  </a:lnTo>
                  <a:lnTo>
                    <a:pt x="567309" y="147828"/>
                  </a:lnTo>
                  <a:cubicBezTo>
                    <a:pt x="555244" y="90043"/>
                    <a:pt x="515620" y="38481"/>
                    <a:pt x="453771" y="13208"/>
                  </a:cubicBezTo>
                  <a:cubicBezTo>
                    <a:pt x="431927" y="4318"/>
                    <a:pt x="408813" y="0"/>
                    <a:pt x="385699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59" name="Group 159"/>
          <p:cNvGrpSpPr/>
          <p:nvPr/>
        </p:nvGrpSpPr>
        <p:grpSpPr>
          <a:xfrm rot="5400000">
            <a:off x="17482236" y="9084326"/>
            <a:ext cx="369379" cy="131540"/>
            <a:chOff x="0" y="0"/>
            <a:chExt cx="492506" cy="175387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492506" cy="175387"/>
            </a:xfrm>
            <a:custGeom>
              <a:avLst/>
              <a:gdLst/>
              <a:ahLst/>
              <a:cxnLst/>
              <a:rect l="l" t="t" r="r" b="b"/>
              <a:pathLst>
                <a:path w="492506" h="175387">
                  <a:moveTo>
                    <a:pt x="275971" y="0"/>
                  </a:moveTo>
                  <a:cubicBezTo>
                    <a:pt x="184023" y="0"/>
                    <a:pt x="82296" y="37465"/>
                    <a:pt x="0" y="168910"/>
                  </a:cubicBezTo>
                  <a:lnTo>
                    <a:pt x="10160" y="175387"/>
                  </a:lnTo>
                  <a:cubicBezTo>
                    <a:pt x="89408" y="48514"/>
                    <a:pt x="187833" y="12192"/>
                    <a:pt x="276860" y="12192"/>
                  </a:cubicBezTo>
                  <a:cubicBezTo>
                    <a:pt x="362712" y="12192"/>
                    <a:pt x="439801" y="45974"/>
                    <a:pt x="482346" y="64643"/>
                  </a:cubicBezTo>
                  <a:lnTo>
                    <a:pt x="487553" y="66929"/>
                  </a:lnTo>
                  <a:lnTo>
                    <a:pt x="492506" y="56261"/>
                  </a:lnTo>
                  <a:lnTo>
                    <a:pt x="487299" y="53975"/>
                  </a:lnTo>
                  <a:cubicBezTo>
                    <a:pt x="443611" y="34671"/>
                    <a:pt x="364363" y="0"/>
                    <a:pt x="275971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61" name="Group 161"/>
          <p:cNvGrpSpPr/>
          <p:nvPr/>
        </p:nvGrpSpPr>
        <p:grpSpPr>
          <a:xfrm rot="5400000">
            <a:off x="17722841" y="9070644"/>
            <a:ext cx="118491" cy="136970"/>
            <a:chOff x="0" y="0"/>
            <a:chExt cx="157988" cy="182626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157988" cy="182626"/>
            </a:xfrm>
            <a:custGeom>
              <a:avLst/>
              <a:gdLst/>
              <a:ahLst/>
              <a:cxnLst/>
              <a:rect l="l" t="t" r="r" b="b"/>
              <a:pathLst>
                <a:path w="157988" h="182626">
                  <a:moveTo>
                    <a:pt x="145542" y="0"/>
                  </a:moveTo>
                  <a:cubicBezTo>
                    <a:pt x="90297" y="0"/>
                    <a:pt x="46990" y="22606"/>
                    <a:pt x="23368" y="64897"/>
                  </a:cubicBezTo>
                  <a:cubicBezTo>
                    <a:pt x="0" y="107061"/>
                    <a:pt x="1397" y="159893"/>
                    <a:pt x="17526" y="182626"/>
                  </a:cubicBezTo>
                  <a:lnTo>
                    <a:pt x="27305" y="175768"/>
                  </a:lnTo>
                  <a:cubicBezTo>
                    <a:pt x="15367" y="159004"/>
                    <a:pt x="10795" y="112014"/>
                    <a:pt x="33782" y="70739"/>
                  </a:cubicBezTo>
                  <a:cubicBezTo>
                    <a:pt x="49022" y="43307"/>
                    <a:pt x="80518" y="11684"/>
                    <a:pt x="144526" y="11684"/>
                  </a:cubicBezTo>
                  <a:cubicBezTo>
                    <a:pt x="148590" y="11684"/>
                    <a:pt x="152908" y="11811"/>
                    <a:pt x="157353" y="12065"/>
                  </a:cubicBezTo>
                  <a:lnTo>
                    <a:pt x="157988" y="381"/>
                  </a:lnTo>
                  <a:cubicBezTo>
                    <a:pt x="153797" y="127"/>
                    <a:pt x="149606" y="0"/>
                    <a:pt x="145542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63" name="Group 163"/>
          <p:cNvGrpSpPr/>
          <p:nvPr/>
        </p:nvGrpSpPr>
        <p:grpSpPr>
          <a:xfrm rot="5400000">
            <a:off x="17660766" y="8955506"/>
            <a:ext cx="135636" cy="170021"/>
            <a:chOff x="0" y="0"/>
            <a:chExt cx="180848" cy="226695"/>
          </a:xfrm>
        </p:grpSpPr>
        <p:sp>
          <p:nvSpPr>
            <p:cNvPr id="164" name="Freeform 164"/>
            <p:cNvSpPr/>
            <p:nvPr/>
          </p:nvSpPr>
          <p:spPr>
            <a:xfrm>
              <a:off x="0" y="0"/>
              <a:ext cx="180848" cy="226695"/>
            </a:xfrm>
            <a:custGeom>
              <a:avLst/>
              <a:gdLst/>
              <a:ahLst/>
              <a:cxnLst/>
              <a:rect l="l" t="t" r="r" b="b"/>
              <a:pathLst>
                <a:path w="180848" h="226695">
                  <a:moveTo>
                    <a:pt x="177927" y="0"/>
                  </a:moveTo>
                  <a:cubicBezTo>
                    <a:pt x="100838" y="20828"/>
                    <a:pt x="50292" y="55753"/>
                    <a:pt x="28194" y="104140"/>
                  </a:cubicBezTo>
                  <a:cubicBezTo>
                    <a:pt x="0" y="165354"/>
                    <a:pt x="27559" y="224282"/>
                    <a:pt x="28829" y="226695"/>
                  </a:cubicBezTo>
                  <a:lnTo>
                    <a:pt x="39624" y="221869"/>
                  </a:lnTo>
                  <a:cubicBezTo>
                    <a:pt x="39370" y="221234"/>
                    <a:pt x="12954" y="165100"/>
                    <a:pt x="38989" y="108966"/>
                  </a:cubicBezTo>
                  <a:cubicBezTo>
                    <a:pt x="59563" y="63881"/>
                    <a:pt x="107315" y="31115"/>
                    <a:pt x="180848" y="11049"/>
                  </a:cubicBezTo>
                  <a:lnTo>
                    <a:pt x="177927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65" name="Group 165"/>
          <p:cNvGrpSpPr/>
          <p:nvPr/>
        </p:nvGrpSpPr>
        <p:grpSpPr>
          <a:xfrm rot="5400000">
            <a:off x="17611767" y="9294436"/>
            <a:ext cx="120777" cy="127349"/>
            <a:chOff x="0" y="0"/>
            <a:chExt cx="161036" cy="169799"/>
          </a:xfrm>
        </p:grpSpPr>
        <p:sp>
          <p:nvSpPr>
            <p:cNvPr id="166" name="Freeform 166"/>
            <p:cNvSpPr/>
            <p:nvPr/>
          </p:nvSpPr>
          <p:spPr>
            <a:xfrm>
              <a:off x="0" y="0"/>
              <a:ext cx="161036" cy="169799"/>
            </a:xfrm>
            <a:custGeom>
              <a:avLst/>
              <a:gdLst/>
              <a:ahLst/>
              <a:cxnLst/>
              <a:rect l="l" t="t" r="r" b="b"/>
              <a:pathLst>
                <a:path w="161036" h="169799">
                  <a:moveTo>
                    <a:pt x="119253" y="0"/>
                  </a:moveTo>
                  <a:cubicBezTo>
                    <a:pt x="118618" y="0"/>
                    <a:pt x="117856" y="0"/>
                    <a:pt x="117094" y="127"/>
                  </a:cubicBezTo>
                  <a:cubicBezTo>
                    <a:pt x="91821" y="1778"/>
                    <a:pt x="75565" y="20828"/>
                    <a:pt x="79502" y="44577"/>
                  </a:cubicBezTo>
                  <a:cubicBezTo>
                    <a:pt x="79883" y="48133"/>
                    <a:pt x="80518" y="52324"/>
                    <a:pt x="77216" y="53594"/>
                  </a:cubicBezTo>
                  <a:cubicBezTo>
                    <a:pt x="76835" y="53721"/>
                    <a:pt x="76327" y="53848"/>
                    <a:pt x="75946" y="53848"/>
                  </a:cubicBezTo>
                  <a:cubicBezTo>
                    <a:pt x="75057" y="53848"/>
                    <a:pt x="74041" y="53594"/>
                    <a:pt x="73025" y="53594"/>
                  </a:cubicBezTo>
                  <a:cubicBezTo>
                    <a:pt x="62484" y="52451"/>
                    <a:pt x="51435" y="50927"/>
                    <a:pt x="41275" y="50927"/>
                  </a:cubicBezTo>
                  <a:cubicBezTo>
                    <a:pt x="32893" y="50927"/>
                    <a:pt x="25146" y="51943"/>
                    <a:pt x="18669" y="54991"/>
                  </a:cubicBezTo>
                  <a:cubicBezTo>
                    <a:pt x="3937" y="61341"/>
                    <a:pt x="0" y="83058"/>
                    <a:pt x="16637" y="97028"/>
                  </a:cubicBezTo>
                  <a:cubicBezTo>
                    <a:pt x="24384" y="103505"/>
                    <a:pt x="34163" y="106426"/>
                    <a:pt x="43180" y="108966"/>
                  </a:cubicBezTo>
                  <a:cubicBezTo>
                    <a:pt x="25400" y="111252"/>
                    <a:pt x="11430" y="120650"/>
                    <a:pt x="4699" y="134239"/>
                  </a:cubicBezTo>
                  <a:cubicBezTo>
                    <a:pt x="2413" y="138811"/>
                    <a:pt x="762" y="144653"/>
                    <a:pt x="3302" y="150876"/>
                  </a:cubicBezTo>
                  <a:cubicBezTo>
                    <a:pt x="6858" y="159258"/>
                    <a:pt x="16891" y="165735"/>
                    <a:pt x="26289" y="168402"/>
                  </a:cubicBezTo>
                  <a:cubicBezTo>
                    <a:pt x="30607" y="169418"/>
                    <a:pt x="34671" y="169799"/>
                    <a:pt x="38481" y="169799"/>
                  </a:cubicBezTo>
                  <a:cubicBezTo>
                    <a:pt x="43307" y="169799"/>
                    <a:pt x="47879" y="169291"/>
                    <a:pt x="52451" y="168783"/>
                  </a:cubicBezTo>
                  <a:cubicBezTo>
                    <a:pt x="87503" y="163957"/>
                    <a:pt x="161036" y="142494"/>
                    <a:pt x="161036" y="142494"/>
                  </a:cubicBezTo>
                  <a:cubicBezTo>
                    <a:pt x="161036" y="142494"/>
                    <a:pt x="143510" y="58928"/>
                    <a:pt x="138303" y="20574"/>
                  </a:cubicBezTo>
                  <a:cubicBezTo>
                    <a:pt x="137287" y="14097"/>
                    <a:pt x="135128" y="5715"/>
                    <a:pt x="127635" y="2159"/>
                  </a:cubicBezTo>
                  <a:cubicBezTo>
                    <a:pt x="124968" y="508"/>
                    <a:pt x="122047" y="0"/>
                    <a:pt x="11925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7" name="Group 167"/>
          <p:cNvGrpSpPr/>
          <p:nvPr/>
        </p:nvGrpSpPr>
        <p:grpSpPr>
          <a:xfrm rot="5400000">
            <a:off x="17072655" y="9652072"/>
            <a:ext cx="883920" cy="310039"/>
            <a:chOff x="0" y="0"/>
            <a:chExt cx="1178560" cy="413385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1178560" cy="413385"/>
            </a:xfrm>
            <a:custGeom>
              <a:avLst/>
              <a:gdLst/>
              <a:ahLst/>
              <a:cxnLst/>
              <a:rect l="l" t="t" r="r" b="b"/>
              <a:pathLst>
                <a:path w="1178560" h="413385">
                  <a:moveTo>
                    <a:pt x="14224" y="0"/>
                  </a:moveTo>
                  <a:lnTo>
                    <a:pt x="0" y="18796"/>
                  </a:lnTo>
                  <a:cubicBezTo>
                    <a:pt x="452247" y="364490"/>
                    <a:pt x="1170051" y="413131"/>
                    <a:pt x="1177290" y="413385"/>
                  </a:cubicBezTo>
                  <a:lnTo>
                    <a:pt x="1178560" y="390017"/>
                  </a:lnTo>
                  <a:cubicBezTo>
                    <a:pt x="1171448" y="389763"/>
                    <a:pt x="460756" y="341376"/>
                    <a:pt x="142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9" name="Group 169"/>
          <p:cNvGrpSpPr/>
          <p:nvPr/>
        </p:nvGrpSpPr>
        <p:grpSpPr>
          <a:xfrm rot="5400000">
            <a:off x="17598062" y="9459364"/>
            <a:ext cx="149542" cy="252793"/>
            <a:chOff x="0" y="0"/>
            <a:chExt cx="199390" cy="337058"/>
          </a:xfrm>
        </p:grpSpPr>
        <p:sp>
          <p:nvSpPr>
            <p:cNvPr id="170" name="Freeform 170"/>
            <p:cNvSpPr/>
            <p:nvPr/>
          </p:nvSpPr>
          <p:spPr>
            <a:xfrm>
              <a:off x="0" y="0"/>
              <a:ext cx="199390" cy="337058"/>
            </a:xfrm>
            <a:custGeom>
              <a:avLst/>
              <a:gdLst/>
              <a:ahLst/>
              <a:cxnLst/>
              <a:rect l="l" t="t" r="r" b="b"/>
              <a:pathLst>
                <a:path w="199390" h="337058">
                  <a:moveTo>
                    <a:pt x="52578" y="0"/>
                  </a:moveTo>
                  <a:cubicBezTo>
                    <a:pt x="25654" y="59944"/>
                    <a:pt x="3048" y="162814"/>
                    <a:pt x="1651" y="213614"/>
                  </a:cubicBezTo>
                  <a:cubicBezTo>
                    <a:pt x="0" y="276479"/>
                    <a:pt x="35179" y="337058"/>
                    <a:pt x="84836" y="337058"/>
                  </a:cubicBezTo>
                  <a:cubicBezTo>
                    <a:pt x="91821" y="337058"/>
                    <a:pt x="99187" y="335915"/>
                    <a:pt x="106680" y="333248"/>
                  </a:cubicBezTo>
                  <a:cubicBezTo>
                    <a:pt x="199390" y="287655"/>
                    <a:pt x="155702" y="97917"/>
                    <a:pt x="5257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1" name="Group 171"/>
          <p:cNvGrpSpPr/>
          <p:nvPr/>
        </p:nvGrpSpPr>
        <p:grpSpPr>
          <a:xfrm rot="5400000">
            <a:off x="17358897" y="9400200"/>
            <a:ext cx="246602" cy="150209"/>
            <a:chOff x="0" y="0"/>
            <a:chExt cx="328803" cy="200279"/>
          </a:xfrm>
        </p:grpSpPr>
        <p:sp>
          <p:nvSpPr>
            <p:cNvPr id="172" name="Freeform 172"/>
            <p:cNvSpPr/>
            <p:nvPr/>
          </p:nvSpPr>
          <p:spPr>
            <a:xfrm>
              <a:off x="0" y="0"/>
              <a:ext cx="328803" cy="200279"/>
            </a:xfrm>
            <a:custGeom>
              <a:avLst/>
              <a:gdLst/>
              <a:ahLst/>
              <a:cxnLst/>
              <a:rect l="l" t="t" r="r" b="b"/>
              <a:pathLst>
                <a:path w="328803" h="200279">
                  <a:moveTo>
                    <a:pt x="229616" y="0"/>
                  </a:moveTo>
                  <a:cubicBezTo>
                    <a:pt x="147828" y="0"/>
                    <a:pt x="39751" y="93980"/>
                    <a:pt x="0" y="200152"/>
                  </a:cubicBezTo>
                  <a:cubicBezTo>
                    <a:pt x="2032" y="200152"/>
                    <a:pt x="4064" y="200279"/>
                    <a:pt x="6223" y="200279"/>
                  </a:cubicBezTo>
                  <a:cubicBezTo>
                    <a:pt x="72263" y="200279"/>
                    <a:pt x="171069" y="181737"/>
                    <a:pt x="216662" y="163576"/>
                  </a:cubicBezTo>
                  <a:cubicBezTo>
                    <a:pt x="283337" y="137287"/>
                    <a:pt x="328803" y="68326"/>
                    <a:pt x="285623" y="19939"/>
                  </a:cubicBezTo>
                  <a:cubicBezTo>
                    <a:pt x="269748" y="6096"/>
                    <a:pt x="250444" y="0"/>
                    <a:pt x="2296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3" name="Group 173"/>
          <p:cNvGrpSpPr/>
          <p:nvPr/>
        </p:nvGrpSpPr>
        <p:grpSpPr>
          <a:xfrm rot="5400000">
            <a:off x="16473140" y="8917022"/>
            <a:ext cx="491871" cy="490918"/>
            <a:chOff x="0" y="0"/>
            <a:chExt cx="655828" cy="654558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655828" cy="654558"/>
            </a:xfrm>
            <a:custGeom>
              <a:avLst/>
              <a:gdLst/>
              <a:ahLst/>
              <a:cxnLst/>
              <a:rect l="l" t="t" r="r" b="b"/>
              <a:pathLst>
                <a:path w="655828" h="654558">
                  <a:moveTo>
                    <a:pt x="202438" y="0"/>
                  </a:moveTo>
                  <a:cubicBezTo>
                    <a:pt x="156464" y="0"/>
                    <a:pt x="109601" y="16764"/>
                    <a:pt x="71882" y="52832"/>
                  </a:cubicBezTo>
                  <a:cubicBezTo>
                    <a:pt x="15494" y="107061"/>
                    <a:pt x="0" y="193675"/>
                    <a:pt x="33020" y="264668"/>
                  </a:cubicBezTo>
                  <a:cubicBezTo>
                    <a:pt x="65659" y="334391"/>
                    <a:pt x="132842" y="372364"/>
                    <a:pt x="201676" y="372364"/>
                  </a:cubicBezTo>
                  <a:cubicBezTo>
                    <a:pt x="209931" y="372364"/>
                    <a:pt x="218313" y="371729"/>
                    <a:pt x="226568" y="370586"/>
                  </a:cubicBezTo>
                  <a:cubicBezTo>
                    <a:pt x="186055" y="437134"/>
                    <a:pt x="188341" y="525526"/>
                    <a:pt x="244729" y="590677"/>
                  </a:cubicBezTo>
                  <a:cubicBezTo>
                    <a:pt x="280416" y="631952"/>
                    <a:pt x="332613" y="654558"/>
                    <a:pt x="385572" y="654558"/>
                  </a:cubicBezTo>
                  <a:cubicBezTo>
                    <a:pt x="408559" y="654558"/>
                    <a:pt x="431800" y="650240"/>
                    <a:pt x="453898" y="641223"/>
                  </a:cubicBezTo>
                  <a:cubicBezTo>
                    <a:pt x="515874" y="616331"/>
                    <a:pt x="555371" y="564388"/>
                    <a:pt x="567436" y="506730"/>
                  </a:cubicBezTo>
                  <a:lnTo>
                    <a:pt x="655828" y="92583"/>
                  </a:lnTo>
                  <a:lnTo>
                    <a:pt x="241173" y="3937"/>
                  </a:lnTo>
                  <a:cubicBezTo>
                    <a:pt x="228473" y="1270"/>
                    <a:pt x="215392" y="0"/>
                    <a:pt x="202438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75" name="Group 175"/>
          <p:cNvGrpSpPr/>
          <p:nvPr/>
        </p:nvGrpSpPr>
        <p:grpSpPr>
          <a:xfrm rot="5400000">
            <a:off x="16679067" y="9084373"/>
            <a:ext cx="369379" cy="131445"/>
            <a:chOff x="0" y="0"/>
            <a:chExt cx="492506" cy="175260"/>
          </a:xfrm>
        </p:grpSpPr>
        <p:sp>
          <p:nvSpPr>
            <p:cNvPr id="176" name="Freeform 176"/>
            <p:cNvSpPr/>
            <p:nvPr/>
          </p:nvSpPr>
          <p:spPr>
            <a:xfrm>
              <a:off x="0" y="0"/>
              <a:ext cx="492506" cy="175260"/>
            </a:xfrm>
            <a:custGeom>
              <a:avLst/>
              <a:gdLst/>
              <a:ahLst/>
              <a:cxnLst/>
              <a:rect l="l" t="t" r="r" b="b"/>
              <a:pathLst>
                <a:path w="492506" h="175260">
                  <a:moveTo>
                    <a:pt x="10033" y="0"/>
                  </a:moveTo>
                  <a:lnTo>
                    <a:pt x="0" y="6096"/>
                  </a:lnTo>
                  <a:cubicBezTo>
                    <a:pt x="82296" y="137668"/>
                    <a:pt x="184023" y="175260"/>
                    <a:pt x="275971" y="175260"/>
                  </a:cubicBezTo>
                  <a:cubicBezTo>
                    <a:pt x="364363" y="175260"/>
                    <a:pt x="443611" y="140462"/>
                    <a:pt x="487299" y="121158"/>
                  </a:cubicBezTo>
                  <a:lnTo>
                    <a:pt x="492506" y="118872"/>
                  </a:lnTo>
                  <a:lnTo>
                    <a:pt x="487553" y="108204"/>
                  </a:lnTo>
                  <a:lnTo>
                    <a:pt x="482346" y="110490"/>
                  </a:lnTo>
                  <a:cubicBezTo>
                    <a:pt x="439801" y="129159"/>
                    <a:pt x="362585" y="162941"/>
                    <a:pt x="276733" y="162941"/>
                  </a:cubicBezTo>
                  <a:cubicBezTo>
                    <a:pt x="187706" y="163068"/>
                    <a:pt x="89281" y="126746"/>
                    <a:pt x="10033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77" name="Group 177"/>
          <p:cNvGrpSpPr/>
          <p:nvPr/>
        </p:nvGrpSpPr>
        <p:grpSpPr>
          <a:xfrm rot="5400000">
            <a:off x="16600530" y="9125876"/>
            <a:ext cx="158782" cy="258890"/>
            <a:chOff x="0" y="0"/>
            <a:chExt cx="211709" cy="345186"/>
          </a:xfrm>
        </p:grpSpPr>
        <p:sp>
          <p:nvSpPr>
            <p:cNvPr id="178" name="Freeform 178"/>
            <p:cNvSpPr/>
            <p:nvPr/>
          </p:nvSpPr>
          <p:spPr>
            <a:xfrm>
              <a:off x="0" y="0"/>
              <a:ext cx="211709" cy="345186"/>
            </a:xfrm>
            <a:custGeom>
              <a:avLst/>
              <a:gdLst/>
              <a:ahLst/>
              <a:cxnLst/>
              <a:rect l="l" t="t" r="r" b="b"/>
              <a:pathLst>
                <a:path w="211709" h="345186">
                  <a:moveTo>
                    <a:pt x="56134" y="0"/>
                  </a:moveTo>
                  <a:cubicBezTo>
                    <a:pt x="0" y="99187"/>
                    <a:pt x="20066" y="178689"/>
                    <a:pt x="46736" y="227584"/>
                  </a:cubicBezTo>
                  <a:cubicBezTo>
                    <a:pt x="86233" y="300863"/>
                    <a:pt x="159512" y="342011"/>
                    <a:pt x="211074" y="345186"/>
                  </a:cubicBezTo>
                  <a:lnTo>
                    <a:pt x="211709" y="333248"/>
                  </a:lnTo>
                  <a:cubicBezTo>
                    <a:pt x="163322" y="330581"/>
                    <a:pt x="94615" y="291465"/>
                    <a:pt x="57023" y="222123"/>
                  </a:cubicBezTo>
                  <a:cubicBezTo>
                    <a:pt x="31750" y="175514"/>
                    <a:pt x="12700" y="100203"/>
                    <a:pt x="66167" y="5842"/>
                  </a:cubicBezTo>
                  <a:lnTo>
                    <a:pt x="56134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79" name="Group 179"/>
          <p:cNvGrpSpPr/>
          <p:nvPr/>
        </p:nvGrpSpPr>
        <p:grpSpPr>
          <a:xfrm rot="5400000">
            <a:off x="16689438" y="9070645"/>
            <a:ext cx="118396" cy="136874"/>
            <a:chOff x="0" y="0"/>
            <a:chExt cx="157861" cy="182499"/>
          </a:xfrm>
        </p:grpSpPr>
        <p:sp>
          <p:nvSpPr>
            <p:cNvPr id="180" name="Freeform 180"/>
            <p:cNvSpPr/>
            <p:nvPr/>
          </p:nvSpPr>
          <p:spPr>
            <a:xfrm>
              <a:off x="0" y="0"/>
              <a:ext cx="157861" cy="182499"/>
            </a:xfrm>
            <a:custGeom>
              <a:avLst/>
              <a:gdLst/>
              <a:ahLst/>
              <a:cxnLst/>
              <a:rect l="l" t="t" r="r" b="b"/>
              <a:pathLst>
                <a:path w="157861" h="182499">
                  <a:moveTo>
                    <a:pt x="17526" y="0"/>
                  </a:moveTo>
                  <a:cubicBezTo>
                    <a:pt x="1397" y="22606"/>
                    <a:pt x="0" y="75565"/>
                    <a:pt x="23368" y="117602"/>
                  </a:cubicBezTo>
                  <a:cubicBezTo>
                    <a:pt x="46863" y="159766"/>
                    <a:pt x="89916" y="182499"/>
                    <a:pt x="144780" y="182499"/>
                  </a:cubicBezTo>
                  <a:cubicBezTo>
                    <a:pt x="149098" y="182499"/>
                    <a:pt x="153416" y="182372"/>
                    <a:pt x="157861" y="182118"/>
                  </a:cubicBezTo>
                  <a:lnTo>
                    <a:pt x="157226" y="170434"/>
                  </a:lnTo>
                  <a:cubicBezTo>
                    <a:pt x="152781" y="170688"/>
                    <a:pt x="148463" y="170815"/>
                    <a:pt x="144399" y="170815"/>
                  </a:cubicBezTo>
                  <a:cubicBezTo>
                    <a:pt x="80391" y="170815"/>
                    <a:pt x="48895" y="139065"/>
                    <a:pt x="33655" y="111633"/>
                  </a:cubicBezTo>
                  <a:cubicBezTo>
                    <a:pt x="10668" y="70612"/>
                    <a:pt x="15240" y="23622"/>
                    <a:pt x="27178" y="6731"/>
                  </a:cubicBezTo>
                  <a:lnTo>
                    <a:pt x="17526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1" name="Group 181"/>
          <p:cNvGrpSpPr/>
          <p:nvPr/>
        </p:nvGrpSpPr>
        <p:grpSpPr>
          <a:xfrm rot="5400000">
            <a:off x="16734209" y="8955365"/>
            <a:ext cx="135636" cy="170307"/>
            <a:chOff x="0" y="0"/>
            <a:chExt cx="180848" cy="227076"/>
          </a:xfrm>
        </p:grpSpPr>
        <p:sp>
          <p:nvSpPr>
            <p:cNvPr id="182" name="Freeform 182"/>
            <p:cNvSpPr/>
            <p:nvPr/>
          </p:nvSpPr>
          <p:spPr>
            <a:xfrm>
              <a:off x="0" y="0"/>
              <a:ext cx="180848" cy="227076"/>
            </a:xfrm>
            <a:custGeom>
              <a:avLst/>
              <a:gdLst/>
              <a:ahLst/>
              <a:cxnLst/>
              <a:rect l="l" t="t" r="r" b="b"/>
              <a:pathLst>
                <a:path w="180848" h="227076">
                  <a:moveTo>
                    <a:pt x="28702" y="0"/>
                  </a:moveTo>
                  <a:cubicBezTo>
                    <a:pt x="27559" y="2286"/>
                    <a:pt x="0" y="61595"/>
                    <a:pt x="28194" y="122682"/>
                  </a:cubicBezTo>
                  <a:cubicBezTo>
                    <a:pt x="50292" y="171069"/>
                    <a:pt x="100838" y="205994"/>
                    <a:pt x="177927" y="227076"/>
                  </a:cubicBezTo>
                  <a:lnTo>
                    <a:pt x="180848" y="215646"/>
                  </a:lnTo>
                  <a:cubicBezTo>
                    <a:pt x="107315" y="195580"/>
                    <a:pt x="59563" y="162814"/>
                    <a:pt x="38862" y="117729"/>
                  </a:cubicBezTo>
                  <a:cubicBezTo>
                    <a:pt x="12954" y="61595"/>
                    <a:pt x="39243" y="5588"/>
                    <a:pt x="39497" y="4953"/>
                  </a:cubicBezTo>
                  <a:lnTo>
                    <a:pt x="28702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3" name="Group 183"/>
          <p:cNvGrpSpPr/>
          <p:nvPr/>
        </p:nvGrpSpPr>
        <p:grpSpPr>
          <a:xfrm rot="5400000">
            <a:off x="16523970" y="9074205"/>
            <a:ext cx="212503" cy="178689"/>
            <a:chOff x="0" y="0"/>
            <a:chExt cx="283337" cy="238252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283337" cy="238252"/>
            </a:xfrm>
            <a:custGeom>
              <a:avLst/>
              <a:gdLst/>
              <a:ahLst/>
              <a:cxnLst/>
              <a:rect l="l" t="t" r="r" b="b"/>
              <a:pathLst>
                <a:path w="283337" h="238252">
                  <a:moveTo>
                    <a:pt x="67056" y="0"/>
                  </a:moveTo>
                  <a:cubicBezTo>
                    <a:pt x="0" y="86487"/>
                    <a:pt x="25908" y="162052"/>
                    <a:pt x="68707" y="200533"/>
                  </a:cubicBezTo>
                  <a:cubicBezTo>
                    <a:pt x="94615" y="223647"/>
                    <a:pt x="131064" y="238252"/>
                    <a:pt x="169799" y="238252"/>
                  </a:cubicBezTo>
                  <a:cubicBezTo>
                    <a:pt x="207899" y="238252"/>
                    <a:pt x="248412" y="224282"/>
                    <a:pt x="283337" y="190500"/>
                  </a:cubicBezTo>
                  <a:lnTo>
                    <a:pt x="275209" y="182118"/>
                  </a:lnTo>
                  <a:cubicBezTo>
                    <a:pt x="242570" y="213487"/>
                    <a:pt x="204851" y="226568"/>
                    <a:pt x="169545" y="226568"/>
                  </a:cubicBezTo>
                  <a:cubicBezTo>
                    <a:pt x="133604" y="226568"/>
                    <a:pt x="100203" y="213106"/>
                    <a:pt x="76327" y="191897"/>
                  </a:cubicBezTo>
                  <a:cubicBezTo>
                    <a:pt x="35687" y="155321"/>
                    <a:pt x="14224" y="87503"/>
                    <a:pt x="76200" y="7112"/>
                  </a:cubicBezTo>
                  <a:lnTo>
                    <a:pt x="67056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5" name="Group 185"/>
          <p:cNvGrpSpPr/>
          <p:nvPr/>
        </p:nvGrpSpPr>
        <p:grpSpPr>
          <a:xfrm rot="5400000">
            <a:off x="16798027" y="9294532"/>
            <a:ext cx="120967" cy="127349"/>
            <a:chOff x="0" y="0"/>
            <a:chExt cx="161290" cy="169799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161290" cy="169799"/>
            </a:xfrm>
            <a:custGeom>
              <a:avLst/>
              <a:gdLst/>
              <a:ahLst/>
              <a:cxnLst/>
              <a:rect l="l" t="t" r="r" b="b"/>
              <a:pathLst>
                <a:path w="161290" h="169799">
                  <a:moveTo>
                    <a:pt x="39243" y="0"/>
                  </a:moveTo>
                  <a:cubicBezTo>
                    <a:pt x="35052" y="0"/>
                    <a:pt x="30734" y="381"/>
                    <a:pt x="26289" y="1651"/>
                  </a:cubicBezTo>
                  <a:cubicBezTo>
                    <a:pt x="16891" y="3937"/>
                    <a:pt x="6858" y="10795"/>
                    <a:pt x="3302" y="18923"/>
                  </a:cubicBezTo>
                  <a:cubicBezTo>
                    <a:pt x="762" y="25019"/>
                    <a:pt x="2286" y="30861"/>
                    <a:pt x="4699" y="35433"/>
                  </a:cubicBezTo>
                  <a:cubicBezTo>
                    <a:pt x="11430" y="49276"/>
                    <a:pt x="25400" y="58293"/>
                    <a:pt x="43180" y="60706"/>
                  </a:cubicBezTo>
                  <a:cubicBezTo>
                    <a:pt x="34163" y="63373"/>
                    <a:pt x="24384" y="66548"/>
                    <a:pt x="16637" y="73025"/>
                  </a:cubicBezTo>
                  <a:cubicBezTo>
                    <a:pt x="0" y="86995"/>
                    <a:pt x="3937" y="108331"/>
                    <a:pt x="18542" y="115189"/>
                  </a:cubicBezTo>
                  <a:cubicBezTo>
                    <a:pt x="25019" y="117983"/>
                    <a:pt x="32512" y="118999"/>
                    <a:pt x="40767" y="118999"/>
                  </a:cubicBezTo>
                  <a:cubicBezTo>
                    <a:pt x="51054" y="118999"/>
                    <a:pt x="62357" y="117475"/>
                    <a:pt x="73025" y="116205"/>
                  </a:cubicBezTo>
                  <a:cubicBezTo>
                    <a:pt x="73787" y="116205"/>
                    <a:pt x="74549" y="116078"/>
                    <a:pt x="75311" y="116078"/>
                  </a:cubicBezTo>
                  <a:cubicBezTo>
                    <a:pt x="76073" y="116078"/>
                    <a:pt x="76581" y="116205"/>
                    <a:pt x="77216" y="116459"/>
                  </a:cubicBezTo>
                  <a:cubicBezTo>
                    <a:pt x="80518" y="117475"/>
                    <a:pt x="79883" y="121666"/>
                    <a:pt x="79502" y="125222"/>
                  </a:cubicBezTo>
                  <a:cubicBezTo>
                    <a:pt x="75565" y="149225"/>
                    <a:pt x="91821" y="168402"/>
                    <a:pt x="117094" y="169672"/>
                  </a:cubicBezTo>
                  <a:cubicBezTo>
                    <a:pt x="117729" y="169799"/>
                    <a:pt x="118491" y="169799"/>
                    <a:pt x="119380" y="169799"/>
                  </a:cubicBezTo>
                  <a:cubicBezTo>
                    <a:pt x="122047" y="169799"/>
                    <a:pt x="125095" y="169291"/>
                    <a:pt x="127889" y="168021"/>
                  </a:cubicBezTo>
                  <a:cubicBezTo>
                    <a:pt x="135382" y="164084"/>
                    <a:pt x="137668" y="155829"/>
                    <a:pt x="138557" y="149225"/>
                  </a:cubicBezTo>
                  <a:cubicBezTo>
                    <a:pt x="143764" y="110998"/>
                    <a:pt x="161290" y="27305"/>
                    <a:pt x="161290" y="27305"/>
                  </a:cubicBezTo>
                  <a:cubicBezTo>
                    <a:pt x="161290" y="27305"/>
                    <a:pt x="87630" y="5842"/>
                    <a:pt x="52578" y="1016"/>
                  </a:cubicBezTo>
                  <a:cubicBezTo>
                    <a:pt x="48260" y="508"/>
                    <a:pt x="43815" y="0"/>
                    <a:pt x="3924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7" name="Group 187"/>
          <p:cNvGrpSpPr/>
          <p:nvPr/>
        </p:nvGrpSpPr>
        <p:grpSpPr>
          <a:xfrm rot="5400000">
            <a:off x="16574162" y="9652073"/>
            <a:ext cx="883920" cy="310039"/>
            <a:chOff x="0" y="0"/>
            <a:chExt cx="1178560" cy="413385"/>
          </a:xfrm>
        </p:grpSpPr>
        <p:sp>
          <p:nvSpPr>
            <p:cNvPr id="188" name="Freeform 188"/>
            <p:cNvSpPr/>
            <p:nvPr/>
          </p:nvSpPr>
          <p:spPr>
            <a:xfrm>
              <a:off x="0" y="0"/>
              <a:ext cx="1178560" cy="413385"/>
            </a:xfrm>
            <a:custGeom>
              <a:avLst/>
              <a:gdLst/>
              <a:ahLst/>
              <a:cxnLst/>
              <a:rect l="l" t="t" r="r" b="b"/>
              <a:pathLst>
                <a:path w="1178560" h="413385">
                  <a:moveTo>
                    <a:pt x="1177290" y="0"/>
                  </a:moveTo>
                  <a:cubicBezTo>
                    <a:pt x="1170051" y="635"/>
                    <a:pt x="452247" y="49022"/>
                    <a:pt x="0" y="394589"/>
                  </a:cubicBezTo>
                  <a:lnTo>
                    <a:pt x="14351" y="413385"/>
                  </a:lnTo>
                  <a:cubicBezTo>
                    <a:pt x="460756" y="71882"/>
                    <a:pt x="1171448" y="24003"/>
                    <a:pt x="1178560" y="23368"/>
                  </a:cubicBezTo>
                  <a:lnTo>
                    <a:pt x="11772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9" name="Group 189"/>
          <p:cNvGrpSpPr/>
          <p:nvPr/>
        </p:nvGrpSpPr>
        <p:grpSpPr>
          <a:xfrm rot="5400000">
            <a:off x="16783132" y="9459365"/>
            <a:ext cx="149542" cy="252794"/>
            <a:chOff x="0" y="0"/>
            <a:chExt cx="199390" cy="337058"/>
          </a:xfrm>
        </p:grpSpPr>
        <p:sp>
          <p:nvSpPr>
            <p:cNvPr id="190" name="Freeform 190"/>
            <p:cNvSpPr/>
            <p:nvPr/>
          </p:nvSpPr>
          <p:spPr>
            <a:xfrm>
              <a:off x="0" y="0"/>
              <a:ext cx="199390" cy="337058"/>
            </a:xfrm>
            <a:custGeom>
              <a:avLst/>
              <a:gdLst/>
              <a:ahLst/>
              <a:cxnLst/>
              <a:rect l="l" t="t" r="r" b="b"/>
              <a:pathLst>
                <a:path w="199390" h="337058">
                  <a:moveTo>
                    <a:pt x="84963" y="0"/>
                  </a:moveTo>
                  <a:cubicBezTo>
                    <a:pt x="35179" y="0"/>
                    <a:pt x="0" y="60579"/>
                    <a:pt x="1651" y="123317"/>
                  </a:cubicBezTo>
                  <a:cubicBezTo>
                    <a:pt x="3048" y="174117"/>
                    <a:pt x="25654" y="277114"/>
                    <a:pt x="52578" y="337058"/>
                  </a:cubicBezTo>
                  <a:cubicBezTo>
                    <a:pt x="155702" y="239141"/>
                    <a:pt x="199390" y="49403"/>
                    <a:pt x="106680" y="3683"/>
                  </a:cubicBezTo>
                  <a:cubicBezTo>
                    <a:pt x="99187" y="1143"/>
                    <a:pt x="91948" y="0"/>
                    <a:pt x="8496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1" name="Group 191"/>
          <p:cNvGrpSpPr/>
          <p:nvPr/>
        </p:nvGrpSpPr>
        <p:grpSpPr>
          <a:xfrm rot="5400000">
            <a:off x="16925115" y="9400200"/>
            <a:ext cx="246602" cy="150209"/>
            <a:chOff x="0" y="0"/>
            <a:chExt cx="328803" cy="200279"/>
          </a:xfrm>
        </p:grpSpPr>
        <p:sp>
          <p:nvSpPr>
            <p:cNvPr id="192" name="Freeform 192"/>
            <p:cNvSpPr/>
            <p:nvPr/>
          </p:nvSpPr>
          <p:spPr>
            <a:xfrm>
              <a:off x="0" y="0"/>
              <a:ext cx="328803" cy="200279"/>
            </a:xfrm>
            <a:custGeom>
              <a:avLst/>
              <a:gdLst/>
              <a:ahLst/>
              <a:cxnLst/>
              <a:rect l="l" t="t" r="r" b="b"/>
              <a:pathLst>
                <a:path w="328803" h="200279">
                  <a:moveTo>
                    <a:pt x="6604" y="0"/>
                  </a:moveTo>
                  <a:cubicBezTo>
                    <a:pt x="4318" y="0"/>
                    <a:pt x="2159" y="0"/>
                    <a:pt x="0" y="127"/>
                  </a:cubicBezTo>
                  <a:cubicBezTo>
                    <a:pt x="39751" y="106172"/>
                    <a:pt x="147701" y="200279"/>
                    <a:pt x="229489" y="200279"/>
                  </a:cubicBezTo>
                  <a:cubicBezTo>
                    <a:pt x="250444" y="200279"/>
                    <a:pt x="269748" y="194056"/>
                    <a:pt x="285623" y="180340"/>
                  </a:cubicBezTo>
                  <a:cubicBezTo>
                    <a:pt x="328803" y="131953"/>
                    <a:pt x="283337" y="62865"/>
                    <a:pt x="216662" y="36576"/>
                  </a:cubicBezTo>
                  <a:cubicBezTo>
                    <a:pt x="171069" y="18415"/>
                    <a:pt x="72517" y="0"/>
                    <a:pt x="66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3" name="Group 193"/>
          <p:cNvGrpSpPr/>
          <p:nvPr/>
        </p:nvGrpSpPr>
        <p:grpSpPr>
          <a:xfrm rot="5400000">
            <a:off x="15939519" y="7909577"/>
            <a:ext cx="904304" cy="3767233"/>
            <a:chOff x="0" y="0"/>
            <a:chExt cx="1205738" cy="5022977"/>
          </a:xfrm>
        </p:grpSpPr>
        <p:sp>
          <p:nvSpPr>
            <p:cNvPr id="194" name="Freeform 194"/>
            <p:cNvSpPr/>
            <p:nvPr/>
          </p:nvSpPr>
          <p:spPr>
            <a:xfrm>
              <a:off x="0" y="0"/>
              <a:ext cx="1205738" cy="5022977"/>
            </a:xfrm>
            <a:custGeom>
              <a:avLst/>
              <a:gdLst/>
              <a:ahLst/>
              <a:cxnLst/>
              <a:rect l="l" t="t" r="r" b="b"/>
              <a:pathLst>
                <a:path w="1205738" h="5022977">
                  <a:moveTo>
                    <a:pt x="1205738" y="0"/>
                  </a:moveTo>
                  <a:cubicBezTo>
                    <a:pt x="982726" y="193167"/>
                    <a:pt x="837438" y="376047"/>
                    <a:pt x="746633" y="655828"/>
                  </a:cubicBezTo>
                  <a:cubicBezTo>
                    <a:pt x="653923" y="942721"/>
                    <a:pt x="754761" y="1086993"/>
                    <a:pt x="855853" y="1441069"/>
                  </a:cubicBezTo>
                  <a:cubicBezTo>
                    <a:pt x="956945" y="1795145"/>
                    <a:pt x="93726" y="2295398"/>
                    <a:pt x="46736" y="2859151"/>
                  </a:cubicBezTo>
                  <a:cubicBezTo>
                    <a:pt x="0" y="3422650"/>
                    <a:pt x="777875" y="3579241"/>
                    <a:pt x="855853" y="3774694"/>
                  </a:cubicBezTo>
                  <a:cubicBezTo>
                    <a:pt x="933831" y="3970147"/>
                    <a:pt x="714883" y="4102227"/>
                    <a:pt x="746633" y="4354195"/>
                  </a:cubicBezTo>
                  <a:cubicBezTo>
                    <a:pt x="807593" y="4838319"/>
                    <a:pt x="1205738" y="5022977"/>
                    <a:pt x="1205738" y="5022977"/>
                  </a:cubicBezTo>
                  <a:lnTo>
                    <a:pt x="1205738" y="2235962"/>
                  </a:lnTo>
                  <a:lnTo>
                    <a:pt x="1205738" y="0"/>
                  </a:lnTo>
                  <a:close/>
                </a:path>
              </a:pathLst>
            </a:custGeom>
            <a:solidFill>
              <a:srgbClr val="FFC9C2"/>
            </a:solidFill>
          </p:spPr>
        </p:sp>
      </p:grpSp>
      <p:grpSp>
        <p:nvGrpSpPr>
          <p:cNvPr id="195" name="Group 195"/>
          <p:cNvGrpSpPr/>
          <p:nvPr/>
        </p:nvGrpSpPr>
        <p:grpSpPr>
          <a:xfrm rot="5400000">
            <a:off x="16380429" y="9231371"/>
            <a:ext cx="318802" cy="1726597"/>
            <a:chOff x="0" y="0"/>
            <a:chExt cx="425069" cy="2302129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425069" cy="2302129"/>
            </a:xfrm>
            <a:custGeom>
              <a:avLst/>
              <a:gdLst/>
              <a:ahLst/>
              <a:cxnLst/>
              <a:rect l="l" t="t" r="r" b="b"/>
              <a:pathLst>
                <a:path w="425069" h="2302129">
                  <a:moveTo>
                    <a:pt x="401828" y="48006"/>
                  </a:moveTo>
                  <a:lnTo>
                    <a:pt x="401828" y="2247519"/>
                  </a:lnTo>
                  <a:cubicBezTo>
                    <a:pt x="322072" y="2167763"/>
                    <a:pt x="28321" y="1856232"/>
                    <a:pt x="49784" y="1605534"/>
                  </a:cubicBezTo>
                  <a:cubicBezTo>
                    <a:pt x="63119" y="1451229"/>
                    <a:pt x="140843" y="1377315"/>
                    <a:pt x="209677" y="1312164"/>
                  </a:cubicBezTo>
                  <a:cubicBezTo>
                    <a:pt x="271653" y="1253871"/>
                    <a:pt x="329946" y="1198245"/>
                    <a:pt x="329946" y="1097788"/>
                  </a:cubicBezTo>
                  <a:cubicBezTo>
                    <a:pt x="329946" y="1006983"/>
                    <a:pt x="301625" y="923036"/>
                    <a:pt x="272161" y="834136"/>
                  </a:cubicBezTo>
                  <a:cubicBezTo>
                    <a:pt x="233807" y="718947"/>
                    <a:pt x="190754" y="588645"/>
                    <a:pt x="197993" y="413258"/>
                  </a:cubicBezTo>
                  <a:cubicBezTo>
                    <a:pt x="205486" y="232410"/>
                    <a:pt x="349631" y="92964"/>
                    <a:pt x="401955" y="47879"/>
                  </a:cubicBezTo>
                  <a:close/>
                  <a:moveTo>
                    <a:pt x="425069" y="0"/>
                  </a:moveTo>
                  <a:lnTo>
                    <a:pt x="406654" y="13970"/>
                  </a:lnTo>
                  <a:cubicBezTo>
                    <a:pt x="397637" y="20828"/>
                    <a:pt x="184023" y="181229"/>
                    <a:pt x="174498" y="412369"/>
                  </a:cubicBezTo>
                  <a:cubicBezTo>
                    <a:pt x="167005" y="592074"/>
                    <a:pt x="211201" y="724662"/>
                    <a:pt x="250063" y="841375"/>
                  </a:cubicBezTo>
                  <a:cubicBezTo>
                    <a:pt x="278892" y="928624"/>
                    <a:pt x="306197" y="1010539"/>
                    <a:pt x="306197" y="1097788"/>
                  </a:cubicBezTo>
                  <a:cubicBezTo>
                    <a:pt x="306197" y="1188212"/>
                    <a:pt x="254000" y="1237869"/>
                    <a:pt x="193675" y="1295146"/>
                  </a:cubicBezTo>
                  <a:cubicBezTo>
                    <a:pt x="121666" y="1362964"/>
                    <a:pt x="40259" y="1440180"/>
                    <a:pt x="26289" y="1603248"/>
                  </a:cubicBezTo>
                  <a:cubicBezTo>
                    <a:pt x="0" y="1903476"/>
                    <a:pt x="388747" y="2268601"/>
                    <a:pt x="405384" y="2283714"/>
                  </a:cubicBezTo>
                  <a:lnTo>
                    <a:pt x="425069" y="2302129"/>
                  </a:lnTo>
                  <a:lnTo>
                    <a:pt x="425069" y="0"/>
                  </a:lnTo>
                  <a:close/>
                </a:path>
              </a:pathLst>
            </a:custGeom>
            <a:solidFill>
              <a:srgbClr val="FF9A92"/>
            </a:solidFill>
          </p:spPr>
        </p:sp>
      </p:grpSp>
      <p:grpSp>
        <p:nvGrpSpPr>
          <p:cNvPr id="197" name="Group 197"/>
          <p:cNvGrpSpPr/>
          <p:nvPr/>
        </p:nvGrpSpPr>
        <p:grpSpPr>
          <a:xfrm rot="5400000">
            <a:off x="15540440" y="9134842"/>
            <a:ext cx="523780" cy="534924"/>
            <a:chOff x="0" y="0"/>
            <a:chExt cx="698373" cy="713232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698373" cy="713232"/>
            </a:xfrm>
            <a:custGeom>
              <a:avLst/>
              <a:gdLst/>
              <a:ahLst/>
              <a:cxnLst/>
              <a:rect l="l" t="t" r="r" b="b"/>
              <a:pathLst>
                <a:path w="698373" h="713232">
                  <a:moveTo>
                    <a:pt x="361188" y="0"/>
                  </a:moveTo>
                  <a:cubicBezTo>
                    <a:pt x="295910" y="0"/>
                    <a:pt x="232537" y="33401"/>
                    <a:pt x="196469" y="89408"/>
                  </a:cubicBezTo>
                  <a:cubicBezTo>
                    <a:pt x="147193" y="165608"/>
                    <a:pt x="157988" y="258318"/>
                    <a:pt x="210058" y="321564"/>
                  </a:cubicBezTo>
                  <a:cubicBezTo>
                    <a:pt x="128270" y="322199"/>
                    <a:pt x="50546" y="373761"/>
                    <a:pt x="24003" y="460629"/>
                  </a:cubicBezTo>
                  <a:cubicBezTo>
                    <a:pt x="0" y="539369"/>
                    <a:pt x="29210" y="627253"/>
                    <a:pt x="96012" y="675132"/>
                  </a:cubicBezTo>
                  <a:cubicBezTo>
                    <a:pt x="131953" y="701167"/>
                    <a:pt x="172339" y="713232"/>
                    <a:pt x="211963" y="713232"/>
                  </a:cubicBezTo>
                  <a:cubicBezTo>
                    <a:pt x="235204" y="713232"/>
                    <a:pt x="258064" y="709041"/>
                    <a:pt x="279400" y="701167"/>
                  </a:cubicBezTo>
                  <a:lnTo>
                    <a:pt x="698373" y="548132"/>
                  </a:lnTo>
                  <a:lnTo>
                    <a:pt x="545084" y="129286"/>
                  </a:lnTo>
                  <a:cubicBezTo>
                    <a:pt x="524002" y="70866"/>
                    <a:pt x="475361" y="22860"/>
                    <a:pt x="406908" y="5588"/>
                  </a:cubicBezTo>
                  <a:cubicBezTo>
                    <a:pt x="391795" y="1905"/>
                    <a:pt x="376428" y="0"/>
                    <a:pt x="361188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99" name="Group 199"/>
          <p:cNvGrpSpPr/>
          <p:nvPr/>
        </p:nvGrpSpPr>
        <p:grpSpPr>
          <a:xfrm rot="5400000">
            <a:off x="15774547" y="9259955"/>
            <a:ext cx="227648" cy="363570"/>
            <a:chOff x="0" y="0"/>
            <a:chExt cx="303530" cy="484759"/>
          </a:xfrm>
        </p:grpSpPr>
        <p:sp>
          <p:nvSpPr>
            <p:cNvPr id="200" name="Freeform 200"/>
            <p:cNvSpPr/>
            <p:nvPr/>
          </p:nvSpPr>
          <p:spPr>
            <a:xfrm>
              <a:off x="0" y="0"/>
              <a:ext cx="303530" cy="484759"/>
            </a:xfrm>
            <a:custGeom>
              <a:avLst/>
              <a:gdLst/>
              <a:ahLst/>
              <a:cxnLst/>
              <a:rect l="l" t="t" r="r" b="b"/>
              <a:pathLst>
                <a:path w="303530" h="484759">
                  <a:moveTo>
                    <a:pt x="153797" y="0"/>
                  </a:moveTo>
                  <a:cubicBezTo>
                    <a:pt x="0" y="301498"/>
                    <a:pt x="294386" y="483108"/>
                    <a:pt x="297688" y="484759"/>
                  </a:cubicBezTo>
                  <a:lnTo>
                    <a:pt x="303530" y="474599"/>
                  </a:lnTo>
                  <a:cubicBezTo>
                    <a:pt x="291846" y="467868"/>
                    <a:pt x="15240" y="297053"/>
                    <a:pt x="164084" y="5588"/>
                  </a:cubicBezTo>
                  <a:lnTo>
                    <a:pt x="153797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01" name="Group 201"/>
          <p:cNvGrpSpPr/>
          <p:nvPr/>
        </p:nvGrpSpPr>
        <p:grpSpPr>
          <a:xfrm rot="5400000">
            <a:off x="15561940" y="9262537"/>
            <a:ext cx="186690" cy="246602"/>
            <a:chOff x="0" y="0"/>
            <a:chExt cx="248920" cy="328803"/>
          </a:xfrm>
        </p:grpSpPr>
        <p:sp>
          <p:nvSpPr>
            <p:cNvPr id="202" name="Freeform 202"/>
            <p:cNvSpPr/>
            <p:nvPr/>
          </p:nvSpPr>
          <p:spPr>
            <a:xfrm>
              <a:off x="0" y="0"/>
              <a:ext cx="248920" cy="328803"/>
            </a:xfrm>
            <a:custGeom>
              <a:avLst/>
              <a:gdLst/>
              <a:ahLst/>
              <a:cxnLst/>
              <a:rect l="l" t="t" r="r" b="b"/>
              <a:pathLst>
                <a:path w="248920" h="328803">
                  <a:moveTo>
                    <a:pt x="248539" y="0"/>
                  </a:moveTo>
                  <a:cubicBezTo>
                    <a:pt x="129540" y="5207"/>
                    <a:pt x="70866" y="66167"/>
                    <a:pt x="42799" y="116713"/>
                  </a:cubicBezTo>
                  <a:cubicBezTo>
                    <a:pt x="0" y="192278"/>
                    <a:pt x="4445" y="280670"/>
                    <a:pt x="31115" y="328803"/>
                  </a:cubicBezTo>
                  <a:lnTo>
                    <a:pt x="41148" y="323215"/>
                  </a:lnTo>
                  <a:cubicBezTo>
                    <a:pt x="16383" y="277876"/>
                    <a:pt x="12192" y="194183"/>
                    <a:pt x="52832" y="122174"/>
                  </a:cubicBezTo>
                  <a:cubicBezTo>
                    <a:pt x="79756" y="74549"/>
                    <a:pt x="135382" y="16510"/>
                    <a:pt x="248920" y="11684"/>
                  </a:cubicBezTo>
                  <a:lnTo>
                    <a:pt x="248539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03" name="Group 203"/>
          <p:cNvGrpSpPr/>
          <p:nvPr/>
        </p:nvGrpSpPr>
        <p:grpSpPr>
          <a:xfrm rot="5400000">
            <a:off x="15763031" y="9285419"/>
            <a:ext cx="95536" cy="169926"/>
            <a:chOff x="0" y="0"/>
            <a:chExt cx="127381" cy="226568"/>
          </a:xfrm>
        </p:grpSpPr>
        <p:sp>
          <p:nvSpPr>
            <p:cNvPr id="204" name="Freeform 204"/>
            <p:cNvSpPr/>
            <p:nvPr/>
          </p:nvSpPr>
          <p:spPr>
            <a:xfrm>
              <a:off x="0" y="0"/>
              <a:ext cx="127381" cy="226568"/>
            </a:xfrm>
            <a:custGeom>
              <a:avLst/>
              <a:gdLst/>
              <a:ahLst/>
              <a:cxnLst/>
              <a:rect l="l" t="t" r="r" b="b"/>
              <a:pathLst>
                <a:path w="127381" h="226568">
                  <a:moveTo>
                    <a:pt x="124968" y="0"/>
                  </a:moveTo>
                  <a:cubicBezTo>
                    <a:pt x="95504" y="0"/>
                    <a:pt x="49911" y="27813"/>
                    <a:pt x="26162" y="70993"/>
                  </a:cubicBezTo>
                  <a:cubicBezTo>
                    <a:pt x="0" y="118745"/>
                    <a:pt x="6096" y="173990"/>
                    <a:pt x="44069" y="226568"/>
                  </a:cubicBezTo>
                  <a:lnTo>
                    <a:pt x="53467" y="219837"/>
                  </a:lnTo>
                  <a:cubicBezTo>
                    <a:pt x="8763" y="157607"/>
                    <a:pt x="19431" y="107315"/>
                    <a:pt x="36195" y="76454"/>
                  </a:cubicBezTo>
                  <a:cubicBezTo>
                    <a:pt x="57785" y="37465"/>
                    <a:pt x="99314" y="11684"/>
                    <a:pt x="124841" y="11684"/>
                  </a:cubicBezTo>
                  <a:cubicBezTo>
                    <a:pt x="125476" y="11684"/>
                    <a:pt x="126111" y="11684"/>
                    <a:pt x="126746" y="11684"/>
                  </a:cubicBezTo>
                  <a:lnTo>
                    <a:pt x="127381" y="0"/>
                  </a:lnTo>
                  <a:cubicBezTo>
                    <a:pt x="126619" y="0"/>
                    <a:pt x="125857" y="0"/>
                    <a:pt x="124968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05" name="Group 205"/>
          <p:cNvGrpSpPr/>
          <p:nvPr/>
        </p:nvGrpSpPr>
        <p:grpSpPr>
          <a:xfrm rot="5400000">
            <a:off x="15871406" y="9274871"/>
            <a:ext cx="108490" cy="194596"/>
            <a:chOff x="0" y="0"/>
            <a:chExt cx="144653" cy="259461"/>
          </a:xfrm>
        </p:grpSpPr>
        <p:sp>
          <p:nvSpPr>
            <p:cNvPr id="206" name="Freeform 206"/>
            <p:cNvSpPr/>
            <p:nvPr/>
          </p:nvSpPr>
          <p:spPr>
            <a:xfrm>
              <a:off x="0" y="0"/>
              <a:ext cx="144653" cy="259461"/>
            </a:xfrm>
            <a:custGeom>
              <a:avLst/>
              <a:gdLst/>
              <a:ahLst/>
              <a:cxnLst/>
              <a:rect l="l" t="t" r="r" b="b"/>
              <a:pathLst>
                <a:path w="144653" h="259461">
                  <a:moveTo>
                    <a:pt x="143383" y="0"/>
                  </a:moveTo>
                  <a:cubicBezTo>
                    <a:pt x="140462" y="381"/>
                    <a:pt x="72644" y="8763"/>
                    <a:pt x="33782" y="67691"/>
                  </a:cubicBezTo>
                  <a:cubicBezTo>
                    <a:pt x="3302" y="114427"/>
                    <a:pt x="0" y="178943"/>
                    <a:pt x="24638" y="259461"/>
                  </a:cubicBezTo>
                  <a:lnTo>
                    <a:pt x="36068" y="255905"/>
                  </a:lnTo>
                  <a:cubicBezTo>
                    <a:pt x="12319" y="178943"/>
                    <a:pt x="14986" y="117983"/>
                    <a:pt x="43434" y="74295"/>
                  </a:cubicBezTo>
                  <a:cubicBezTo>
                    <a:pt x="79121" y="19812"/>
                    <a:pt x="144018" y="11684"/>
                    <a:pt x="144653" y="11684"/>
                  </a:cubicBezTo>
                  <a:lnTo>
                    <a:pt x="143383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07" name="Group 207"/>
          <p:cNvGrpSpPr/>
          <p:nvPr/>
        </p:nvGrpSpPr>
        <p:grpSpPr>
          <a:xfrm rot="5400000">
            <a:off x="15645586" y="9155545"/>
            <a:ext cx="142494" cy="225171"/>
            <a:chOff x="0" y="0"/>
            <a:chExt cx="189992" cy="300228"/>
          </a:xfrm>
        </p:grpSpPr>
        <p:sp>
          <p:nvSpPr>
            <p:cNvPr id="208" name="Freeform 208"/>
            <p:cNvSpPr/>
            <p:nvPr/>
          </p:nvSpPr>
          <p:spPr>
            <a:xfrm>
              <a:off x="0" y="0"/>
              <a:ext cx="189992" cy="300228"/>
            </a:xfrm>
            <a:custGeom>
              <a:avLst/>
              <a:gdLst/>
              <a:ahLst/>
              <a:cxnLst/>
              <a:rect l="l" t="t" r="r" b="b"/>
              <a:pathLst>
                <a:path w="189992" h="300228">
                  <a:moveTo>
                    <a:pt x="164465" y="0"/>
                  </a:moveTo>
                  <a:cubicBezTo>
                    <a:pt x="67310" y="0"/>
                    <a:pt x="21844" y="60071"/>
                    <a:pt x="12192" y="114681"/>
                  </a:cubicBezTo>
                  <a:cubicBezTo>
                    <a:pt x="0" y="186055"/>
                    <a:pt x="41148" y="275336"/>
                    <a:pt x="141351" y="300228"/>
                  </a:cubicBezTo>
                  <a:lnTo>
                    <a:pt x="143891" y="288925"/>
                  </a:lnTo>
                  <a:cubicBezTo>
                    <a:pt x="50800" y="265557"/>
                    <a:pt x="12573" y="182880"/>
                    <a:pt x="23876" y="116713"/>
                  </a:cubicBezTo>
                  <a:cubicBezTo>
                    <a:pt x="32893" y="64262"/>
                    <a:pt x="74803" y="11811"/>
                    <a:pt x="164338" y="11811"/>
                  </a:cubicBezTo>
                  <a:cubicBezTo>
                    <a:pt x="172212" y="11811"/>
                    <a:pt x="180340" y="12192"/>
                    <a:pt x="188976" y="13081"/>
                  </a:cubicBezTo>
                  <a:lnTo>
                    <a:pt x="189992" y="1397"/>
                  </a:lnTo>
                  <a:cubicBezTo>
                    <a:pt x="181102" y="508"/>
                    <a:pt x="172720" y="0"/>
                    <a:pt x="164465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09" name="Group 209"/>
          <p:cNvGrpSpPr/>
          <p:nvPr/>
        </p:nvGrpSpPr>
        <p:grpSpPr>
          <a:xfrm rot="5400000">
            <a:off x="15620100" y="9544652"/>
            <a:ext cx="140684" cy="151638"/>
            <a:chOff x="0" y="0"/>
            <a:chExt cx="187579" cy="202184"/>
          </a:xfrm>
        </p:grpSpPr>
        <p:sp>
          <p:nvSpPr>
            <p:cNvPr id="210" name="Freeform 210"/>
            <p:cNvSpPr/>
            <p:nvPr/>
          </p:nvSpPr>
          <p:spPr>
            <a:xfrm>
              <a:off x="0" y="0"/>
              <a:ext cx="187579" cy="202184"/>
            </a:xfrm>
            <a:custGeom>
              <a:avLst/>
              <a:gdLst/>
              <a:ahLst/>
              <a:cxnLst/>
              <a:rect l="l" t="t" r="r" b="b"/>
              <a:pathLst>
                <a:path w="187579" h="202184">
                  <a:moveTo>
                    <a:pt x="114681" y="0"/>
                  </a:moveTo>
                  <a:cubicBezTo>
                    <a:pt x="112141" y="0"/>
                    <a:pt x="109855" y="508"/>
                    <a:pt x="107823" y="1016"/>
                  </a:cubicBezTo>
                  <a:cubicBezTo>
                    <a:pt x="80899" y="8509"/>
                    <a:pt x="67818" y="32766"/>
                    <a:pt x="77343" y="57404"/>
                  </a:cubicBezTo>
                  <a:cubicBezTo>
                    <a:pt x="78994" y="60960"/>
                    <a:pt x="80645" y="65532"/>
                    <a:pt x="77343" y="67437"/>
                  </a:cubicBezTo>
                  <a:cubicBezTo>
                    <a:pt x="76073" y="68072"/>
                    <a:pt x="74422" y="68072"/>
                    <a:pt x="72898" y="68453"/>
                  </a:cubicBezTo>
                  <a:cubicBezTo>
                    <a:pt x="51816" y="70358"/>
                    <a:pt x="28702" y="71628"/>
                    <a:pt x="14605" y="82042"/>
                  </a:cubicBezTo>
                  <a:cubicBezTo>
                    <a:pt x="0" y="92837"/>
                    <a:pt x="1016" y="116840"/>
                    <a:pt x="21844" y="127889"/>
                  </a:cubicBezTo>
                  <a:cubicBezTo>
                    <a:pt x="31623" y="133096"/>
                    <a:pt x="42799" y="133985"/>
                    <a:pt x="53340" y="135001"/>
                  </a:cubicBezTo>
                  <a:cubicBezTo>
                    <a:pt x="34798" y="141478"/>
                    <a:pt x="21463" y="154432"/>
                    <a:pt x="17272" y="170688"/>
                  </a:cubicBezTo>
                  <a:cubicBezTo>
                    <a:pt x="16002" y="176530"/>
                    <a:pt x="15621" y="182880"/>
                    <a:pt x="19939" y="188722"/>
                  </a:cubicBezTo>
                  <a:cubicBezTo>
                    <a:pt x="25781" y="196850"/>
                    <a:pt x="38100" y="201803"/>
                    <a:pt x="48387" y="202057"/>
                  </a:cubicBezTo>
                  <a:cubicBezTo>
                    <a:pt x="49403" y="202184"/>
                    <a:pt x="50546" y="202184"/>
                    <a:pt x="51562" y="202184"/>
                  </a:cubicBezTo>
                  <a:cubicBezTo>
                    <a:pt x="60960" y="202184"/>
                    <a:pt x="68961" y="199517"/>
                    <a:pt x="76708" y="196596"/>
                  </a:cubicBezTo>
                  <a:cubicBezTo>
                    <a:pt x="113284" y="183642"/>
                    <a:pt x="187579" y="144145"/>
                    <a:pt x="187579" y="144145"/>
                  </a:cubicBezTo>
                  <a:cubicBezTo>
                    <a:pt x="187579" y="144145"/>
                    <a:pt x="149987" y="58293"/>
                    <a:pt x="135382" y="18415"/>
                  </a:cubicBezTo>
                  <a:cubicBezTo>
                    <a:pt x="132588" y="11430"/>
                    <a:pt x="128397" y="3048"/>
                    <a:pt x="119761" y="762"/>
                  </a:cubicBezTo>
                  <a:cubicBezTo>
                    <a:pt x="118110" y="254"/>
                    <a:pt x="116332" y="0"/>
                    <a:pt x="1146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1" name="Group 211"/>
          <p:cNvGrpSpPr/>
          <p:nvPr/>
        </p:nvGrpSpPr>
        <p:grpSpPr>
          <a:xfrm rot="5400000">
            <a:off x="15306148" y="9860273"/>
            <a:ext cx="617887" cy="152400"/>
            <a:chOff x="0" y="0"/>
            <a:chExt cx="823849" cy="203200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823849" cy="203200"/>
            </a:xfrm>
            <a:custGeom>
              <a:avLst/>
              <a:gdLst/>
              <a:ahLst/>
              <a:cxnLst/>
              <a:rect l="l" t="t" r="r" b="b"/>
              <a:pathLst>
                <a:path w="823849" h="203200">
                  <a:moveTo>
                    <a:pt x="10414" y="0"/>
                  </a:moveTo>
                  <a:lnTo>
                    <a:pt x="0" y="21082"/>
                  </a:lnTo>
                  <a:cubicBezTo>
                    <a:pt x="360299" y="201422"/>
                    <a:pt x="800608" y="203200"/>
                    <a:pt x="822960" y="203200"/>
                  </a:cubicBezTo>
                  <a:cubicBezTo>
                    <a:pt x="823468" y="203200"/>
                    <a:pt x="823722" y="203200"/>
                    <a:pt x="823849" y="203200"/>
                  </a:cubicBezTo>
                  <a:lnTo>
                    <a:pt x="823849" y="179578"/>
                  </a:lnTo>
                  <a:cubicBezTo>
                    <a:pt x="823722" y="179578"/>
                    <a:pt x="823468" y="179578"/>
                    <a:pt x="822960" y="179578"/>
                  </a:cubicBezTo>
                  <a:cubicBezTo>
                    <a:pt x="800608" y="179578"/>
                    <a:pt x="365760" y="177800"/>
                    <a:pt x="1041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3" name="Group 213"/>
          <p:cNvGrpSpPr/>
          <p:nvPr/>
        </p:nvGrpSpPr>
        <p:grpSpPr>
          <a:xfrm rot="5400000">
            <a:off x="15655464" y="9702669"/>
            <a:ext cx="115538" cy="178213"/>
            <a:chOff x="0" y="0"/>
            <a:chExt cx="154051" cy="237617"/>
          </a:xfrm>
        </p:grpSpPr>
        <p:sp>
          <p:nvSpPr>
            <p:cNvPr id="214" name="Freeform 214"/>
            <p:cNvSpPr/>
            <p:nvPr/>
          </p:nvSpPr>
          <p:spPr>
            <a:xfrm>
              <a:off x="0" y="0"/>
              <a:ext cx="154051" cy="237617"/>
            </a:xfrm>
            <a:custGeom>
              <a:avLst/>
              <a:gdLst/>
              <a:ahLst/>
              <a:cxnLst/>
              <a:rect l="l" t="t" r="r" b="b"/>
              <a:pathLst>
                <a:path w="154051" h="237617">
                  <a:moveTo>
                    <a:pt x="17526" y="0"/>
                  </a:moveTo>
                  <a:cubicBezTo>
                    <a:pt x="5207" y="45847"/>
                    <a:pt x="0" y="121793"/>
                    <a:pt x="4572" y="158115"/>
                  </a:cubicBezTo>
                  <a:cubicBezTo>
                    <a:pt x="9906" y="200533"/>
                    <a:pt x="38227" y="237617"/>
                    <a:pt x="70993" y="237617"/>
                  </a:cubicBezTo>
                  <a:cubicBezTo>
                    <a:pt x="78105" y="237617"/>
                    <a:pt x="85344" y="235839"/>
                    <a:pt x="92837" y="232029"/>
                  </a:cubicBezTo>
                  <a:cubicBezTo>
                    <a:pt x="154051" y="189230"/>
                    <a:pt x="102108" y="58547"/>
                    <a:pt x="1752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5" name="Group 215"/>
          <p:cNvGrpSpPr/>
          <p:nvPr/>
        </p:nvGrpSpPr>
        <p:grpSpPr>
          <a:xfrm rot="5400000">
            <a:off x="15481697" y="9667748"/>
            <a:ext cx="165068" cy="126492"/>
            <a:chOff x="0" y="0"/>
            <a:chExt cx="220091" cy="168656"/>
          </a:xfrm>
        </p:grpSpPr>
        <p:sp>
          <p:nvSpPr>
            <p:cNvPr id="216" name="Freeform 216"/>
            <p:cNvSpPr/>
            <p:nvPr/>
          </p:nvSpPr>
          <p:spPr>
            <a:xfrm>
              <a:off x="0" y="0"/>
              <a:ext cx="220091" cy="168656"/>
            </a:xfrm>
            <a:custGeom>
              <a:avLst/>
              <a:gdLst/>
              <a:ahLst/>
              <a:cxnLst/>
              <a:rect l="l" t="t" r="r" b="b"/>
              <a:pathLst>
                <a:path w="220091" h="168656">
                  <a:moveTo>
                    <a:pt x="152527" y="0"/>
                  </a:moveTo>
                  <a:cubicBezTo>
                    <a:pt x="91821" y="0"/>
                    <a:pt x="17780" y="83820"/>
                    <a:pt x="0" y="168656"/>
                  </a:cubicBezTo>
                  <a:cubicBezTo>
                    <a:pt x="46990" y="162560"/>
                    <a:pt x="118872" y="137541"/>
                    <a:pt x="150749" y="119126"/>
                  </a:cubicBezTo>
                  <a:cubicBezTo>
                    <a:pt x="195453" y="92837"/>
                    <a:pt x="220091" y="38735"/>
                    <a:pt x="184023" y="8890"/>
                  </a:cubicBezTo>
                  <a:cubicBezTo>
                    <a:pt x="174371" y="2794"/>
                    <a:pt x="163576" y="0"/>
                    <a:pt x="1525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7" name="Group 217"/>
          <p:cNvGrpSpPr/>
          <p:nvPr/>
        </p:nvGrpSpPr>
        <p:grpSpPr>
          <a:xfrm rot="-1291213">
            <a:off x="4444337" y="6709408"/>
            <a:ext cx="1397127" cy="573690"/>
            <a:chOff x="0" y="0"/>
            <a:chExt cx="1862836" cy="764921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1862836" cy="764921"/>
            </a:xfrm>
            <a:custGeom>
              <a:avLst/>
              <a:gdLst/>
              <a:ahLst/>
              <a:cxnLst/>
              <a:rect l="l" t="t" r="r" b="b"/>
              <a:pathLst>
                <a:path w="1862836" h="764921">
                  <a:moveTo>
                    <a:pt x="1520190" y="0"/>
                  </a:moveTo>
                  <a:cubicBezTo>
                    <a:pt x="1709293" y="0"/>
                    <a:pt x="1862836" y="153543"/>
                    <a:pt x="1862836" y="342519"/>
                  </a:cubicBezTo>
                  <a:cubicBezTo>
                    <a:pt x="1862836" y="531749"/>
                    <a:pt x="1709293" y="685165"/>
                    <a:pt x="1520190" y="685165"/>
                  </a:cubicBezTo>
                  <a:lnTo>
                    <a:pt x="1421384" y="685165"/>
                  </a:lnTo>
                  <a:lnTo>
                    <a:pt x="1359789" y="764921"/>
                  </a:lnTo>
                  <a:lnTo>
                    <a:pt x="1298194" y="685165"/>
                  </a:lnTo>
                  <a:lnTo>
                    <a:pt x="342646" y="685165"/>
                  </a:lnTo>
                  <a:cubicBezTo>
                    <a:pt x="153670" y="685165"/>
                    <a:pt x="0" y="531749"/>
                    <a:pt x="0" y="342519"/>
                  </a:cubicBezTo>
                  <a:cubicBezTo>
                    <a:pt x="0" y="153543"/>
                    <a:pt x="153670" y="0"/>
                    <a:pt x="34264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19" name="Group 219"/>
          <p:cNvGrpSpPr/>
          <p:nvPr/>
        </p:nvGrpSpPr>
        <p:grpSpPr>
          <a:xfrm rot="-1291213">
            <a:off x="5345685" y="6691254"/>
            <a:ext cx="305086" cy="252222"/>
            <a:chOff x="0" y="0"/>
            <a:chExt cx="406781" cy="336296"/>
          </a:xfrm>
        </p:grpSpPr>
        <p:sp>
          <p:nvSpPr>
            <p:cNvPr id="220" name="Freeform 220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0939" y="87757"/>
                  </a:cubicBezTo>
                  <a:cubicBezTo>
                    <a:pt x="406781" y="123317"/>
                    <a:pt x="394081" y="156210"/>
                    <a:pt x="371729" y="179070"/>
                  </a:cubicBezTo>
                  <a:lnTo>
                    <a:pt x="222504" y="328295"/>
                  </a:lnTo>
                  <a:cubicBezTo>
                    <a:pt x="217297" y="333756"/>
                    <a:pt x="210312" y="336296"/>
                    <a:pt x="203073" y="336296"/>
                  </a:cubicBezTo>
                  <a:cubicBezTo>
                    <a:pt x="196088" y="336296"/>
                    <a:pt x="189103" y="333756"/>
                    <a:pt x="183642" y="328295"/>
                  </a:cubicBezTo>
                  <a:lnTo>
                    <a:pt x="34417" y="178943"/>
                  </a:lnTo>
                  <a:cubicBezTo>
                    <a:pt x="12065" y="156083"/>
                    <a:pt x="0" y="123317"/>
                    <a:pt x="5207" y="87630"/>
                  </a:cubicBezTo>
                  <a:cubicBezTo>
                    <a:pt x="12065" y="44704"/>
                    <a:pt x="47117" y="9144"/>
                    <a:pt x="90297" y="1651"/>
                  </a:cubicBezTo>
                  <a:cubicBezTo>
                    <a:pt x="96393" y="508"/>
                    <a:pt x="102616" y="0"/>
                    <a:pt x="108458" y="0"/>
                  </a:cubicBezTo>
                  <a:cubicBezTo>
                    <a:pt x="150241" y="0"/>
                    <a:pt x="186055" y="24638"/>
                    <a:pt x="203454" y="60071"/>
                  </a:cubicBezTo>
                  <a:cubicBezTo>
                    <a:pt x="220091" y="24638"/>
                    <a:pt x="255905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1" name="Group 221"/>
          <p:cNvGrpSpPr/>
          <p:nvPr/>
        </p:nvGrpSpPr>
        <p:grpSpPr>
          <a:xfrm rot="-1291213">
            <a:off x="4977302" y="6836513"/>
            <a:ext cx="305086" cy="252222"/>
            <a:chOff x="0" y="0"/>
            <a:chExt cx="406781" cy="336296"/>
          </a:xfrm>
        </p:grpSpPr>
        <p:sp>
          <p:nvSpPr>
            <p:cNvPr id="222" name="Freeform 222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1066" y="87757"/>
                  </a:cubicBezTo>
                  <a:cubicBezTo>
                    <a:pt x="406781" y="123317"/>
                    <a:pt x="394081" y="156210"/>
                    <a:pt x="371856" y="179070"/>
                  </a:cubicBezTo>
                  <a:lnTo>
                    <a:pt x="222631" y="328295"/>
                  </a:lnTo>
                  <a:cubicBezTo>
                    <a:pt x="217170" y="333756"/>
                    <a:pt x="210185" y="336296"/>
                    <a:pt x="203073" y="336296"/>
                  </a:cubicBezTo>
                  <a:cubicBezTo>
                    <a:pt x="195961" y="336296"/>
                    <a:pt x="189103" y="333756"/>
                    <a:pt x="183896" y="328295"/>
                  </a:cubicBezTo>
                  <a:lnTo>
                    <a:pt x="34544" y="178943"/>
                  </a:lnTo>
                  <a:cubicBezTo>
                    <a:pt x="12319" y="156083"/>
                    <a:pt x="0" y="123317"/>
                    <a:pt x="5461" y="87630"/>
                  </a:cubicBezTo>
                  <a:cubicBezTo>
                    <a:pt x="12319" y="44704"/>
                    <a:pt x="47371" y="9144"/>
                    <a:pt x="90170" y="1651"/>
                  </a:cubicBezTo>
                  <a:cubicBezTo>
                    <a:pt x="96393" y="508"/>
                    <a:pt x="102616" y="0"/>
                    <a:pt x="108458" y="0"/>
                  </a:cubicBezTo>
                  <a:cubicBezTo>
                    <a:pt x="150368" y="0"/>
                    <a:pt x="186309" y="24638"/>
                    <a:pt x="203454" y="60071"/>
                  </a:cubicBezTo>
                  <a:cubicBezTo>
                    <a:pt x="220218" y="24638"/>
                    <a:pt x="256032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3" name="Group 223"/>
          <p:cNvGrpSpPr/>
          <p:nvPr/>
        </p:nvGrpSpPr>
        <p:grpSpPr>
          <a:xfrm rot="-1291213">
            <a:off x="4608941" y="6981765"/>
            <a:ext cx="305086" cy="252222"/>
            <a:chOff x="0" y="0"/>
            <a:chExt cx="406781" cy="336296"/>
          </a:xfrm>
        </p:grpSpPr>
        <p:sp>
          <p:nvSpPr>
            <p:cNvPr id="224" name="Freeform 224"/>
            <p:cNvSpPr/>
            <p:nvPr/>
          </p:nvSpPr>
          <p:spPr>
            <a:xfrm>
              <a:off x="0" y="0"/>
              <a:ext cx="406781" cy="336296"/>
            </a:xfrm>
            <a:custGeom>
              <a:avLst/>
              <a:gdLst/>
              <a:ahLst/>
              <a:cxnLst/>
              <a:rect l="l" t="t" r="r" b="b"/>
              <a:pathLst>
                <a:path w="406781" h="336296">
                  <a:moveTo>
                    <a:pt x="297688" y="0"/>
                  </a:moveTo>
                  <a:cubicBezTo>
                    <a:pt x="303784" y="0"/>
                    <a:pt x="309753" y="508"/>
                    <a:pt x="315976" y="1651"/>
                  </a:cubicBezTo>
                  <a:cubicBezTo>
                    <a:pt x="359029" y="9144"/>
                    <a:pt x="394081" y="44704"/>
                    <a:pt x="400939" y="87757"/>
                  </a:cubicBezTo>
                  <a:cubicBezTo>
                    <a:pt x="406781" y="123317"/>
                    <a:pt x="394081" y="156210"/>
                    <a:pt x="371729" y="179070"/>
                  </a:cubicBezTo>
                  <a:lnTo>
                    <a:pt x="222504" y="328295"/>
                  </a:lnTo>
                  <a:cubicBezTo>
                    <a:pt x="217297" y="333756"/>
                    <a:pt x="210312" y="336296"/>
                    <a:pt x="203073" y="336296"/>
                  </a:cubicBezTo>
                  <a:cubicBezTo>
                    <a:pt x="196088" y="336296"/>
                    <a:pt x="189103" y="333756"/>
                    <a:pt x="183642" y="328295"/>
                  </a:cubicBezTo>
                  <a:lnTo>
                    <a:pt x="34544" y="178943"/>
                  </a:lnTo>
                  <a:cubicBezTo>
                    <a:pt x="12319" y="156083"/>
                    <a:pt x="0" y="123317"/>
                    <a:pt x="5334" y="87630"/>
                  </a:cubicBezTo>
                  <a:cubicBezTo>
                    <a:pt x="12319" y="44704"/>
                    <a:pt x="47371" y="9144"/>
                    <a:pt x="90424" y="1651"/>
                  </a:cubicBezTo>
                  <a:cubicBezTo>
                    <a:pt x="96520" y="508"/>
                    <a:pt x="102616" y="0"/>
                    <a:pt x="108585" y="0"/>
                  </a:cubicBezTo>
                  <a:cubicBezTo>
                    <a:pt x="150368" y="0"/>
                    <a:pt x="186182" y="24638"/>
                    <a:pt x="203327" y="60071"/>
                  </a:cubicBezTo>
                  <a:cubicBezTo>
                    <a:pt x="220091" y="24638"/>
                    <a:pt x="256032" y="0"/>
                    <a:pt x="297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5" name="Group 225"/>
          <p:cNvGrpSpPr/>
          <p:nvPr/>
        </p:nvGrpSpPr>
        <p:grpSpPr>
          <a:xfrm rot="618612">
            <a:off x="9953581" y="6335018"/>
            <a:ext cx="276408" cy="276168"/>
            <a:chOff x="0" y="0"/>
            <a:chExt cx="368544" cy="368224"/>
          </a:xfrm>
        </p:grpSpPr>
        <p:sp>
          <p:nvSpPr>
            <p:cNvPr id="226" name="Freeform 226"/>
            <p:cNvSpPr/>
            <p:nvPr/>
          </p:nvSpPr>
          <p:spPr>
            <a:xfrm>
              <a:off x="0" y="0"/>
              <a:ext cx="368554" cy="368300"/>
            </a:xfrm>
            <a:custGeom>
              <a:avLst/>
              <a:gdLst/>
              <a:ahLst/>
              <a:cxnLst/>
              <a:rect l="l" t="t" r="r" b="b"/>
              <a:pathLst>
                <a:path w="368554" h="368300">
                  <a:moveTo>
                    <a:pt x="184404" y="0"/>
                  </a:moveTo>
                  <a:cubicBezTo>
                    <a:pt x="82677" y="0"/>
                    <a:pt x="0" y="82296"/>
                    <a:pt x="0" y="184404"/>
                  </a:cubicBezTo>
                  <a:cubicBezTo>
                    <a:pt x="0" y="286004"/>
                    <a:pt x="82677" y="368300"/>
                    <a:pt x="184404" y="368300"/>
                  </a:cubicBezTo>
                  <a:cubicBezTo>
                    <a:pt x="286004" y="368300"/>
                    <a:pt x="368554" y="286004"/>
                    <a:pt x="368554" y="184404"/>
                  </a:cubicBezTo>
                  <a:cubicBezTo>
                    <a:pt x="368554" y="82296"/>
                    <a:pt x="286004" y="0"/>
                    <a:pt x="18440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7" name="Group 227"/>
          <p:cNvGrpSpPr/>
          <p:nvPr/>
        </p:nvGrpSpPr>
        <p:grpSpPr>
          <a:xfrm rot="618612">
            <a:off x="10079388" y="6420242"/>
            <a:ext cx="41473" cy="119817"/>
            <a:chOff x="0" y="0"/>
            <a:chExt cx="55298" cy="159756"/>
          </a:xfrm>
        </p:grpSpPr>
        <p:sp>
          <p:nvSpPr>
            <p:cNvPr id="228" name="Freeform 228"/>
            <p:cNvSpPr/>
            <p:nvPr/>
          </p:nvSpPr>
          <p:spPr>
            <a:xfrm>
              <a:off x="0" y="0"/>
              <a:ext cx="55245" cy="159766"/>
            </a:xfrm>
            <a:custGeom>
              <a:avLst/>
              <a:gdLst/>
              <a:ahLst/>
              <a:cxnLst/>
              <a:rect l="l" t="t" r="r" b="b"/>
              <a:pathLst>
                <a:path w="55245" h="159766">
                  <a:moveTo>
                    <a:pt x="37338" y="0"/>
                  </a:moveTo>
                  <a:lnTo>
                    <a:pt x="0" y="12573"/>
                  </a:lnTo>
                  <a:lnTo>
                    <a:pt x="1397" y="29464"/>
                  </a:lnTo>
                  <a:lnTo>
                    <a:pt x="31242" y="19304"/>
                  </a:lnTo>
                  <a:lnTo>
                    <a:pt x="31623" y="19304"/>
                  </a:lnTo>
                  <a:lnTo>
                    <a:pt x="8255" y="156591"/>
                  </a:lnTo>
                  <a:lnTo>
                    <a:pt x="28829" y="159766"/>
                  </a:lnTo>
                  <a:lnTo>
                    <a:pt x="55245" y="3175"/>
                  </a:lnTo>
                  <a:lnTo>
                    <a:pt x="3733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2578" y="1558230"/>
            <a:ext cx="229552" cy="229552"/>
            <a:chOff x="0" y="0"/>
            <a:chExt cx="306070" cy="306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70" h="306070">
                  <a:moveTo>
                    <a:pt x="153035" y="0"/>
                  </a:moveTo>
                  <a:cubicBezTo>
                    <a:pt x="68707" y="0"/>
                    <a:pt x="0" y="67945"/>
                    <a:pt x="0" y="153035"/>
                  </a:cubicBezTo>
                  <a:cubicBezTo>
                    <a:pt x="0" y="236982"/>
                    <a:pt x="68707" y="306070"/>
                    <a:pt x="153035" y="306070"/>
                  </a:cubicBezTo>
                  <a:cubicBezTo>
                    <a:pt x="238125" y="306070"/>
                    <a:pt x="306070" y="237109"/>
                    <a:pt x="306070" y="153035"/>
                  </a:cubicBezTo>
                  <a:cubicBezTo>
                    <a:pt x="305943" y="67945"/>
                    <a:pt x="237998" y="0"/>
                    <a:pt x="15303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992978" y="54386"/>
            <a:ext cx="229552" cy="229552"/>
            <a:chOff x="0" y="0"/>
            <a:chExt cx="306070" cy="3060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70" h="306070">
                  <a:moveTo>
                    <a:pt x="152781" y="0"/>
                  </a:moveTo>
                  <a:cubicBezTo>
                    <a:pt x="68707" y="0"/>
                    <a:pt x="0" y="68961"/>
                    <a:pt x="0" y="153289"/>
                  </a:cubicBezTo>
                  <a:cubicBezTo>
                    <a:pt x="0" y="238379"/>
                    <a:pt x="68707" y="306070"/>
                    <a:pt x="152781" y="306070"/>
                  </a:cubicBezTo>
                  <a:cubicBezTo>
                    <a:pt x="237871" y="306070"/>
                    <a:pt x="306070" y="238379"/>
                    <a:pt x="306070" y="153289"/>
                  </a:cubicBezTo>
                  <a:cubicBezTo>
                    <a:pt x="305943" y="68961"/>
                    <a:pt x="237744" y="0"/>
                    <a:pt x="15278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827630" y="956448"/>
            <a:ext cx="188595" cy="172879"/>
            <a:chOff x="0" y="0"/>
            <a:chExt cx="251460" cy="2305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460" cy="230505"/>
            </a:xfrm>
            <a:custGeom>
              <a:avLst/>
              <a:gdLst/>
              <a:ahLst/>
              <a:cxnLst/>
              <a:rect l="l" t="t" r="r" b="b"/>
              <a:pathLst>
                <a:path w="251460" h="230505">
                  <a:moveTo>
                    <a:pt x="125222" y="0"/>
                  </a:moveTo>
                  <a:cubicBezTo>
                    <a:pt x="72517" y="0"/>
                    <a:pt x="24130" y="37465"/>
                    <a:pt x="12573" y="90932"/>
                  </a:cubicBezTo>
                  <a:cubicBezTo>
                    <a:pt x="0" y="153797"/>
                    <a:pt x="39370" y="214503"/>
                    <a:pt x="101092" y="227838"/>
                  </a:cubicBezTo>
                  <a:cubicBezTo>
                    <a:pt x="109093" y="229743"/>
                    <a:pt x="117094" y="230505"/>
                    <a:pt x="125222" y="230505"/>
                  </a:cubicBezTo>
                  <a:cubicBezTo>
                    <a:pt x="178689" y="230505"/>
                    <a:pt x="226314" y="193040"/>
                    <a:pt x="238125" y="139319"/>
                  </a:cubicBezTo>
                  <a:cubicBezTo>
                    <a:pt x="251460" y="76835"/>
                    <a:pt x="211328" y="15748"/>
                    <a:pt x="149225" y="2413"/>
                  </a:cubicBezTo>
                  <a:cubicBezTo>
                    <a:pt x="141224" y="762"/>
                    <a:pt x="133223" y="0"/>
                    <a:pt x="12522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970527" y="2476553"/>
            <a:ext cx="4545616" cy="3615023"/>
            <a:chOff x="0" y="0"/>
            <a:chExt cx="6060821" cy="48200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60821" cy="4820031"/>
            </a:xfrm>
            <a:custGeom>
              <a:avLst/>
              <a:gdLst/>
              <a:ahLst/>
              <a:cxnLst/>
              <a:rect l="l" t="t" r="r" b="b"/>
              <a:pathLst>
                <a:path w="6060821" h="4820031">
                  <a:moveTo>
                    <a:pt x="2882900" y="0"/>
                  </a:moveTo>
                  <a:cubicBezTo>
                    <a:pt x="1884807" y="0"/>
                    <a:pt x="858012" y="330708"/>
                    <a:pt x="521716" y="1083437"/>
                  </a:cubicBezTo>
                  <a:cubicBezTo>
                    <a:pt x="0" y="2245868"/>
                    <a:pt x="1793875" y="3122422"/>
                    <a:pt x="2559050" y="4141343"/>
                  </a:cubicBezTo>
                  <a:cubicBezTo>
                    <a:pt x="2924175" y="4625721"/>
                    <a:pt x="3327146" y="4820031"/>
                    <a:pt x="3720465" y="4820031"/>
                  </a:cubicBezTo>
                  <a:cubicBezTo>
                    <a:pt x="4476115" y="4820031"/>
                    <a:pt x="5196586" y="4096131"/>
                    <a:pt x="5538597" y="3330829"/>
                  </a:cubicBezTo>
                  <a:cubicBezTo>
                    <a:pt x="6060821" y="2167763"/>
                    <a:pt x="5538597" y="802894"/>
                    <a:pt x="4376039" y="283083"/>
                  </a:cubicBezTo>
                  <a:cubicBezTo>
                    <a:pt x="3965702" y="98425"/>
                    <a:pt x="3428873" y="0"/>
                    <a:pt x="288290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69598" y="6334985"/>
            <a:ext cx="1703070" cy="1544003"/>
            <a:chOff x="0" y="0"/>
            <a:chExt cx="2270760" cy="20586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70760" cy="2058670"/>
            </a:xfrm>
            <a:custGeom>
              <a:avLst/>
              <a:gdLst/>
              <a:ahLst/>
              <a:cxnLst/>
              <a:rect l="l" t="t" r="r" b="b"/>
              <a:pathLst>
                <a:path w="2270760" h="2058670">
                  <a:moveTo>
                    <a:pt x="1097153" y="0"/>
                  </a:moveTo>
                  <a:cubicBezTo>
                    <a:pt x="812546" y="0"/>
                    <a:pt x="532257" y="85852"/>
                    <a:pt x="360553" y="292608"/>
                  </a:cubicBezTo>
                  <a:cubicBezTo>
                    <a:pt x="0" y="724535"/>
                    <a:pt x="543179" y="1216660"/>
                    <a:pt x="683641" y="1687449"/>
                  </a:cubicBezTo>
                  <a:cubicBezTo>
                    <a:pt x="763397" y="1954911"/>
                    <a:pt x="921639" y="2058670"/>
                    <a:pt x="1105916" y="2058670"/>
                  </a:cubicBezTo>
                  <a:cubicBezTo>
                    <a:pt x="1374140" y="2058670"/>
                    <a:pt x="1696466" y="1838579"/>
                    <a:pt x="1910207" y="1582547"/>
                  </a:cubicBezTo>
                  <a:cubicBezTo>
                    <a:pt x="2269998" y="1149477"/>
                    <a:pt x="2270760" y="557403"/>
                    <a:pt x="1912112" y="257556"/>
                  </a:cubicBezTo>
                  <a:cubicBezTo>
                    <a:pt x="1724025" y="101854"/>
                    <a:pt x="1408430" y="0"/>
                    <a:pt x="109715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330636" y="214"/>
            <a:ext cx="13846778" cy="9460516"/>
            <a:chOff x="0" y="0"/>
            <a:chExt cx="18462371" cy="126140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462371" cy="12614022"/>
            </a:xfrm>
            <a:custGeom>
              <a:avLst/>
              <a:gdLst/>
              <a:ahLst/>
              <a:cxnLst/>
              <a:rect l="l" t="t" r="r" b="b"/>
              <a:pathLst>
                <a:path w="18462371" h="12614022">
                  <a:moveTo>
                    <a:pt x="13298170" y="0"/>
                  </a:moveTo>
                  <a:cubicBezTo>
                    <a:pt x="12219178" y="0"/>
                    <a:pt x="11121644" y="330073"/>
                    <a:pt x="10151745" y="823722"/>
                  </a:cubicBezTo>
                  <a:cubicBezTo>
                    <a:pt x="9297162" y="1260475"/>
                    <a:pt x="8477758" y="1837436"/>
                    <a:pt x="7520432" y="1964436"/>
                  </a:cubicBezTo>
                  <a:cubicBezTo>
                    <a:pt x="7370063" y="1984248"/>
                    <a:pt x="7220585" y="1993011"/>
                    <a:pt x="7071360" y="1993011"/>
                  </a:cubicBezTo>
                  <a:cubicBezTo>
                    <a:pt x="6568567" y="1993011"/>
                    <a:pt x="6069457" y="1900174"/>
                    <a:pt x="5569077" y="1851025"/>
                  </a:cubicBezTo>
                  <a:cubicBezTo>
                    <a:pt x="5338318" y="1828546"/>
                    <a:pt x="5104003" y="1816735"/>
                    <a:pt x="4867783" y="1816735"/>
                  </a:cubicBezTo>
                  <a:cubicBezTo>
                    <a:pt x="3516884" y="1817497"/>
                    <a:pt x="2114804" y="2195449"/>
                    <a:pt x="1171702" y="3088259"/>
                  </a:cubicBezTo>
                  <a:cubicBezTo>
                    <a:pt x="459740" y="3760978"/>
                    <a:pt x="75946" y="4671695"/>
                    <a:pt x="32131" y="5563743"/>
                  </a:cubicBezTo>
                  <a:cubicBezTo>
                    <a:pt x="0" y="6216904"/>
                    <a:pt x="124333" y="6929882"/>
                    <a:pt x="423164" y="7513193"/>
                  </a:cubicBezTo>
                  <a:cubicBezTo>
                    <a:pt x="758571" y="8167878"/>
                    <a:pt x="1566545" y="8721090"/>
                    <a:pt x="1316736" y="9455531"/>
                  </a:cubicBezTo>
                  <a:cubicBezTo>
                    <a:pt x="1314323" y="9464675"/>
                    <a:pt x="1310640" y="9474581"/>
                    <a:pt x="1307973" y="9483344"/>
                  </a:cubicBezTo>
                  <a:cubicBezTo>
                    <a:pt x="997712" y="10421875"/>
                    <a:pt x="1716151" y="11345926"/>
                    <a:pt x="2650109" y="11345926"/>
                  </a:cubicBezTo>
                  <a:cubicBezTo>
                    <a:pt x="2743200" y="11345926"/>
                    <a:pt x="2838958" y="11336275"/>
                    <a:pt x="2936240" y="11317351"/>
                  </a:cubicBezTo>
                  <a:cubicBezTo>
                    <a:pt x="3697732" y="11164570"/>
                    <a:pt x="4470654" y="11088370"/>
                    <a:pt x="5241798" y="11088370"/>
                  </a:cubicBezTo>
                  <a:cubicBezTo>
                    <a:pt x="6228715" y="11088370"/>
                    <a:pt x="7213727" y="11212703"/>
                    <a:pt x="8174482" y="11460735"/>
                  </a:cubicBezTo>
                  <a:lnTo>
                    <a:pt x="12505690" y="12579731"/>
                  </a:lnTo>
                  <a:cubicBezTo>
                    <a:pt x="12726670" y="12601956"/>
                    <a:pt x="12947523" y="12614022"/>
                    <a:pt x="13168503" y="12614022"/>
                  </a:cubicBezTo>
                  <a:cubicBezTo>
                    <a:pt x="14847063" y="12614022"/>
                    <a:pt x="16469742" y="11955273"/>
                    <a:pt x="17677637" y="10764520"/>
                  </a:cubicBezTo>
                  <a:cubicBezTo>
                    <a:pt x="18135473" y="10062211"/>
                    <a:pt x="18462371" y="9630283"/>
                    <a:pt x="18431890" y="8295387"/>
                  </a:cubicBezTo>
                  <a:cubicBezTo>
                    <a:pt x="18400649" y="6956172"/>
                    <a:pt x="16800068" y="5274945"/>
                    <a:pt x="16563975" y="4711192"/>
                  </a:cubicBezTo>
                  <a:cubicBezTo>
                    <a:pt x="16330168" y="4155694"/>
                    <a:pt x="16923765" y="3070606"/>
                    <a:pt x="16829532" y="2476627"/>
                  </a:cubicBezTo>
                  <a:cubicBezTo>
                    <a:pt x="16621888" y="1164844"/>
                    <a:pt x="15394432" y="231648"/>
                    <a:pt x="13945108" y="42037"/>
                  </a:cubicBezTo>
                  <a:cubicBezTo>
                    <a:pt x="13731112" y="13462"/>
                    <a:pt x="13514705" y="0"/>
                    <a:pt x="1329817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620858" y="1623023"/>
            <a:ext cx="11515630" cy="8008144"/>
            <a:chOff x="0" y="0"/>
            <a:chExt cx="15354173" cy="106775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354173" cy="10677525"/>
            </a:xfrm>
            <a:custGeom>
              <a:avLst/>
              <a:gdLst/>
              <a:ahLst/>
              <a:cxnLst/>
              <a:rect l="l" t="t" r="r" b="b"/>
              <a:pathLst>
                <a:path w="15354173" h="10677525">
                  <a:moveTo>
                    <a:pt x="11083798" y="0"/>
                  </a:moveTo>
                  <a:cubicBezTo>
                    <a:pt x="10914507" y="0"/>
                    <a:pt x="10745470" y="9652"/>
                    <a:pt x="10577703" y="28829"/>
                  </a:cubicBezTo>
                  <a:cubicBezTo>
                    <a:pt x="9425178" y="159385"/>
                    <a:pt x="8282686" y="883412"/>
                    <a:pt x="7125843" y="883412"/>
                  </a:cubicBezTo>
                  <a:cubicBezTo>
                    <a:pt x="7060311" y="883412"/>
                    <a:pt x="6994779" y="880999"/>
                    <a:pt x="6928993" y="876173"/>
                  </a:cubicBezTo>
                  <a:cubicBezTo>
                    <a:pt x="6368923" y="834136"/>
                    <a:pt x="5851906" y="582803"/>
                    <a:pt x="5321554" y="401193"/>
                  </a:cubicBezTo>
                  <a:cubicBezTo>
                    <a:pt x="4776216" y="214249"/>
                    <a:pt x="4186682" y="106172"/>
                    <a:pt x="3605784" y="106172"/>
                  </a:cubicBezTo>
                  <a:cubicBezTo>
                    <a:pt x="2838958" y="106172"/>
                    <a:pt x="2086356" y="294513"/>
                    <a:pt x="1469009" y="738505"/>
                  </a:cubicBezTo>
                  <a:cubicBezTo>
                    <a:pt x="772160" y="1238631"/>
                    <a:pt x="310515" y="2025015"/>
                    <a:pt x="135382" y="2857881"/>
                  </a:cubicBezTo>
                  <a:cubicBezTo>
                    <a:pt x="7239" y="3468116"/>
                    <a:pt x="0" y="4164076"/>
                    <a:pt x="158369" y="4769612"/>
                  </a:cubicBezTo>
                  <a:cubicBezTo>
                    <a:pt x="335661" y="5450586"/>
                    <a:pt x="622681" y="6044565"/>
                    <a:pt x="600202" y="6770243"/>
                  </a:cubicBezTo>
                  <a:cubicBezTo>
                    <a:pt x="577215" y="7537069"/>
                    <a:pt x="422402" y="8199755"/>
                    <a:pt x="555498" y="8983472"/>
                  </a:cubicBezTo>
                  <a:cubicBezTo>
                    <a:pt x="731520" y="10016363"/>
                    <a:pt x="1707388" y="10677525"/>
                    <a:pt x="3200908" y="10677525"/>
                  </a:cubicBezTo>
                  <a:cubicBezTo>
                    <a:pt x="3758057" y="10677525"/>
                    <a:pt x="4387342" y="10585577"/>
                    <a:pt x="5073650" y="10386568"/>
                  </a:cubicBezTo>
                  <a:cubicBezTo>
                    <a:pt x="6148070" y="10075291"/>
                    <a:pt x="7261987" y="9899015"/>
                    <a:pt x="8379206" y="9862312"/>
                  </a:cubicBezTo>
                  <a:cubicBezTo>
                    <a:pt x="8459470" y="9859645"/>
                    <a:pt x="8539099" y="9858248"/>
                    <a:pt x="8618855" y="9858248"/>
                  </a:cubicBezTo>
                  <a:cubicBezTo>
                    <a:pt x="9576689" y="9858248"/>
                    <a:pt x="10495915" y="10035794"/>
                    <a:pt x="11450955" y="10123551"/>
                  </a:cubicBezTo>
                  <a:cubicBezTo>
                    <a:pt x="11657457" y="10142220"/>
                    <a:pt x="11866626" y="10153777"/>
                    <a:pt x="12075160" y="10153777"/>
                  </a:cubicBezTo>
                  <a:cubicBezTo>
                    <a:pt x="12605766" y="10153777"/>
                    <a:pt x="13134341" y="10079482"/>
                    <a:pt x="13615670" y="9863836"/>
                  </a:cubicBezTo>
                  <a:cubicBezTo>
                    <a:pt x="14252702" y="9579229"/>
                    <a:pt x="14776196" y="9048877"/>
                    <a:pt x="15051660" y="8407273"/>
                  </a:cubicBezTo>
                  <a:cubicBezTo>
                    <a:pt x="15328266" y="7765923"/>
                    <a:pt x="15354173" y="7021576"/>
                    <a:pt x="15122525" y="6363081"/>
                  </a:cubicBezTo>
                  <a:cubicBezTo>
                    <a:pt x="14943328" y="5851398"/>
                    <a:pt x="14615922" y="5390642"/>
                    <a:pt x="14515973" y="4857496"/>
                  </a:cubicBezTo>
                  <a:cubicBezTo>
                    <a:pt x="14395831" y="4225798"/>
                    <a:pt x="14610716" y="3578987"/>
                    <a:pt x="14588237" y="2936621"/>
                  </a:cubicBezTo>
                  <a:cubicBezTo>
                    <a:pt x="14556105" y="2008759"/>
                    <a:pt x="14009497" y="1137412"/>
                    <a:pt x="13239116" y="620141"/>
                  </a:cubicBezTo>
                  <a:cubicBezTo>
                    <a:pt x="12608306" y="197104"/>
                    <a:pt x="11845544" y="0"/>
                    <a:pt x="110837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166376" y="169317"/>
            <a:ext cx="1507045" cy="998887"/>
            <a:chOff x="0" y="0"/>
            <a:chExt cx="2009394" cy="13318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9394" cy="1331849"/>
            </a:xfrm>
            <a:custGeom>
              <a:avLst/>
              <a:gdLst/>
              <a:ahLst/>
              <a:cxnLst/>
              <a:rect l="l" t="t" r="r" b="b"/>
              <a:pathLst>
                <a:path w="2009394" h="1331849">
                  <a:moveTo>
                    <a:pt x="1427226" y="0"/>
                  </a:moveTo>
                  <a:cubicBezTo>
                    <a:pt x="1326134" y="0"/>
                    <a:pt x="1213231" y="29464"/>
                    <a:pt x="1088898" y="97409"/>
                  </a:cubicBezTo>
                  <a:cubicBezTo>
                    <a:pt x="706882" y="306832"/>
                    <a:pt x="0" y="381889"/>
                    <a:pt x="28575" y="750443"/>
                  </a:cubicBezTo>
                  <a:cubicBezTo>
                    <a:pt x="55372" y="1094994"/>
                    <a:pt x="673735" y="1331849"/>
                    <a:pt x="1123569" y="1331849"/>
                  </a:cubicBezTo>
                  <a:cubicBezTo>
                    <a:pt x="1155192" y="1331849"/>
                    <a:pt x="1184529" y="1330198"/>
                    <a:pt x="1213993" y="1328420"/>
                  </a:cubicBezTo>
                  <a:cubicBezTo>
                    <a:pt x="1665732" y="1292606"/>
                    <a:pt x="2009394" y="965200"/>
                    <a:pt x="1980057" y="597408"/>
                  </a:cubicBezTo>
                  <a:cubicBezTo>
                    <a:pt x="1958594" y="314833"/>
                    <a:pt x="1759077" y="0"/>
                    <a:pt x="142722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845775" y="4197300"/>
            <a:ext cx="1259655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>
                <a:solidFill>
                  <a:srgbClr val="FF5864"/>
                </a:solidFill>
                <a:latin typeface="Staatliches"/>
              </a:rPr>
              <a:t>04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874850" y="1657750"/>
            <a:ext cx="8753761" cy="1575530"/>
            <a:chOff x="0" y="0"/>
            <a:chExt cx="11671681" cy="21007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71681" cy="2100707"/>
            </a:xfrm>
            <a:custGeom>
              <a:avLst/>
              <a:gdLst/>
              <a:ahLst/>
              <a:cxnLst/>
              <a:rect l="l" t="t" r="r" b="b"/>
              <a:pathLst>
                <a:path w="11671681" h="2100707">
                  <a:moveTo>
                    <a:pt x="9654667" y="37338"/>
                  </a:moveTo>
                  <a:cubicBezTo>
                    <a:pt x="9857105" y="37338"/>
                    <a:pt x="10030461" y="121158"/>
                    <a:pt x="10123298" y="267335"/>
                  </a:cubicBezTo>
                  <a:cubicBezTo>
                    <a:pt x="10208133" y="400050"/>
                    <a:pt x="10210292" y="561213"/>
                    <a:pt x="10130028" y="711454"/>
                  </a:cubicBezTo>
                  <a:cubicBezTo>
                    <a:pt x="10069323" y="824611"/>
                    <a:pt x="9911715" y="948944"/>
                    <a:pt x="9673337" y="1054608"/>
                  </a:cubicBezTo>
                  <a:cubicBezTo>
                    <a:pt x="9376537" y="962406"/>
                    <a:pt x="9153906" y="853821"/>
                    <a:pt x="9106662" y="666496"/>
                  </a:cubicBezTo>
                  <a:cubicBezTo>
                    <a:pt x="9065261" y="501396"/>
                    <a:pt x="9087104" y="349123"/>
                    <a:pt x="9168765" y="238125"/>
                  </a:cubicBezTo>
                  <a:cubicBezTo>
                    <a:pt x="9256650" y="118872"/>
                    <a:pt x="9409557" y="50165"/>
                    <a:pt x="9611995" y="37973"/>
                  </a:cubicBezTo>
                  <a:cubicBezTo>
                    <a:pt x="9627108" y="37338"/>
                    <a:pt x="9640570" y="37338"/>
                    <a:pt x="9654667" y="37338"/>
                  </a:cubicBezTo>
                  <a:close/>
                  <a:moveTo>
                    <a:pt x="2289302" y="926592"/>
                  </a:moveTo>
                  <a:cubicBezTo>
                    <a:pt x="2647823" y="1012952"/>
                    <a:pt x="2687320" y="1174877"/>
                    <a:pt x="2685796" y="1248410"/>
                  </a:cubicBezTo>
                  <a:cubicBezTo>
                    <a:pt x="2682875" y="1387856"/>
                    <a:pt x="2535174" y="1527302"/>
                    <a:pt x="2374773" y="1540129"/>
                  </a:cubicBezTo>
                  <a:cubicBezTo>
                    <a:pt x="2370328" y="1540383"/>
                    <a:pt x="2366010" y="1540637"/>
                    <a:pt x="2361565" y="1540637"/>
                  </a:cubicBezTo>
                  <a:cubicBezTo>
                    <a:pt x="2292350" y="1540637"/>
                    <a:pt x="2220976" y="1496949"/>
                    <a:pt x="2173097" y="1423289"/>
                  </a:cubicBezTo>
                  <a:cubicBezTo>
                    <a:pt x="2119122" y="1339850"/>
                    <a:pt x="2087626" y="1202690"/>
                    <a:pt x="2161159" y="1068451"/>
                  </a:cubicBezTo>
                  <a:cubicBezTo>
                    <a:pt x="2183638" y="1027303"/>
                    <a:pt x="2223262" y="975614"/>
                    <a:pt x="2289302" y="926719"/>
                  </a:cubicBezTo>
                  <a:close/>
                  <a:moveTo>
                    <a:pt x="9655048" y="0"/>
                  </a:moveTo>
                  <a:cubicBezTo>
                    <a:pt x="9640189" y="0"/>
                    <a:pt x="9625330" y="508"/>
                    <a:pt x="9610344" y="1397"/>
                  </a:cubicBezTo>
                  <a:cubicBezTo>
                    <a:pt x="9395968" y="13335"/>
                    <a:pt x="9233408" y="88265"/>
                    <a:pt x="9138920" y="216662"/>
                  </a:cubicBezTo>
                  <a:cubicBezTo>
                    <a:pt x="9051036" y="336550"/>
                    <a:pt x="9027160" y="499110"/>
                    <a:pt x="9071483" y="675640"/>
                  </a:cubicBezTo>
                  <a:cubicBezTo>
                    <a:pt x="9119997" y="870331"/>
                    <a:pt x="9334373" y="983742"/>
                    <a:pt x="9621774" y="1077341"/>
                  </a:cubicBezTo>
                  <a:cubicBezTo>
                    <a:pt x="9303131" y="1209167"/>
                    <a:pt x="8855583" y="1306322"/>
                    <a:pt x="8313547" y="1306322"/>
                  </a:cubicBezTo>
                  <a:cubicBezTo>
                    <a:pt x="8003413" y="1306322"/>
                    <a:pt x="7662037" y="1274572"/>
                    <a:pt x="7296404" y="1199007"/>
                  </a:cubicBezTo>
                  <a:cubicBezTo>
                    <a:pt x="5669407" y="862965"/>
                    <a:pt x="4418584" y="714375"/>
                    <a:pt x="3115564" y="701802"/>
                  </a:cubicBezTo>
                  <a:cubicBezTo>
                    <a:pt x="3108579" y="701548"/>
                    <a:pt x="3101594" y="701548"/>
                    <a:pt x="3094609" y="701548"/>
                  </a:cubicBezTo>
                  <a:cubicBezTo>
                    <a:pt x="2667508" y="701548"/>
                    <a:pt x="2422652" y="788797"/>
                    <a:pt x="2281682" y="887095"/>
                  </a:cubicBezTo>
                  <a:cubicBezTo>
                    <a:pt x="2227707" y="874268"/>
                    <a:pt x="2167001" y="863727"/>
                    <a:pt x="2098802" y="854710"/>
                  </a:cubicBezTo>
                  <a:cubicBezTo>
                    <a:pt x="2010410" y="843661"/>
                    <a:pt x="1919732" y="838708"/>
                    <a:pt x="1827784" y="838708"/>
                  </a:cubicBezTo>
                  <a:cubicBezTo>
                    <a:pt x="970153" y="838581"/>
                    <a:pt x="10287" y="1271905"/>
                    <a:pt x="0" y="1276731"/>
                  </a:cubicBezTo>
                  <a:lnTo>
                    <a:pt x="15113" y="1310513"/>
                  </a:lnTo>
                  <a:cubicBezTo>
                    <a:pt x="25273" y="1306068"/>
                    <a:pt x="978789" y="875792"/>
                    <a:pt x="1827530" y="875792"/>
                  </a:cubicBezTo>
                  <a:cubicBezTo>
                    <a:pt x="1918208" y="875792"/>
                    <a:pt x="2007489" y="880745"/>
                    <a:pt x="2094484" y="891540"/>
                  </a:cubicBezTo>
                  <a:cubicBezTo>
                    <a:pt x="2148459" y="898017"/>
                    <a:pt x="2198624" y="906399"/>
                    <a:pt x="2243582" y="916051"/>
                  </a:cubicBezTo>
                  <a:cubicBezTo>
                    <a:pt x="2185797" y="963549"/>
                    <a:pt x="2150745" y="1011428"/>
                    <a:pt x="2128901" y="1051179"/>
                  </a:cubicBezTo>
                  <a:cubicBezTo>
                    <a:pt x="2047240" y="1199642"/>
                    <a:pt x="2082292" y="1351153"/>
                    <a:pt x="2142363" y="1443101"/>
                  </a:cubicBezTo>
                  <a:cubicBezTo>
                    <a:pt x="2196973" y="1527175"/>
                    <a:pt x="2280031" y="1577340"/>
                    <a:pt x="2360930" y="1577340"/>
                  </a:cubicBezTo>
                  <a:cubicBezTo>
                    <a:pt x="2366518" y="1577340"/>
                    <a:pt x="2372233" y="1577086"/>
                    <a:pt x="2377821" y="1576705"/>
                  </a:cubicBezTo>
                  <a:cubicBezTo>
                    <a:pt x="2558669" y="1561846"/>
                    <a:pt x="2719832" y="1408684"/>
                    <a:pt x="2722626" y="1249045"/>
                  </a:cubicBezTo>
                  <a:cubicBezTo>
                    <a:pt x="2725039" y="1168781"/>
                    <a:pt x="2684653" y="994029"/>
                    <a:pt x="2329942" y="898906"/>
                  </a:cubicBezTo>
                  <a:cubicBezTo>
                    <a:pt x="2466721" y="813054"/>
                    <a:pt x="2697861" y="739013"/>
                    <a:pt x="3081020" y="739013"/>
                  </a:cubicBezTo>
                  <a:cubicBezTo>
                    <a:pt x="3092323" y="739013"/>
                    <a:pt x="3103499" y="739013"/>
                    <a:pt x="3114929" y="739267"/>
                  </a:cubicBezTo>
                  <a:cubicBezTo>
                    <a:pt x="4415917" y="751078"/>
                    <a:pt x="5664200" y="899541"/>
                    <a:pt x="7289038" y="1235583"/>
                  </a:cubicBezTo>
                  <a:cubicBezTo>
                    <a:pt x="7653528" y="1310894"/>
                    <a:pt x="7994523" y="1342644"/>
                    <a:pt x="8305038" y="1342644"/>
                  </a:cubicBezTo>
                  <a:cubicBezTo>
                    <a:pt x="8875522" y="1342644"/>
                    <a:pt x="9344279" y="1235329"/>
                    <a:pt x="9671939" y="1092962"/>
                  </a:cubicBezTo>
                  <a:cubicBezTo>
                    <a:pt x="9787509" y="1128903"/>
                    <a:pt x="9913493" y="1162939"/>
                    <a:pt x="10043922" y="1197356"/>
                  </a:cubicBezTo>
                  <a:cubicBezTo>
                    <a:pt x="10652633" y="1358392"/>
                    <a:pt x="11343259" y="1541399"/>
                    <a:pt x="11639296" y="2100707"/>
                  </a:cubicBezTo>
                  <a:lnTo>
                    <a:pt x="11671681" y="2083562"/>
                  </a:lnTo>
                  <a:cubicBezTo>
                    <a:pt x="11368024" y="1509903"/>
                    <a:pt x="10639171" y="1316482"/>
                    <a:pt x="10053574" y="1161288"/>
                  </a:cubicBezTo>
                  <a:cubicBezTo>
                    <a:pt x="9938004" y="1130427"/>
                    <a:pt x="9826244" y="1101217"/>
                    <a:pt x="9722739" y="1070483"/>
                  </a:cubicBezTo>
                  <a:cubicBezTo>
                    <a:pt x="9950831" y="963422"/>
                    <a:pt x="10102342" y="840486"/>
                    <a:pt x="10162159" y="728599"/>
                  </a:cubicBezTo>
                  <a:cubicBezTo>
                    <a:pt x="10249154" y="566420"/>
                    <a:pt x="10246233" y="391033"/>
                    <a:pt x="10154793" y="248031"/>
                  </a:cubicBezTo>
                  <a:cubicBezTo>
                    <a:pt x="10054463" y="90805"/>
                    <a:pt x="9869424" y="0"/>
                    <a:pt x="9655048" y="0"/>
                  </a:cubicBezTo>
                  <a:close/>
                </a:path>
              </a:pathLst>
            </a:custGeom>
            <a:solidFill>
              <a:srgbClr val="00337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4443066" y="2546112"/>
            <a:ext cx="520160" cy="1161764"/>
            <a:chOff x="0" y="0"/>
            <a:chExt cx="693547" cy="15490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3547" cy="1549019"/>
            </a:xfrm>
            <a:custGeom>
              <a:avLst/>
              <a:gdLst/>
              <a:ahLst/>
              <a:cxnLst/>
              <a:rect l="l" t="t" r="r" b="b"/>
              <a:pathLst>
                <a:path w="693547" h="1549019">
                  <a:moveTo>
                    <a:pt x="416052" y="0"/>
                  </a:moveTo>
                  <a:lnTo>
                    <a:pt x="0" y="623824"/>
                  </a:lnTo>
                  <a:lnTo>
                    <a:pt x="693547" y="1549019"/>
                  </a:lnTo>
                  <a:lnTo>
                    <a:pt x="416052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922732" y="3014012"/>
            <a:ext cx="1040511" cy="693896"/>
            <a:chOff x="0" y="0"/>
            <a:chExt cx="1387348" cy="9251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87348" cy="925195"/>
            </a:xfrm>
            <a:custGeom>
              <a:avLst/>
              <a:gdLst/>
              <a:ahLst/>
              <a:cxnLst/>
              <a:rect l="l" t="t" r="r" b="b"/>
              <a:pathLst>
                <a:path w="1387348" h="925195">
                  <a:moveTo>
                    <a:pt x="693801" y="0"/>
                  </a:moveTo>
                  <a:lnTo>
                    <a:pt x="0" y="182118"/>
                  </a:lnTo>
                  <a:lnTo>
                    <a:pt x="1387348" y="925195"/>
                  </a:lnTo>
                  <a:lnTo>
                    <a:pt x="693801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25" name="Group 25"/>
          <p:cNvGrpSpPr/>
          <p:nvPr/>
        </p:nvGrpSpPr>
        <p:grpSpPr>
          <a:xfrm rot="-2509372">
            <a:off x="3129421" y="2375129"/>
            <a:ext cx="1586579" cy="1211008"/>
            <a:chOff x="0" y="0"/>
            <a:chExt cx="2115439" cy="161467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15439" cy="1614678"/>
            </a:xfrm>
            <a:custGeom>
              <a:avLst/>
              <a:gdLst/>
              <a:ahLst/>
              <a:cxnLst/>
              <a:rect l="l" t="t" r="r" b="b"/>
              <a:pathLst>
                <a:path w="2115439" h="1614678">
                  <a:moveTo>
                    <a:pt x="96393" y="0"/>
                  </a:moveTo>
                  <a:cubicBezTo>
                    <a:pt x="50038" y="0"/>
                    <a:pt x="13081" y="37084"/>
                    <a:pt x="12319" y="82677"/>
                  </a:cubicBezTo>
                  <a:lnTo>
                    <a:pt x="0" y="1513967"/>
                  </a:lnTo>
                  <a:cubicBezTo>
                    <a:pt x="0" y="1560195"/>
                    <a:pt x="37338" y="1598041"/>
                    <a:pt x="83566" y="1598676"/>
                  </a:cubicBezTo>
                  <a:lnTo>
                    <a:pt x="2019300" y="1614678"/>
                  </a:lnTo>
                  <a:cubicBezTo>
                    <a:pt x="2065528" y="1614678"/>
                    <a:pt x="2102612" y="1577467"/>
                    <a:pt x="2103374" y="1531874"/>
                  </a:cubicBezTo>
                  <a:lnTo>
                    <a:pt x="2115439" y="100584"/>
                  </a:lnTo>
                  <a:cubicBezTo>
                    <a:pt x="2115439" y="54356"/>
                    <a:pt x="2078228" y="16510"/>
                    <a:pt x="2032635" y="15875"/>
                  </a:cubicBezTo>
                  <a:lnTo>
                    <a:pt x="96393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2509372">
            <a:off x="4107984" y="3362365"/>
            <a:ext cx="643032" cy="325850"/>
            <a:chOff x="0" y="0"/>
            <a:chExt cx="857376" cy="4344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7377" cy="434467"/>
            </a:xfrm>
            <a:custGeom>
              <a:avLst/>
              <a:gdLst/>
              <a:ahLst/>
              <a:cxnLst/>
              <a:rect l="l" t="t" r="r" b="b"/>
              <a:pathLst>
                <a:path w="857377" h="434467">
                  <a:moveTo>
                    <a:pt x="857377" y="0"/>
                  </a:moveTo>
                  <a:lnTo>
                    <a:pt x="0" y="12319"/>
                  </a:lnTo>
                  <a:lnTo>
                    <a:pt x="415417" y="434467"/>
                  </a:lnTo>
                  <a:lnTo>
                    <a:pt x="857377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29" name="Group 29"/>
          <p:cNvGrpSpPr/>
          <p:nvPr/>
        </p:nvGrpSpPr>
        <p:grpSpPr>
          <a:xfrm rot="-2509372">
            <a:off x="3567405" y="2685738"/>
            <a:ext cx="736378" cy="613886"/>
            <a:chOff x="0" y="0"/>
            <a:chExt cx="981837" cy="8185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81837" cy="818515"/>
            </a:xfrm>
            <a:custGeom>
              <a:avLst/>
              <a:gdLst/>
              <a:ahLst/>
              <a:cxnLst/>
              <a:rect l="l" t="t" r="r" b="b"/>
              <a:pathLst>
                <a:path w="981837" h="818515">
                  <a:moveTo>
                    <a:pt x="725678" y="0"/>
                  </a:moveTo>
                  <a:cubicBezTo>
                    <a:pt x="724916" y="0"/>
                    <a:pt x="724154" y="0"/>
                    <a:pt x="723138" y="0"/>
                  </a:cubicBezTo>
                  <a:cubicBezTo>
                    <a:pt x="614807" y="1143"/>
                    <a:pt x="523494" y="72009"/>
                    <a:pt x="488823" y="168783"/>
                  </a:cubicBezTo>
                  <a:cubicBezTo>
                    <a:pt x="452374" y="73914"/>
                    <a:pt x="361315" y="6350"/>
                    <a:pt x="254762" y="6350"/>
                  </a:cubicBezTo>
                  <a:cubicBezTo>
                    <a:pt x="253238" y="6350"/>
                    <a:pt x="251714" y="6604"/>
                    <a:pt x="250190" y="6604"/>
                  </a:cubicBezTo>
                  <a:cubicBezTo>
                    <a:pt x="148971" y="7747"/>
                    <a:pt x="55753" y="71374"/>
                    <a:pt x="18669" y="164973"/>
                  </a:cubicBezTo>
                  <a:cubicBezTo>
                    <a:pt x="4953" y="197739"/>
                    <a:pt x="0" y="230378"/>
                    <a:pt x="1143" y="262509"/>
                  </a:cubicBezTo>
                  <a:cubicBezTo>
                    <a:pt x="6350" y="385699"/>
                    <a:pt x="101219" y="478155"/>
                    <a:pt x="187452" y="555117"/>
                  </a:cubicBezTo>
                  <a:cubicBezTo>
                    <a:pt x="212725" y="578612"/>
                    <a:pt x="478282" y="818515"/>
                    <a:pt x="493522" y="818515"/>
                  </a:cubicBezTo>
                  <a:cubicBezTo>
                    <a:pt x="493776" y="818515"/>
                    <a:pt x="493903" y="818515"/>
                    <a:pt x="494157" y="818515"/>
                  </a:cubicBezTo>
                  <a:cubicBezTo>
                    <a:pt x="602742" y="726694"/>
                    <a:pt x="707263" y="628904"/>
                    <a:pt x="811149" y="532638"/>
                  </a:cubicBezTo>
                  <a:cubicBezTo>
                    <a:pt x="896620" y="453136"/>
                    <a:pt x="981837" y="352425"/>
                    <a:pt x="971550" y="227965"/>
                  </a:cubicBezTo>
                  <a:cubicBezTo>
                    <a:pt x="961517" y="97028"/>
                    <a:pt x="857377" y="0"/>
                    <a:pt x="7256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 rot="1668279">
            <a:off x="5289183" y="2880577"/>
            <a:ext cx="455581" cy="347853"/>
            <a:chOff x="0" y="0"/>
            <a:chExt cx="607441" cy="46380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07441" cy="463804"/>
            </a:xfrm>
            <a:custGeom>
              <a:avLst/>
              <a:gdLst/>
              <a:ahLst/>
              <a:cxnLst/>
              <a:rect l="l" t="t" r="r" b="b"/>
              <a:pathLst>
                <a:path w="607441" h="463804">
                  <a:moveTo>
                    <a:pt x="27686" y="0"/>
                  </a:moveTo>
                  <a:cubicBezTo>
                    <a:pt x="14351" y="0"/>
                    <a:pt x="3810" y="10668"/>
                    <a:pt x="3556" y="23876"/>
                  </a:cubicBezTo>
                  <a:lnTo>
                    <a:pt x="0" y="434848"/>
                  </a:lnTo>
                  <a:cubicBezTo>
                    <a:pt x="0" y="448056"/>
                    <a:pt x="10668" y="458978"/>
                    <a:pt x="24003" y="459232"/>
                  </a:cubicBezTo>
                  <a:lnTo>
                    <a:pt x="579882" y="463804"/>
                  </a:lnTo>
                  <a:cubicBezTo>
                    <a:pt x="593090" y="463804"/>
                    <a:pt x="603758" y="453136"/>
                    <a:pt x="604012" y="440055"/>
                  </a:cubicBezTo>
                  <a:lnTo>
                    <a:pt x="607441" y="29083"/>
                  </a:lnTo>
                  <a:cubicBezTo>
                    <a:pt x="607441" y="15875"/>
                    <a:pt x="596773" y="4953"/>
                    <a:pt x="583692" y="4699"/>
                  </a:cubicBezTo>
                  <a:lnTo>
                    <a:pt x="2768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3" name="Group 33"/>
          <p:cNvGrpSpPr/>
          <p:nvPr/>
        </p:nvGrpSpPr>
        <p:grpSpPr>
          <a:xfrm rot="1668279">
            <a:off x="5328704" y="3198591"/>
            <a:ext cx="184690" cy="93535"/>
            <a:chOff x="0" y="0"/>
            <a:chExt cx="246253" cy="1247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6253" cy="124714"/>
            </a:xfrm>
            <a:custGeom>
              <a:avLst/>
              <a:gdLst/>
              <a:ahLst/>
              <a:cxnLst/>
              <a:rect l="l" t="t" r="r" b="b"/>
              <a:pathLst>
                <a:path w="246253" h="124714">
                  <a:moveTo>
                    <a:pt x="246253" y="0"/>
                  </a:moveTo>
                  <a:lnTo>
                    <a:pt x="0" y="3556"/>
                  </a:lnTo>
                  <a:lnTo>
                    <a:pt x="119253" y="124714"/>
                  </a:lnTo>
                  <a:lnTo>
                    <a:pt x="246253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5" name="Group 35"/>
          <p:cNvGrpSpPr/>
          <p:nvPr/>
        </p:nvGrpSpPr>
        <p:grpSpPr>
          <a:xfrm rot="1668279">
            <a:off x="5409238" y="2971008"/>
            <a:ext cx="211455" cy="176308"/>
            <a:chOff x="0" y="0"/>
            <a:chExt cx="281940" cy="23507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1940" cy="235077"/>
            </a:xfrm>
            <a:custGeom>
              <a:avLst/>
              <a:gdLst/>
              <a:ahLst/>
              <a:cxnLst/>
              <a:rect l="l" t="t" r="r" b="b"/>
              <a:pathLst>
                <a:path w="281940" h="235077">
                  <a:moveTo>
                    <a:pt x="208407" y="0"/>
                  </a:moveTo>
                  <a:cubicBezTo>
                    <a:pt x="208153" y="0"/>
                    <a:pt x="208026" y="0"/>
                    <a:pt x="207645" y="0"/>
                  </a:cubicBezTo>
                  <a:cubicBezTo>
                    <a:pt x="176530" y="381"/>
                    <a:pt x="150368" y="20701"/>
                    <a:pt x="140335" y="48514"/>
                  </a:cubicBezTo>
                  <a:cubicBezTo>
                    <a:pt x="129921" y="21209"/>
                    <a:pt x="103759" y="1778"/>
                    <a:pt x="73279" y="1778"/>
                  </a:cubicBezTo>
                  <a:cubicBezTo>
                    <a:pt x="72898" y="1778"/>
                    <a:pt x="72390" y="1778"/>
                    <a:pt x="72009" y="1778"/>
                  </a:cubicBezTo>
                  <a:cubicBezTo>
                    <a:pt x="42799" y="2159"/>
                    <a:pt x="16129" y="20447"/>
                    <a:pt x="5461" y="47371"/>
                  </a:cubicBezTo>
                  <a:cubicBezTo>
                    <a:pt x="1524" y="56769"/>
                    <a:pt x="0" y="66167"/>
                    <a:pt x="381" y="75438"/>
                  </a:cubicBezTo>
                  <a:cubicBezTo>
                    <a:pt x="1905" y="110871"/>
                    <a:pt x="29083" y="137287"/>
                    <a:pt x="53848" y="159512"/>
                  </a:cubicBezTo>
                  <a:cubicBezTo>
                    <a:pt x="61087" y="166243"/>
                    <a:pt x="137414" y="235077"/>
                    <a:pt x="141732" y="235077"/>
                  </a:cubicBezTo>
                  <a:cubicBezTo>
                    <a:pt x="141732" y="235077"/>
                    <a:pt x="141859" y="235077"/>
                    <a:pt x="141859" y="235077"/>
                  </a:cubicBezTo>
                  <a:cubicBezTo>
                    <a:pt x="172974" y="208661"/>
                    <a:pt x="203073" y="180594"/>
                    <a:pt x="232918" y="153035"/>
                  </a:cubicBezTo>
                  <a:cubicBezTo>
                    <a:pt x="257429" y="130175"/>
                    <a:pt x="281940" y="101346"/>
                    <a:pt x="279019" y="65532"/>
                  </a:cubicBezTo>
                  <a:cubicBezTo>
                    <a:pt x="276098" y="27813"/>
                    <a:pt x="246253" y="0"/>
                    <a:pt x="2084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4005556" y="4185557"/>
            <a:ext cx="1964531" cy="1247680"/>
            <a:chOff x="0" y="0"/>
            <a:chExt cx="2619375" cy="166357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619375" cy="1663573"/>
            </a:xfrm>
            <a:custGeom>
              <a:avLst/>
              <a:gdLst/>
              <a:ahLst/>
              <a:cxnLst/>
              <a:rect l="l" t="t" r="r" b="b"/>
              <a:pathLst>
                <a:path w="2619375" h="1663573">
                  <a:moveTo>
                    <a:pt x="654177" y="0"/>
                  </a:moveTo>
                  <a:cubicBezTo>
                    <a:pt x="552069" y="0"/>
                    <a:pt x="469138" y="82423"/>
                    <a:pt x="469138" y="184912"/>
                  </a:cubicBezTo>
                  <a:lnTo>
                    <a:pt x="469138" y="556641"/>
                  </a:lnTo>
                  <a:cubicBezTo>
                    <a:pt x="469138" y="597662"/>
                    <a:pt x="444373" y="634492"/>
                    <a:pt x="406527" y="650240"/>
                  </a:cubicBezTo>
                  <a:lnTo>
                    <a:pt x="22733" y="806958"/>
                  </a:lnTo>
                  <a:cubicBezTo>
                    <a:pt x="0" y="816483"/>
                    <a:pt x="0" y="847344"/>
                    <a:pt x="22733" y="856361"/>
                  </a:cubicBezTo>
                  <a:lnTo>
                    <a:pt x="406400" y="1013460"/>
                  </a:lnTo>
                  <a:cubicBezTo>
                    <a:pt x="444246" y="1029208"/>
                    <a:pt x="469011" y="1066165"/>
                    <a:pt x="469011" y="1106424"/>
                  </a:cubicBezTo>
                  <a:lnTo>
                    <a:pt x="469011" y="1478661"/>
                  </a:lnTo>
                  <a:cubicBezTo>
                    <a:pt x="469011" y="1580642"/>
                    <a:pt x="551942" y="1663573"/>
                    <a:pt x="654050" y="1663573"/>
                  </a:cubicBezTo>
                  <a:lnTo>
                    <a:pt x="2434336" y="1663573"/>
                  </a:lnTo>
                  <a:cubicBezTo>
                    <a:pt x="2536317" y="1663573"/>
                    <a:pt x="2619375" y="1580642"/>
                    <a:pt x="2619375" y="1478661"/>
                  </a:cubicBezTo>
                  <a:lnTo>
                    <a:pt x="2619375" y="184912"/>
                  </a:lnTo>
                  <a:cubicBezTo>
                    <a:pt x="2619375" y="82423"/>
                    <a:pt x="2536317" y="0"/>
                    <a:pt x="243433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4891551" y="4599112"/>
            <a:ext cx="587311" cy="453771"/>
            <a:chOff x="0" y="0"/>
            <a:chExt cx="783081" cy="60502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83082" cy="605028"/>
            </a:xfrm>
            <a:custGeom>
              <a:avLst/>
              <a:gdLst/>
              <a:ahLst/>
              <a:cxnLst/>
              <a:rect l="l" t="t" r="r" b="b"/>
              <a:pathLst>
                <a:path w="783082" h="605028">
                  <a:moveTo>
                    <a:pt x="0" y="0"/>
                  </a:moveTo>
                  <a:lnTo>
                    <a:pt x="54610" y="424307"/>
                  </a:lnTo>
                  <a:cubicBezTo>
                    <a:pt x="67691" y="527431"/>
                    <a:pt x="158623" y="605028"/>
                    <a:pt x="266446" y="605028"/>
                  </a:cubicBezTo>
                  <a:lnTo>
                    <a:pt x="517144" y="605028"/>
                  </a:lnTo>
                  <a:cubicBezTo>
                    <a:pt x="624967" y="605028"/>
                    <a:pt x="715899" y="527431"/>
                    <a:pt x="728980" y="424307"/>
                  </a:cubicBezTo>
                  <a:lnTo>
                    <a:pt x="78308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4712526" y="4640854"/>
            <a:ext cx="398622" cy="367951"/>
            <a:chOff x="0" y="0"/>
            <a:chExt cx="531496" cy="4906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31495" cy="490601"/>
            </a:xfrm>
            <a:custGeom>
              <a:avLst/>
              <a:gdLst/>
              <a:ahLst/>
              <a:cxnLst/>
              <a:rect l="l" t="t" r="r" b="b"/>
              <a:pathLst>
                <a:path w="531495" h="490601">
                  <a:moveTo>
                    <a:pt x="265938" y="35941"/>
                  </a:moveTo>
                  <a:cubicBezTo>
                    <a:pt x="392684" y="35941"/>
                    <a:pt x="495681" y="129921"/>
                    <a:pt x="495681" y="244983"/>
                  </a:cubicBezTo>
                  <a:cubicBezTo>
                    <a:pt x="495681" y="360680"/>
                    <a:pt x="392684" y="454660"/>
                    <a:pt x="265938" y="454660"/>
                  </a:cubicBezTo>
                  <a:cubicBezTo>
                    <a:pt x="138684" y="454660"/>
                    <a:pt x="35814" y="360680"/>
                    <a:pt x="35814" y="244983"/>
                  </a:cubicBezTo>
                  <a:cubicBezTo>
                    <a:pt x="35814" y="129921"/>
                    <a:pt x="138811" y="35941"/>
                    <a:pt x="265938" y="35941"/>
                  </a:cubicBezTo>
                  <a:close/>
                  <a:moveTo>
                    <a:pt x="265938" y="0"/>
                  </a:moveTo>
                  <a:cubicBezTo>
                    <a:pt x="119380" y="0"/>
                    <a:pt x="0" y="109855"/>
                    <a:pt x="0" y="244983"/>
                  </a:cubicBezTo>
                  <a:cubicBezTo>
                    <a:pt x="0" y="380746"/>
                    <a:pt x="119380" y="490601"/>
                    <a:pt x="265938" y="490601"/>
                  </a:cubicBezTo>
                  <a:cubicBezTo>
                    <a:pt x="412115" y="490601"/>
                    <a:pt x="531495" y="380746"/>
                    <a:pt x="531495" y="244983"/>
                  </a:cubicBezTo>
                  <a:cubicBezTo>
                    <a:pt x="531495" y="109855"/>
                    <a:pt x="412115" y="0"/>
                    <a:pt x="2659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4899731" y="5087968"/>
            <a:ext cx="571404" cy="59150"/>
            <a:chOff x="0" y="0"/>
            <a:chExt cx="761873" cy="7886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61873" cy="78867"/>
            </a:xfrm>
            <a:custGeom>
              <a:avLst/>
              <a:gdLst/>
              <a:ahLst/>
              <a:cxnLst/>
              <a:rect l="l" t="t" r="r" b="b"/>
              <a:pathLst>
                <a:path w="761873" h="78867">
                  <a:moveTo>
                    <a:pt x="380619" y="0"/>
                  </a:moveTo>
                  <a:cubicBezTo>
                    <a:pt x="170434" y="0"/>
                    <a:pt x="0" y="18034"/>
                    <a:pt x="0" y="39624"/>
                  </a:cubicBezTo>
                  <a:cubicBezTo>
                    <a:pt x="0" y="61595"/>
                    <a:pt x="170434" y="78867"/>
                    <a:pt x="380619" y="78867"/>
                  </a:cubicBezTo>
                  <a:cubicBezTo>
                    <a:pt x="590804" y="78867"/>
                    <a:pt x="761873" y="61722"/>
                    <a:pt x="761873" y="39624"/>
                  </a:cubicBezTo>
                  <a:cubicBezTo>
                    <a:pt x="761746" y="18034"/>
                    <a:pt x="590931" y="0"/>
                    <a:pt x="3806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5416679" y="4442166"/>
            <a:ext cx="38195" cy="93917"/>
            <a:chOff x="0" y="0"/>
            <a:chExt cx="50927" cy="12522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927" cy="125222"/>
            </a:xfrm>
            <a:custGeom>
              <a:avLst/>
              <a:gdLst/>
              <a:ahLst/>
              <a:cxnLst/>
              <a:rect l="l" t="t" r="r" b="b"/>
              <a:pathLst>
                <a:path w="50927" h="125222">
                  <a:moveTo>
                    <a:pt x="25273" y="0"/>
                  </a:moveTo>
                  <a:lnTo>
                    <a:pt x="0" y="125222"/>
                  </a:lnTo>
                  <a:lnTo>
                    <a:pt x="25273" y="125222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5296423" y="4442166"/>
            <a:ext cx="28385" cy="93917"/>
            <a:chOff x="0" y="0"/>
            <a:chExt cx="37846" cy="12522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7846" cy="125222"/>
            </a:xfrm>
            <a:custGeom>
              <a:avLst/>
              <a:gdLst/>
              <a:ahLst/>
              <a:cxnLst/>
              <a:rect l="l" t="t" r="r" b="b"/>
              <a:pathLst>
                <a:path w="37846" h="125222">
                  <a:moveTo>
                    <a:pt x="12700" y="0"/>
                  </a:moveTo>
                  <a:lnTo>
                    <a:pt x="0" y="125222"/>
                  </a:lnTo>
                  <a:lnTo>
                    <a:pt x="25273" y="125222"/>
                  </a:lnTo>
                  <a:lnTo>
                    <a:pt x="3784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5176167" y="4442166"/>
            <a:ext cx="18479" cy="93917"/>
            <a:chOff x="0" y="0"/>
            <a:chExt cx="24639" cy="1252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4638" cy="125222"/>
            </a:xfrm>
            <a:custGeom>
              <a:avLst/>
              <a:gdLst/>
              <a:ahLst/>
              <a:cxnLst/>
              <a:rect l="l" t="t" r="r" b="b"/>
              <a:pathLst>
                <a:path w="24638" h="125222">
                  <a:moveTo>
                    <a:pt x="0" y="0"/>
                  </a:moveTo>
                  <a:lnTo>
                    <a:pt x="0" y="125222"/>
                  </a:lnTo>
                  <a:lnTo>
                    <a:pt x="24638" y="125222"/>
                  </a:lnTo>
                  <a:lnTo>
                    <a:pt x="2463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5046003" y="4442166"/>
            <a:ext cx="28385" cy="93917"/>
            <a:chOff x="0" y="0"/>
            <a:chExt cx="37846" cy="12522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7846" cy="125222"/>
            </a:xfrm>
            <a:custGeom>
              <a:avLst/>
              <a:gdLst/>
              <a:ahLst/>
              <a:cxnLst/>
              <a:rect l="l" t="t" r="r" b="b"/>
              <a:pathLst>
                <a:path w="37846" h="125222">
                  <a:moveTo>
                    <a:pt x="0" y="0"/>
                  </a:moveTo>
                  <a:lnTo>
                    <a:pt x="12573" y="125222"/>
                  </a:lnTo>
                  <a:lnTo>
                    <a:pt x="37846" y="125222"/>
                  </a:lnTo>
                  <a:lnTo>
                    <a:pt x="2527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4915930" y="4442166"/>
            <a:ext cx="38195" cy="93917"/>
            <a:chOff x="0" y="0"/>
            <a:chExt cx="50927" cy="12522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0927" cy="125222"/>
            </a:xfrm>
            <a:custGeom>
              <a:avLst/>
              <a:gdLst/>
              <a:ahLst/>
              <a:cxnLst/>
              <a:rect l="l" t="t" r="r" b="b"/>
              <a:pathLst>
                <a:path w="50927" h="125222">
                  <a:moveTo>
                    <a:pt x="0" y="0"/>
                  </a:moveTo>
                  <a:lnTo>
                    <a:pt x="25273" y="125222"/>
                  </a:lnTo>
                  <a:lnTo>
                    <a:pt x="50927" y="125222"/>
                  </a:lnTo>
                  <a:lnTo>
                    <a:pt x="2565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5" name="Group 55"/>
          <p:cNvGrpSpPr/>
          <p:nvPr/>
        </p:nvGrpSpPr>
        <p:grpSpPr>
          <a:xfrm rot="-1360815">
            <a:off x="1397786" y="5947423"/>
            <a:ext cx="3161919" cy="1156906"/>
            <a:chOff x="0" y="0"/>
            <a:chExt cx="4215892" cy="154254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215892" cy="1542542"/>
            </a:xfrm>
            <a:custGeom>
              <a:avLst/>
              <a:gdLst/>
              <a:ahLst/>
              <a:cxnLst/>
              <a:rect l="l" t="t" r="r" b="b"/>
              <a:pathLst>
                <a:path w="4215892" h="1542542">
                  <a:moveTo>
                    <a:pt x="771271" y="127"/>
                  </a:moveTo>
                  <a:cubicBezTo>
                    <a:pt x="345059" y="127"/>
                    <a:pt x="0" y="345186"/>
                    <a:pt x="0" y="771271"/>
                  </a:cubicBezTo>
                  <a:cubicBezTo>
                    <a:pt x="0" y="1197356"/>
                    <a:pt x="345059" y="1542542"/>
                    <a:pt x="771271" y="1542542"/>
                  </a:cubicBezTo>
                  <a:lnTo>
                    <a:pt x="4215892" y="1542542"/>
                  </a:lnTo>
                  <a:lnTo>
                    <a:pt x="3912362" y="1282446"/>
                  </a:lnTo>
                  <a:lnTo>
                    <a:pt x="3912362" y="771271"/>
                  </a:lnTo>
                  <a:cubicBezTo>
                    <a:pt x="3912362" y="345059"/>
                    <a:pt x="3567049" y="0"/>
                    <a:pt x="3141091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57" name="Group 57"/>
          <p:cNvGrpSpPr/>
          <p:nvPr/>
        </p:nvGrpSpPr>
        <p:grpSpPr>
          <a:xfrm rot="-1360815">
            <a:off x="3310787" y="5967538"/>
            <a:ext cx="674084" cy="557117"/>
            <a:chOff x="0" y="0"/>
            <a:chExt cx="898779" cy="74282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98779" cy="742823"/>
            </a:xfrm>
            <a:custGeom>
              <a:avLst/>
              <a:gdLst/>
              <a:ahLst/>
              <a:cxnLst/>
              <a:rect l="l" t="t" r="r" b="b"/>
              <a:pathLst>
                <a:path w="898779" h="742823">
                  <a:moveTo>
                    <a:pt x="240030" y="0"/>
                  </a:moveTo>
                  <a:cubicBezTo>
                    <a:pt x="227076" y="0"/>
                    <a:pt x="213868" y="1143"/>
                    <a:pt x="200406" y="3302"/>
                  </a:cubicBezTo>
                  <a:cubicBezTo>
                    <a:pt x="104394" y="19939"/>
                    <a:pt x="26543" y="98425"/>
                    <a:pt x="12065" y="194437"/>
                  </a:cubicBezTo>
                  <a:cubicBezTo>
                    <a:pt x="0" y="272923"/>
                    <a:pt x="26543" y="345694"/>
                    <a:pt x="76962" y="395224"/>
                  </a:cubicBezTo>
                  <a:lnTo>
                    <a:pt x="406654" y="725551"/>
                  </a:lnTo>
                  <a:cubicBezTo>
                    <a:pt x="418338" y="736981"/>
                    <a:pt x="433959" y="742823"/>
                    <a:pt x="449199" y="742823"/>
                  </a:cubicBezTo>
                  <a:cubicBezTo>
                    <a:pt x="464439" y="742823"/>
                    <a:pt x="479933" y="736981"/>
                    <a:pt x="491363" y="725551"/>
                  </a:cubicBezTo>
                  <a:lnTo>
                    <a:pt x="821817" y="395224"/>
                  </a:lnTo>
                  <a:cubicBezTo>
                    <a:pt x="871601" y="345694"/>
                    <a:pt x="898779" y="272796"/>
                    <a:pt x="886714" y="194310"/>
                  </a:cubicBezTo>
                  <a:cubicBezTo>
                    <a:pt x="871601" y="98425"/>
                    <a:pt x="793750" y="19939"/>
                    <a:pt x="698373" y="3302"/>
                  </a:cubicBezTo>
                  <a:cubicBezTo>
                    <a:pt x="685038" y="1143"/>
                    <a:pt x="671576" y="0"/>
                    <a:pt x="658622" y="0"/>
                  </a:cubicBezTo>
                  <a:cubicBezTo>
                    <a:pt x="565912" y="0"/>
                    <a:pt x="486283" y="54102"/>
                    <a:pt x="449072" y="132334"/>
                  </a:cubicBezTo>
                  <a:cubicBezTo>
                    <a:pt x="411861" y="54102"/>
                    <a:pt x="332359" y="0"/>
                    <a:pt x="2400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59"/>
          <p:cNvGrpSpPr/>
          <p:nvPr/>
        </p:nvGrpSpPr>
        <p:grpSpPr>
          <a:xfrm rot="-1360815">
            <a:off x="2532016" y="6292929"/>
            <a:ext cx="674370" cy="557117"/>
            <a:chOff x="0" y="0"/>
            <a:chExt cx="899160" cy="74282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99160" cy="742823"/>
            </a:xfrm>
            <a:custGeom>
              <a:avLst/>
              <a:gdLst/>
              <a:ahLst/>
              <a:cxnLst/>
              <a:rect l="l" t="t" r="r" b="b"/>
              <a:pathLst>
                <a:path w="899160" h="742823">
                  <a:moveTo>
                    <a:pt x="240411" y="0"/>
                  </a:moveTo>
                  <a:cubicBezTo>
                    <a:pt x="227203" y="0"/>
                    <a:pt x="213995" y="1143"/>
                    <a:pt x="200406" y="3302"/>
                  </a:cubicBezTo>
                  <a:cubicBezTo>
                    <a:pt x="104648" y="19939"/>
                    <a:pt x="27432" y="98425"/>
                    <a:pt x="12319" y="194437"/>
                  </a:cubicBezTo>
                  <a:cubicBezTo>
                    <a:pt x="0" y="272923"/>
                    <a:pt x="27432" y="345694"/>
                    <a:pt x="77216" y="395224"/>
                  </a:cubicBezTo>
                  <a:lnTo>
                    <a:pt x="407416" y="725551"/>
                  </a:lnTo>
                  <a:cubicBezTo>
                    <a:pt x="418846" y="736981"/>
                    <a:pt x="434213" y="742823"/>
                    <a:pt x="449580" y="742823"/>
                  </a:cubicBezTo>
                  <a:cubicBezTo>
                    <a:pt x="464947" y="742823"/>
                    <a:pt x="480314" y="736981"/>
                    <a:pt x="491744" y="725551"/>
                  </a:cubicBezTo>
                  <a:lnTo>
                    <a:pt x="821944" y="395224"/>
                  </a:lnTo>
                  <a:cubicBezTo>
                    <a:pt x="871728" y="345694"/>
                    <a:pt x="899160" y="272796"/>
                    <a:pt x="886841" y="194310"/>
                  </a:cubicBezTo>
                  <a:cubicBezTo>
                    <a:pt x="871601" y="98425"/>
                    <a:pt x="794385" y="19939"/>
                    <a:pt x="698627" y="3302"/>
                  </a:cubicBezTo>
                  <a:cubicBezTo>
                    <a:pt x="685165" y="1143"/>
                    <a:pt x="671957" y="0"/>
                    <a:pt x="658749" y="0"/>
                  </a:cubicBezTo>
                  <a:cubicBezTo>
                    <a:pt x="566420" y="0"/>
                    <a:pt x="487045" y="54102"/>
                    <a:pt x="449707" y="132334"/>
                  </a:cubicBezTo>
                  <a:cubicBezTo>
                    <a:pt x="412496" y="54102"/>
                    <a:pt x="333121" y="0"/>
                    <a:pt x="2404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1" name="Group 61"/>
          <p:cNvGrpSpPr/>
          <p:nvPr/>
        </p:nvGrpSpPr>
        <p:grpSpPr>
          <a:xfrm rot="-1360815">
            <a:off x="1753189" y="6618325"/>
            <a:ext cx="674751" cy="557117"/>
            <a:chOff x="0" y="0"/>
            <a:chExt cx="899668" cy="74282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99668" cy="742823"/>
            </a:xfrm>
            <a:custGeom>
              <a:avLst/>
              <a:gdLst/>
              <a:ahLst/>
              <a:cxnLst/>
              <a:rect l="l" t="t" r="r" b="b"/>
              <a:pathLst>
                <a:path w="899668" h="742823">
                  <a:moveTo>
                    <a:pt x="240919" y="0"/>
                  </a:moveTo>
                  <a:cubicBezTo>
                    <a:pt x="227965" y="0"/>
                    <a:pt x="214757" y="1143"/>
                    <a:pt x="201295" y="3302"/>
                  </a:cubicBezTo>
                  <a:cubicBezTo>
                    <a:pt x="105537" y="19939"/>
                    <a:pt x="27432" y="98425"/>
                    <a:pt x="12319" y="194437"/>
                  </a:cubicBezTo>
                  <a:cubicBezTo>
                    <a:pt x="0" y="272923"/>
                    <a:pt x="27432" y="345694"/>
                    <a:pt x="77851" y="395224"/>
                  </a:cubicBezTo>
                  <a:lnTo>
                    <a:pt x="407416" y="725551"/>
                  </a:lnTo>
                  <a:cubicBezTo>
                    <a:pt x="419354" y="736981"/>
                    <a:pt x="434721" y="742823"/>
                    <a:pt x="449961" y="742823"/>
                  </a:cubicBezTo>
                  <a:cubicBezTo>
                    <a:pt x="465201" y="742823"/>
                    <a:pt x="480695" y="736981"/>
                    <a:pt x="492506" y="725551"/>
                  </a:cubicBezTo>
                  <a:lnTo>
                    <a:pt x="822452" y="395224"/>
                  </a:lnTo>
                  <a:cubicBezTo>
                    <a:pt x="872363" y="345694"/>
                    <a:pt x="899668" y="272796"/>
                    <a:pt x="887349" y="194310"/>
                  </a:cubicBezTo>
                  <a:cubicBezTo>
                    <a:pt x="872490" y="98425"/>
                    <a:pt x="794639" y="19939"/>
                    <a:pt x="699516" y="3302"/>
                  </a:cubicBezTo>
                  <a:cubicBezTo>
                    <a:pt x="685800" y="1143"/>
                    <a:pt x="672465" y="0"/>
                    <a:pt x="659511" y="0"/>
                  </a:cubicBezTo>
                  <a:cubicBezTo>
                    <a:pt x="566801" y="0"/>
                    <a:pt x="487172" y="54102"/>
                    <a:pt x="449961" y="132334"/>
                  </a:cubicBezTo>
                  <a:cubicBezTo>
                    <a:pt x="412496" y="54102"/>
                    <a:pt x="333248" y="0"/>
                    <a:pt x="2409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3" name="Group 63"/>
          <p:cNvGrpSpPr/>
          <p:nvPr/>
        </p:nvGrpSpPr>
        <p:grpSpPr>
          <a:xfrm rot="9899931">
            <a:off x="11299807" y="6830951"/>
            <a:ext cx="917448" cy="871347"/>
            <a:chOff x="0" y="0"/>
            <a:chExt cx="1223264" cy="116179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223264" cy="1161796"/>
            </a:xfrm>
            <a:custGeom>
              <a:avLst/>
              <a:gdLst/>
              <a:ahLst/>
              <a:cxnLst/>
              <a:rect l="l" t="t" r="r" b="b"/>
              <a:pathLst>
                <a:path w="1223264" h="1161796">
                  <a:moveTo>
                    <a:pt x="918845" y="0"/>
                  </a:moveTo>
                  <a:cubicBezTo>
                    <a:pt x="916940" y="0"/>
                    <a:pt x="915162" y="0"/>
                    <a:pt x="913257" y="0"/>
                  </a:cubicBezTo>
                  <a:lnTo>
                    <a:pt x="293243" y="11049"/>
                  </a:lnTo>
                  <a:cubicBezTo>
                    <a:pt x="130175" y="13970"/>
                    <a:pt x="0" y="148590"/>
                    <a:pt x="3175" y="311658"/>
                  </a:cubicBezTo>
                  <a:lnTo>
                    <a:pt x="9017" y="641477"/>
                  </a:lnTo>
                  <a:cubicBezTo>
                    <a:pt x="11938" y="802640"/>
                    <a:pt x="143637" y="931926"/>
                    <a:pt x="304546" y="931926"/>
                  </a:cubicBezTo>
                  <a:cubicBezTo>
                    <a:pt x="306324" y="931926"/>
                    <a:pt x="308102" y="931926"/>
                    <a:pt x="310007" y="931799"/>
                  </a:cubicBezTo>
                  <a:lnTo>
                    <a:pt x="374523" y="930275"/>
                  </a:lnTo>
                  <a:lnTo>
                    <a:pt x="615061" y="1161796"/>
                  </a:lnTo>
                  <a:lnTo>
                    <a:pt x="846582" y="921766"/>
                  </a:lnTo>
                  <a:lnTo>
                    <a:pt x="930021" y="920242"/>
                  </a:lnTo>
                  <a:cubicBezTo>
                    <a:pt x="1092962" y="917321"/>
                    <a:pt x="1223264" y="782701"/>
                    <a:pt x="1220216" y="619633"/>
                  </a:cubicBezTo>
                  <a:lnTo>
                    <a:pt x="1214120" y="289687"/>
                  </a:lnTo>
                  <a:cubicBezTo>
                    <a:pt x="1211453" y="128651"/>
                    <a:pt x="1079754" y="0"/>
                    <a:pt x="918845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65" name="Group 65"/>
          <p:cNvGrpSpPr/>
          <p:nvPr/>
        </p:nvGrpSpPr>
        <p:grpSpPr>
          <a:xfrm rot="9899931">
            <a:off x="11924989" y="7210432"/>
            <a:ext cx="132683" cy="128969"/>
            <a:chOff x="0" y="0"/>
            <a:chExt cx="176911" cy="171958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6911" cy="171958"/>
            </a:xfrm>
            <a:custGeom>
              <a:avLst/>
              <a:gdLst/>
              <a:ahLst/>
              <a:cxnLst/>
              <a:rect l="l" t="t" r="r" b="b"/>
              <a:pathLst>
                <a:path w="176911" h="171958">
                  <a:moveTo>
                    <a:pt x="88265" y="17526"/>
                  </a:moveTo>
                  <a:cubicBezTo>
                    <a:pt x="97790" y="17526"/>
                    <a:pt x="107315" y="19431"/>
                    <a:pt x="116205" y="23495"/>
                  </a:cubicBezTo>
                  <a:cubicBezTo>
                    <a:pt x="133096" y="30861"/>
                    <a:pt x="146050" y="44450"/>
                    <a:pt x="152400" y="61214"/>
                  </a:cubicBezTo>
                  <a:cubicBezTo>
                    <a:pt x="158877" y="78105"/>
                    <a:pt x="158496" y="97028"/>
                    <a:pt x="150876" y="113538"/>
                  </a:cubicBezTo>
                  <a:cubicBezTo>
                    <a:pt x="143510" y="130302"/>
                    <a:pt x="129921" y="143256"/>
                    <a:pt x="113157" y="149733"/>
                  </a:cubicBezTo>
                  <a:cubicBezTo>
                    <a:pt x="105156" y="153035"/>
                    <a:pt x="96647" y="154686"/>
                    <a:pt x="88265" y="154686"/>
                  </a:cubicBezTo>
                  <a:cubicBezTo>
                    <a:pt x="78867" y="154686"/>
                    <a:pt x="69723" y="152654"/>
                    <a:pt x="61087" y="148717"/>
                  </a:cubicBezTo>
                  <a:cubicBezTo>
                    <a:pt x="44196" y="141351"/>
                    <a:pt x="31242" y="127889"/>
                    <a:pt x="24892" y="110490"/>
                  </a:cubicBezTo>
                  <a:cubicBezTo>
                    <a:pt x="18415" y="93599"/>
                    <a:pt x="18415" y="75184"/>
                    <a:pt x="25781" y="58166"/>
                  </a:cubicBezTo>
                  <a:cubicBezTo>
                    <a:pt x="33401" y="41402"/>
                    <a:pt x="46609" y="28321"/>
                    <a:pt x="64135" y="21971"/>
                  </a:cubicBezTo>
                  <a:cubicBezTo>
                    <a:pt x="72009" y="19050"/>
                    <a:pt x="80518" y="17526"/>
                    <a:pt x="88392" y="17526"/>
                  </a:cubicBezTo>
                  <a:close/>
                  <a:moveTo>
                    <a:pt x="88646" y="0"/>
                  </a:moveTo>
                  <a:cubicBezTo>
                    <a:pt x="78105" y="0"/>
                    <a:pt x="67564" y="1905"/>
                    <a:pt x="57404" y="5588"/>
                  </a:cubicBezTo>
                  <a:cubicBezTo>
                    <a:pt x="36322" y="13970"/>
                    <a:pt x="19304" y="29972"/>
                    <a:pt x="9779" y="51308"/>
                  </a:cubicBezTo>
                  <a:cubicBezTo>
                    <a:pt x="508" y="72263"/>
                    <a:pt x="0" y="95504"/>
                    <a:pt x="8382" y="116967"/>
                  </a:cubicBezTo>
                  <a:cubicBezTo>
                    <a:pt x="16891" y="138303"/>
                    <a:pt x="32766" y="155321"/>
                    <a:pt x="53721" y="164592"/>
                  </a:cubicBezTo>
                  <a:cubicBezTo>
                    <a:pt x="65024" y="169672"/>
                    <a:pt x="76454" y="171958"/>
                    <a:pt x="88392" y="171958"/>
                  </a:cubicBezTo>
                  <a:cubicBezTo>
                    <a:pt x="98933" y="171958"/>
                    <a:pt x="109347" y="170053"/>
                    <a:pt x="119888" y="165989"/>
                  </a:cubicBezTo>
                  <a:cubicBezTo>
                    <a:pt x="141097" y="157480"/>
                    <a:pt x="158115" y="141605"/>
                    <a:pt x="167513" y="120650"/>
                  </a:cubicBezTo>
                  <a:cubicBezTo>
                    <a:pt x="176403" y="99441"/>
                    <a:pt x="176911" y="75946"/>
                    <a:pt x="168910" y="54737"/>
                  </a:cubicBezTo>
                  <a:cubicBezTo>
                    <a:pt x="160401" y="33401"/>
                    <a:pt x="144653" y="16383"/>
                    <a:pt x="123317" y="7112"/>
                  </a:cubicBezTo>
                  <a:cubicBezTo>
                    <a:pt x="112141" y="2413"/>
                    <a:pt x="100457" y="0"/>
                    <a:pt x="886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7" name="Group 67"/>
          <p:cNvGrpSpPr/>
          <p:nvPr/>
        </p:nvGrpSpPr>
        <p:grpSpPr>
          <a:xfrm rot="9899931">
            <a:off x="11713141" y="7275901"/>
            <a:ext cx="132588" cy="129159"/>
            <a:chOff x="0" y="0"/>
            <a:chExt cx="176784" cy="172212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76784" cy="172212"/>
            </a:xfrm>
            <a:custGeom>
              <a:avLst/>
              <a:gdLst/>
              <a:ahLst/>
              <a:cxnLst/>
              <a:rect l="l" t="t" r="r" b="b"/>
              <a:pathLst>
                <a:path w="176784" h="172212">
                  <a:moveTo>
                    <a:pt x="88392" y="17526"/>
                  </a:moveTo>
                  <a:cubicBezTo>
                    <a:pt x="97917" y="17526"/>
                    <a:pt x="107315" y="19431"/>
                    <a:pt x="116205" y="23495"/>
                  </a:cubicBezTo>
                  <a:cubicBezTo>
                    <a:pt x="132588" y="30861"/>
                    <a:pt x="145669" y="44450"/>
                    <a:pt x="152019" y="61214"/>
                  </a:cubicBezTo>
                  <a:cubicBezTo>
                    <a:pt x="159004" y="78105"/>
                    <a:pt x="158496" y="97028"/>
                    <a:pt x="151003" y="113919"/>
                  </a:cubicBezTo>
                  <a:cubicBezTo>
                    <a:pt x="139573" y="139319"/>
                    <a:pt x="114300" y="154305"/>
                    <a:pt x="88011" y="154305"/>
                  </a:cubicBezTo>
                  <a:cubicBezTo>
                    <a:pt x="78740" y="154305"/>
                    <a:pt x="69469" y="152527"/>
                    <a:pt x="60706" y="148717"/>
                  </a:cubicBezTo>
                  <a:cubicBezTo>
                    <a:pt x="43815" y="141351"/>
                    <a:pt x="31242" y="127889"/>
                    <a:pt x="24511" y="110363"/>
                  </a:cubicBezTo>
                  <a:cubicBezTo>
                    <a:pt x="18034" y="93472"/>
                    <a:pt x="18415" y="75184"/>
                    <a:pt x="25908" y="58166"/>
                  </a:cubicBezTo>
                  <a:cubicBezTo>
                    <a:pt x="33528" y="41402"/>
                    <a:pt x="46863" y="28321"/>
                    <a:pt x="63754" y="21971"/>
                  </a:cubicBezTo>
                  <a:cubicBezTo>
                    <a:pt x="71628" y="19050"/>
                    <a:pt x="80137" y="17526"/>
                    <a:pt x="88519" y="17526"/>
                  </a:cubicBezTo>
                  <a:close/>
                  <a:moveTo>
                    <a:pt x="88646" y="0"/>
                  </a:moveTo>
                  <a:cubicBezTo>
                    <a:pt x="78105" y="0"/>
                    <a:pt x="67564" y="1778"/>
                    <a:pt x="57658" y="5588"/>
                  </a:cubicBezTo>
                  <a:cubicBezTo>
                    <a:pt x="35814" y="14097"/>
                    <a:pt x="18923" y="29972"/>
                    <a:pt x="9779" y="51308"/>
                  </a:cubicBezTo>
                  <a:cubicBezTo>
                    <a:pt x="508" y="72263"/>
                    <a:pt x="0" y="95504"/>
                    <a:pt x="7874" y="116967"/>
                  </a:cubicBezTo>
                  <a:cubicBezTo>
                    <a:pt x="16383" y="138303"/>
                    <a:pt x="32766" y="155321"/>
                    <a:pt x="53594" y="164592"/>
                  </a:cubicBezTo>
                  <a:cubicBezTo>
                    <a:pt x="65024" y="169672"/>
                    <a:pt x="76327" y="172212"/>
                    <a:pt x="88392" y="172212"/>
                  </a:cubicBezTo>
                  <a:cubicBezTo>
                    <a:pt x="121031" y="172212"/>
                    <a:pt x="153035" y="152781"/>
                    <a:pt x="167005" y="120777"/>
                  </a:cubicBezTo>
                  <a:cubicBezTo>
                    <a:pt x="176403" y="99568"/>
                    <a:pt x="176784" y="76073"/>
                    <a:pt x="168402" y="54864"/>
                  </a:cubicBezTo>
                  <a:cubicBezTo>
                    <a:pt x="160528" y="33528"/>
                    <a:pt x="144145" y="16510"/>
                    <a:pt x="123190" y="6985"/>
                  </a:cubicBezTo>
                  <a:cubicBezTo>
                    <a:pt x="112141" y="2413"/>
                    <a:pt x="100457" y="0"/>
                    <a:pt x="886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9" name="Group 69"/>
          <p:cNvGrpSpPr/>
          <p:nvPr/>
        </p:nvGrpSpPr>
        <p:grpSpPr>
          <a:xfrm rot="9899931">
            <a:off x="11506297" y="7340297"/>
            <a:ext cx="132969" cy="128683"/>
            <a:chOff x="0" y="0"/>
            <a:chExt cx="177292" cy="17157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77292" cy="171577"/>
            </a:xfrm>
            <a:custGeom>
              <a:avLst/>
              <a:gdLst/>
              <a:ahLst/>
              <a:cxnLst/>
              <a:rect l="l" t="t" r="r" b="b"/>
              <a:pathLst>
                <a:path w="177292" h="171577">
                  <a:moveTo>
                    <a:pt x="88519" y="17526"/>
                  </a:moveTo>
                  <a:cubicBezTo>
                    <a:pt x="97917" y="17526"/>
                    <a:pt x="107442" y="19177"/>
                    <a:pt x="116332" y="22987"/>
                  </a:cubicBezTo>
                  <a:cubicBezTo>
                    <a:pt x="133223" y="30353"/>
                    <a:pt x="145796" y="43942"/>
                    <a:pt x="152781" y="61341"/>
                  </a:cubicBezTo>
                  <a:cubicBezTo>
                    <a:pt x="159131" y="78105"/>
                    <a:pt x="158750" y="96647"/>
                    <a:pt x="151130" y="113538"/>
                  </a:cubicBezTo>
                  <a:cubicBezTo>
                    <a:pt x="139827" y="139192"/>
                    <a:pt x="115062" y="154178"/>
                    <a:pt x="88773" y="154178"/>
                  </a:cubicBezTo>
                  <a:cubicBezTo>
                    <a:pt x="79375" y="154178"/>
                    <a:pt x="69850" y="152273"/>
                    <a:pt x="60833" y="148209"/>
                  </a:cubicBezTo>
                  <a:cubicBezTo>
                    <a:pt x="44323" y="141351"/>
                    <a:pt x="31369" y="127381"/>
                    <a:pt x="25019" y="110490"/>
                  </a:cubicBezTo>
                  <a:cubicBezTo>
                    <a:pt x="18034" y="93599"/>
                    <a:pt x="18669" y="74676"/>
                    <a:pt x="26035" y="58293"/>
                  </a:cubicBezTo>
                  <a:cubicBezTo>
                    <a:pt x="37465" y="32385"/>
                    <a:pt x="62230" y="17399"/>
                    <a:pt x="88519" y="17399"/>
                  </a:cubicBezTo>
                  <a:close/>
                  <a:moveTo>
                    <a:pt x="88646" y="0"/>
                  </a:moveTo>
                  <a:cubicBezTo>
                    <a:pt x="55753" y="0"/>
                    <a:pt x="24003" y="18923"/>
                    <a:pt x="10160" y="50800"/>
                  </a:cubicBezTo>
                  <a:cubicBezTo>
                    <a:pt x="635" y="72263"/>
                    <a:pt x="0" y="95504"/>
                    <a:pt x="8509" y="116967"/>
                  </a:cubicBezTo>
                  <a:cubicBezTo>
                    <a:pt x="16510" y="138303"/>
                    <a:pt x="32893" y="155321"/>
                    <a:pt x="53848" y="164592"/>
                  </a:cubicBezTo>
                  <a:cubicBezTo>
                    <a:pt x="65278" y="169672"/>
                    <a:pt x="76708" y="171577"/>
                    <a:pt x="88646" y="171577"/>
                  </a:cubicBezTo>
                  <a:cubicBezTo>
                    <a:pt x="121412" y="171577"/>
                    <a:pt x="153289" y="152654"/>
                    <a:pt x="167132" y="120523"/>
                  </a:cubicBezTo>
                  <a:cubicBezTo>
                    <a:pt x="176657" y="99695"/>
                    <a:pt x="177292" y="76200"/>
                    <a:pt x="169164" y="54991"/>
                  </a:cubicBezTo>
                  <a:cubicBezTo>
                    <a:pt x="160655" y="33401"/>
                    <a:pt x="144399" y="16637"/>
                    <a:pt x="123444" y="7112"/>
                  </a:cubicBezTo>
                  <a:cubicBezTo>
                    <a:pt x="112141" y="2286"/>
                    <a:pt x="100203" y="0"/>
                    <a:pt x="886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1" name="TextBox 71"/>
          <p:cNvSpPr txBox="1"/>
          <p:nvPr/>
        </p:nvSpPr>
        <p:spPr>
          <a:xfrm>
            <a:off x="1336595" y="6033459"/>
            <a:ext cx="157717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Staatliches"/>
              </a:rPr>
              <a:t>Design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9052856" y="8547522"/>
            <a:ext cx="261366" cy="238411"/>
            <a:chOff x="0" y="0"/>
            <a:chExt cx="348488" cy="3178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488" cy="317881"/>
            </a:xfrm>
            <a:custGeom>
              <a:avLst/>
              <a:gdLst/>
              <a:ahLst/>
              <a:cxnLst/>
              <a:rect l="l" t="t" r="r" b="b"/>
              <a:pathLst>
                <a:path w="348488" h="317881">
                  <a:moveTo>
                    <a:pt x="216789" y="0"/>
                  </a:moveTo>
                  <a:cubicBezTo>
                    <a:pt x="159639" y="0"/>
                    <a:pt x="107315" y="24511"/>
                    <a:pt x="73279" y="61722"/>
                  </a:cubicBezTo>
                  <a:cubicBezTo>
                    <a:pt x="23749" y="115824"/>
                    <a:pt x="0" y="215392"/>
                    <a:pt x="96647" y="317881"/>
                  </a:cubicBezTo>
                  <a:lnTo>
                    <a:pt x="105156" y="309753"/>
                  </a:lnTo>
                  <a:cubicBezTo>
                    <a:pt x="13970" y="213360"/>
                    <a:pt x="33401" y="122682"/>
                    <a:pt x="81788" y="69469"/>
                  </a:cubicBezTo>
                  <a:cubicBezTo>
                    <a:pt x="113792" y="34671"/>
                    <a:pt x="163068" y="11557"/>
                    <a:pt x="216789" y="11557"/>
                  </a:cubicBezTo>
                  <a:cubicBezTo>
                    <a:pt x="257556" y="11557"/>
                    <a:pt x="300863" y="25019"/>
                    <a:pt x="341122" y="56896"/>
                  </a:cubicBezTo>
                  <a:lnTo>
                    <a:pt x="348488" y="47752"/>
                  </a:lnTo>
                  <a:cubicBezTo>
                    <a:pt x="305943" y="14097"/>
                    <a:pt x="259969" y="0"/>
                    <a:pt x="216789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0231901" y="8212618"/>
            <a:ext cx="781622" cy="3407188"/>
            <a:chOff x="0" y="0"/>
            <a:chExt cx="1042162" cy="4542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2162" cy="4542917"/>
            </a:xfrm>
            <a:custGeom>
              <a:avLst/>
              <a:gdLst/>
              <a:ahLst/>
              <a:cxnLst/>
              <a:rect l="l" t="t" r="r" b="b"/>
              <a:pathLst>
                <a:path w="1042162" h="4542917">
                  <a:moveTo>
                    <a:pt x="1018794" y="50546"/>
                  </a:moveTo>
                  <a:lnTo>
                    <a:pt x="1018794" y="4513707"/>
                  </a:lnTo>
                  <a:cubicBezTo>
                    <a:pt x="932180" y="4490974"/>
                    <a:pt x="479298" y="4347337"/>
                    <a:pt x="503936" y="3848735"/>
                  </a:cubicBezTo>
                  <a:cubicBezTo>
                    <a:pt x="513334" y="3660140"/>
                    <a:pt x="564261" y="3546475"/>
                    <a:pt x="605409" y="3455543"/>
                  </a:cubicBezTo>
                  <a:cubicBezTo>
                    <a:pt x="637540" y="3384423"/>
                    <a:pt x="665353" y="3323336"/>
                    <a:pt x="665353" y="3247009"/>
                  </a:cubicBezTo>
                  <a:cubicBezTo>
                    <a:pt x="665353" y="3131058"/>
                    <a:pt x="556387" y="3021076"/>
                    <a:pt x="441071" y="2904998"/>
                  </a:cubicBezTo>
                  <a:cubicBezTo>
                    <a:pt x="248158" y="2710180"/>
                    <a:pt x="29210" y="2489708"/>
                    <a:pt x="213487" y="2166493"/>
                  </a:cubicBezTo>
                  <a:cubicBezTo>
                    <a:pt x="319532" y="1980692"/>
                    <a:pt x="460883" y="1882140"/>
                    <a:pt x="585597" y="1794891"/>
                  </a:cubicBezTo>
                  <a:cubicBezTo>
                    <a:pt x="717931" y="1702435"/>
                    <a:pt x="832104" y="1622679"/>
                    <a:pt x="864489" y="1467485"/>
                  </a:cubicBezTo>
                  <a:cubicBezTo>
                    <a:pt x="896620" y="1312545"/>
                    <a:pt x="852678" y="1147699"/>
                    <a:pt x="810387" y="988187"/>
                  </a:cubicBezTo>
                  <a:cubicBezTo>
                    <a:pt x="774065" y="851408"/>
                    <a:pt x="739648" y="721995"/>
                    <a:pt x="755269" y="608838"/>
                  </a:cubicBezTo>
                  <a:cubicBezTo>
                    <a:pt x="799846" y="286258"/>
                    <a:pt x="962660" y="104648"/>
                    <a:pt x="1018794" y="50546"/>
                  </a:cubicBezTo>
                  <a:close/>
                  <a:moveTo>
                    <a:pt x="1042162" y="0"/>
                  </a:moveTo>
                  <a:lnTo>
                    <a:pt x="1023366" y="15240"/>
                  </a:lnTo>
                  <a:cubicBezTo>
                    <a:pt x="1020699" y="16764"/>
                    <a:pt x="787400" y="206375"/>
                    <a:pt x="732155" y="605536"/>
                  </a:cubicBezTo>
                  <a:cubicBezTo>
                    <a:pt x="716026" y="723138"/>
                    <a:pt x="750697" y="854837"/>
                    <a:pt x="787654" y="993902"/>
                  </a:cubicBezTo>
                  <a:cubicBezTo>
                    <a:pt x="829310" y="1150874"/>
                    <a:pt x="872617" y="1312926"/>
                    <a:pt x="841375" y="1462405"/>
                  </a:cubicBezTo>
                  <a:cubicBezTo>
                    <a:pt x="810895" y="1608963"/>
                    <a:pt x="700405" y="1686179"/>
                    <a:pt x="572262" y="1775587"/>
                  </a:cubicBezTo>
                  <a:cubicBezTo>
                    <a:pt x="445135" y="1864233"/>
                    <a:pt x="301498" y="1964309"/>
                    <a:pt x="192913" y="2154936"/>
                  </a:cubicBezTo>
                  <a:cubicBezTo>
                    <a:pt x="0" y="2493137"/>
                    <a:pt x="225298" y="2720721"/>
                    <a:pt x="424307" y="2921127"/>
                  </a:cubicBezTo>
                  <a:cubicBezTo>
                    <a:pt x="536194" y="3033903"/>
                    <a:pt x="641985" y="3140583"/>
                    <a:pt x="641985" y="3246882"/>
                  </a:cubicBezTo>
                  <a:cubicBezTo>
                    <a:pt x="641985" y="3318002"/>
                    <a:pt x="615061" y="3377311"/>
                    <a:pt x="583946" y="3446018"/>
                  </a:cubicBezTo>
                  <a:cubicBezTo>
                    <a:pt x="542163" y="3538728"/>
                    <a:pt x="489966" y="3654171"/>
                    <a:pt x="480187" y="3847465"/>
                  </a:cubicBezTo>
                  <a:cubicBezTo>
                    <a:pt x="451866" y="4416044"/>
                    <a:pt x="1022350" y="4538980"/>
                    <a:pt x="1028192" y="4539869"/>
                  </a:cubicBezTo>
                  <a:lnTo>
                    <a:pt x="1042035" y="4542917"/>
                  </a:lnTo>
                  <a:lnTo>
                    <a:pt x="104203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6173566" y="9120370"/>
            <a:ext cx="429292" cy="424053"/>
            <a:chOff x="0" y="0"/>
            <a:chExt cx="572389" cy="5654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2389" cy="565404"/>
            </a:xfrm>
            <a:custGeom>
              <a:avLst/>
              <a:gdLst/>
              <a:ahLst/>
              <a:cxnLst/>
              <a:rect l="l" t="t" r="r" b="b"/>
              <a:pathLst>
                <a:path w="572389" h="565404">
                  <a:moveTo>
                    <a:pt x="179197" y="127"/>
                  </a:moveTo>
                  <a:cubicBezTo>
                    <a:pt x="130937" y="127"/>
                    <a:pt x="82677" y="20828"/>
                    <a:pt x="48260" y="63373"/>
                  </a:cubicBezTo>
                  <a:cubicBezTo>
                    <a:pt x="4191" y="117729"/>
                    <a:pt x="0" y="196850"/>
                    <a:pt x="37211" y="256286"/>
                  </a:cubicBezTo>
                  <a:cubicBezTo>
                    <a:pt x="69977" y="307975"/>
                    <a:pt x="124206" y="334518"/>
                    <a:pt x="178689" y="334518"/>
                  </a:cubicBezTo>
                  <a:cubicBezTo>
                    <a:pt x="193040" y="334518"/>
                    <a:pt x="207518" y="332613"/>
                    <a:pt x="221615" y="328930"/>
                  </a:cubicBezTo>
                  <a:cubicBezTo>
                    <a:pt x="192786" y="392557"/>
                    <a:pt x="204851" y="471297"/>
                    <a:pt x="262509" y="523240"/>
                  </a:cubicBezTo>
                  <a:cubicBezTo>
                    <a:pt x="293370" y="550926"/>
                    <a:pt x="333756" y="565404"/>
                    <a:pt x="374142" y="565404"/>
                  </a:cubicBezTo>
                  <a:cubicBezTo>
                    <a:pt x="401828" y="565404"/>
                    <a:pt x="429514" y="558546"/>
                    <a:pt x="454406" y="544703"/>
                  </a:cubicBezTo>
                  <a:cubicBezTo>
                    <a:pt x="506857" y="515112"/>
                    <a:pt x="536067" y="464566"/>
                    <a:pt x="540639" y="412115"/>
                  </a:cubicBezTo>
                  <a:lnTo>
                    <a:pt x="572389" y="32766"/>
                  </a:lnTo>
                  <a:lnTo>
                    <a:pt x="193421" y="635"/>
                  </a:lnTo>
                  <a:cubicBezTo>
                    <a:pt x="188595" y="254"/>
                    <a:pt x="183896" y="0"/>
                    <a:pt x="179070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6269598" y="9228959"/>
            <a:ext cx="159544" cy="324040"/>
            <a:chOff x="0" y="0"/>
            <a:chExt cx="212725" cy="4320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725" cy="432054"/>
            </a:xfrm>
            <a:custGeom>
              <a:avLst/>
              <a:gdLst/>
              <a:ahLst/>
              <a:cxnLst/>
              <a:rect l="l" t="t" r="r" b="b"/>
              <a:pathLst>
                <a:path w="212725" h="432054">
                  <a:moveTo>
                    <a:pt x="203962" y="0"/>
                  </a:moveTo>
                  <a:cubicBezTo>
                    <a:pt x="202057" y="1905"/>
                    <a:pt x="0" y="218059"/>
                    <a:pt x="194564" y="432054"/>
                  </a:cubicBezTo>
                  <a:lnTo>
                    <a:pt x="203327" y="424307"/>
                  </a:lnTo>
                  <a:cubicBezTo>
                    <a:pt x="16002" y="218440"/>
                    <a:pt x="204597" y="16383"/>
                    <a:pt x="212725" y="7747"/>
                  </a:cubicBezTo>
                  <a:lnTo>
                    <a:pt x="203962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416513" y="9236250"/>
            <a:ext cx="198692" cy="172117"/>
            <a:chOff x="0" y="0"/>
            <a:chExt cx="264922" cy="2294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4922" cy="229489"/>
            </a:xfrm>
            <a:custGeom>
              <a:avLst/>
              <a:gdLst/>
              <a:ahLst/>
              <a:cxnLst/>
              <a:rect l="l" t="t" r="r" b="b"/>
              <a:pathLst>
                <a:path w="264922" h="229489">
                  <a:moveTo>
                    <a:pt x="11049" y="0"/>
                  </a:moveTo>
                  <a:cubicBezTo>
                    <a:pt x="0" y="45720"/>
                    <a:pt x="16256" y="119634"/>
                    <a:pt x="68453" y="172847"/>
                  </a:cubicBezTo>
                  <a:cubicBezTo>
                    <a:pt x="95758" y="200533"/>
                    <a:pt x="140589" y="229489"/>
                    <a:pt x="207010" y="229489"/>
                  </a:cubicBezTo>
                  <a:cubicBezTo>
                    <a:pt x="224663" y="229489"/>
                    <a:pt x="243967" y="227457"/>
                    <a:pt x="264922" y="222631"/>
                  </a:cubicBezTo>
                  <a:lnTo>
                    <a:pt x="262382" y="211328"/>
                  </a:lnTo>
                  <a:cubicBezTo>
                    <a:pt x="242570" y="215773"/>
                    <a:pt x="224409" y="217805"/>
                    <a:pt x="207645" y="217805"/>
                  </a:cubicBezTo>
                  <a:cubicBezTo>
                    <a:pt x="144780" y="217805"/>
                    <a:pt x="102743" y="190500"/>
                    <a:pt x="76835" y="164338"/>
                  </a:cubicBezTo>
                  <a:cubicBezTo>
                    <a:pt x="28194" y="115189"/>
                    <a:pt x="12319" y="44196"/>
                    <a:pt x="22352" y="2667"/>
                  </a:cubicBezTo>
                  <a:lnTo>
                    <a:pt x="11049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6334640" y="9281402"/>
            <a:ext cx="105061" cy="128397"/>
            <a:chOff x="0" y="0"/>
            <a:chExt cx="140081" cy="1711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081" cy="171196"/>
            </a:xfrm>
            <a:custGeom>
              <a:avLst/>
              <a:gdLst/>
              <a:ahLst/>
              <a:cxnLst/>
              <a:rect l="l" t="t" r="r" b="b"/>
              <a:pathLst>
                <a:path w="140081" h="171196">
                  <a:moveTo>
                    <a:pt x="19431" y="0"/>
                  </a:moveTo>
                  <a:cubicBezTo>
                    <a:pt x="0" y="51943"/>
                    <a:pt x="7493" y="99187"/>
                    <a:pt x="39751" y="132842"/>
                  </a:cubicBezTo>
                  <a:cubicBezTo>
                    <a:pt x="64389" y="158242"/>
                    <a:pt x="98806" y="171196"/>
                    <a:pt x="123825" y="171196"/>
                  </a:cubicBezTo>
                  <a:cubicBezTo>
                    <a:pt x="129794" y="171196"/>
                    <a:pt x="135382" y="170434"/>
                    <a:pt x="140081" y="168910"/>
                  </a:cubicBezTo>
                  <a:lnTo>
                    <a:pt x="136525" y="157480"/>
                  </a:lnTo>
                  <a:cubicBezTo>
                    <a:pt x="133096" y="158623"/>
                    <a:pt x="128905" y="159258"/>
                    <a:pt x="123825" y="159258"/>
                  </a:cubicBezTo>
                  <a:cubicBezTo>
                    <a:pt x="103378" y="159258"/>
                    <a:pt x="72136" y="149098"/>
                    <a:pt x="48387" y="124714"/>
                  </a:cubicBezTo>
                  <a:cubicBezTo>
                    <a:pt x="27432" y="103378"/>
                    <a:pt x="7747" y="64770"/>
                    <a:pt x="30353" y="3810"/>
                  </a:cubicBezTo>
                  <a:lnTo>
                    <a:pt x="19431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6232335" y="9302155"/>
            <a:ext cx="118967" cy="141637"/>
            <a:chOff x="0" y="0"/>
            <a:chExt cx="158623" cy="1888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623" cy="188849"/>
            </a:xfrm>
            <a:custGeom>
              <a:avLst/>
              <a:gdLst/>
              <a:ahLst/>
              <a:cxnLst/>
              <a:rect l="l" t="t" r="r" b="b"/>
              <a:pathLst>
                <a:path w="158623" h="188849">
                  <a:moveTo>
                    <a:pt x="1905" y="0"/>
                  </a:moveTo>
                  <a:cubicBezTo>
                    <a:pt x="0" y="72009"/>
                    <a:pt x="16764" y="124841"/>
                    <a:pt x="52705" y="156591"/>
                  </a:cubicBezTo>
                  <a:cubicBezTo>
                    <a:pt x="84074" y="184150"/>
                    <a:pt x="121793" y="188849"/>
                    <a:pt x="142621" y="188849"/>
                  </a:cubicBezTo>
                  <a:cubicBezTo>
                    <a:pt x="152019" y="188849"/>
                    <a:pt x="157988" y="187833"/>
                    <a:pt x="158623" y="187706"/>
                  </a:cubicBezTo>
                  <a:lnTo>
                    <a:pt x="157099" y="176403"/>
                  </a:lnTo>
                  <a:cubicBezTo>
                    <a:pt x="156845" y="176403"/>
                    <a:pt x="151892" y="177038"/>
                    <a:pt x="143891" y="177038"/>
                  </a:cubicBezTo>
                  <a:cubicBezTo>
                    <a:pt x="125095" y="177038"/>
                    <a:pt x="89662" y="173228"/>
                    <a:pt x="60452" y="147447"/>
                  </a:cubicBezTo>
                  <a:cubicBezTo>
                    <a:pt x="27432" y="118364"/>
                    <a:pt x="11684" y="68707"/>
                    <a:pt x="13589" y="635"/>
                  </a:cubicBezTo>
                  <a:lnTo>
                    <a:pt x="1905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6371713" y="9150137"/>
            <a:ext cx="149352" cy="187071"/>
            <a:chOff x="0" y="0"/>
            <a:chExt cx="199136" cy="2494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9136" cy="249428"/>
            </a:xfrm>
            <a:custGeom>
              <a:avLst/>
              <a:gdLst/>
              <a:ahLst/>
              <a:cxnLst/>
              <a:rect l="l" t="t" r="r" b="b"/>
              <a:pathLst>
                <a:path w="199136" h="249428">
                  <a:moveTo>
                    <a:pt x="90678" y="0"/>
                  </a:moveTo>
                  <a:cubicBezTo>
                    <a:pt x="13589" y="43180"/>
                    <a:pt x="0" y="126111"/>
                    <a:pt x="26289" y="182499"/>
                  </a:cubicBezTo>
                  <a:cubicBezTo>
                    <a:pt x="42672" y="217170"/>
                    <a:pt x="78994" y="249428"/>
                    <a:pt x="134366" y="249428"/>
                  </a:cubicBezTo>
                  <a:cubicBezTo>
                    <a:pt x="153670" y="249428"/>
                    <a:pt x="175260" y="245491"/>
                    <a:pt x="199136" y="236347"/>
                  </a:cubicBezTo>
                  <a:lnTo>
                    <a:pt x="194945" y="225298"/>
                  </a:lnTo>
                  <a:cubicBezTo>
                    <a:pt x="172085" y="234061"/>
                    <a:pt x="151638" y="237871"/>
                    <a:pt x="133477" y="237871"/>
                  </a:cubicBezTo>
                  <a:cubicBezTo>
                    <a:pt x="84201" y="237871"/>
                    <a:pt x="52197" y="209804"/>
                    <a:pt x="36957" y="177546"/>
                  </a:cubicBezTo>
                  <a:cubicBezTo>
                    <a:pt x="12700" y="126111"/>
                    <a:pt x="25654" y="50038"/>
                    <a:pt x="96520" y="10160"/>
                  </a:cubicBezTo>
                  <a:lnTo>
                    <a:pt x="9067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6475025" y="9437609"/>
            <a:ext cx="113538" cy="115157"/>
            <a:chOff x="0" y="0"/>
            <a:chExt cx="151384" cy="1535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1384" cy="153543"/>
            </a:xfrm>
            <a:custGeom>
              <a:avLst/>
              <a:gdLst/>
              <a:ahLst/>
              <a:cxnLst/>
              <a:rect l="l" t="t" r="r" b="b"/>
              <a:pathLst>
                <a:path w="151384" h="153543">
                  <a:moveTo>
                    <a:pt x="40386" y="0"/>
                  </a:moveTo>
                  <a:cubicBezTo>
                    <a:pt x="34544" y="0"/>
                    <a:pt x="28575" y="635"/>
                    <a:pt x="22098" y="2667"/>
                  </a:cubicBezTo>
                  <a:cubicBezTo>
                    <a:pt x="13589" y="5969"/>
                    <a:pt x="4572" y="13081"/>
                    <a:pt x="1905" y="20955"/>
                  </a:cubicBezTo>
                  <a:cubicBezTo>
                    <a:pt x="0" y="27051"/>
                    <a:pt x="1905" y="32639"/>
                    <a:pt x="4572" y="36830"/>
                  </a:cubicBezTo>
                  <a:cubicBezTo>
                    <a:pt x="12065" y="49149"/>
                    <a:pt x="26289" y="56642"/>
                    <a:pt x="43180" y="57277"/>
                  </a:cubicBezTo>
                  <a:cubicBezTo>
                    <a:pt x="34671" y="60579"/>
                    <a:pt x="25654" y="64135"/>
                    <a:pt x="19177" y="70866"/>
                  </a:cubicBezTo>
                  <a:cubicBezTo>
                    <a:pt x="4572" y="85344"/>
                    <a:pt x="10033" y="105537"/>
                    <a:pt x="24257" y="110363"/>
                  </a:cubicBezTo>
                  <a:cubicBezTo>
                    <a:pt x="28829" y="112014"/>
                    <a:pt x="33909" y="112649"/>
                    <a:pt x="39116" y="112649"/>
                  </a:cubicBezTo>
                  <a:cubicBezTo>
                    <a:pt x="50800" y="112649"/>
                    <a:pt x="63754" y="109601"/>
                    <a:pt x="76200" y="107188"/>
                  </a:cubicBezTo>
                  <a:cubicBezTo>
                    <a:pt x="77089" y="106934"/>
                    <a:pt x="78105" y="106680"/>
                    <a:pt x="78994" y="106680"/>
                  </a:cubicBezTo>
                  <a:cubicBezTo>
                    <a:pt x="79248" y="106680"/>
                    <a:pt x="79629" y="106680"/>
                    <a:pt x="80010" y="106807"/>
                  </a:cubicBezTo>
                  <a:cubicBezTo>
                    <a:pt x="82931" y="107442"/>
                    <a:pt x="82931" y="111760"/>
                    <a:pt x="82677" y="114935"/>
                  </a:cubicBezTo>
                  <a:cubicBezTo>
                    <a:pt x="81026" y="136906"/>
                    <a:pt x="97282" y="153543"/>
                    <a:pt x="119761" y="153543"/>
                  </a:cubicBezTo>
                  <a:cubicBezTo>
                    <a:pt x="120396" y="153543"/>
                    <a:pt x="121158" y="153543"/>
                    <a:pt x="121793" y="153416"/>
                  </a:cubicBezTo>
                  <a:cubicBezTo>
                    <a:pt x="125095" y="153416"/>
                    <a:pt x="128651" y="153162"/>
                    <a:pt x="131826" y="150876"/>
                  </a:cubicBezTo>
                  <a:cubicBezTo>
                    <a:pt x="138684" y="146685"/>
                    <a:pt x="139954" y="138557"/>
                    <a:pt x="140335" y="132461"/>
                  </a:cubicBezTo>
                  <a:cubicBezTo>
                    <a:pt x="142240" y="95758"/>
                    <a:pt x="151384" y="15367"/>
                    <a:pt x="151384" y="15367"/>
                  </a:cubicBezTo>
                  <a:cubicBezTo>
                    <a:pt x="151384" y="15367"/>
                    <a:pt x="80137" y="1778"/>
                    <a:pt x="46609" y="254"/>
                  </a:cubicBezTo>
                  <a:cubicBezTo>
                    <a:pt x="44577" y="127"/>
                    <a:pt x="42418" y="0"/>
                    <a:pt x="4038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6331422" y="9707602"/>
            <a:ext cx="724186" cy="316611"/>
            <a:chOff x="0" y="0"/>
            <a:chExt cx="965581" cy="4221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5581" cy="422148"/>
            </a:xfrm>
            <a:custGeom>
              <a:avLst/>
              <a:gdLst/>
              <a:ahLst/>
              <a:cxnLst/>
              <a:rect l="l" t="t" r="r" b="b"/>
              <a:pathLst>
                <a:path w="965581" h="422148">
                  <a:moveTo>
                    <a:pt x="962025" y="0"/>
                  </a:moveTo>
                  <a:cubicBezTo>
                    <a:pt x="956183" y="889"/>
                    <a:pt x="377063" y="86487"/>
                    <a:pt x="0" y="404241"/>
                  </a:cubicBezTo>
                  <a:lnTo>
                    <a:pt x="15240" y="422148"/>
                  </a:lnTo>
                  <a:cubicBezTo>
                    <a:pt x="387096" y="108839"/>
                    <a:pt x="959739" y="23876"/>
                    <a:pt x="965581" y="23368"/>
                  </a:cubicBezTo>
                  <a:lnTo>
                    <a:pt x="96202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6572993" y="9467170"/>
            <a:ext cx="261366" cy="137350"/>
            <a:chOff x="0" y="0"/>
            <a:chExt cx="348488" cy="1831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48488" cy="183134"/>
            </a:xfrm>
            <a:custGeom>
              <a:avLst/>
              <a:gdLst/>
              <a:ahLst/>
              <a:cxnLst/>
              <a:rect l="l" t="t" r="r" b="b"/>
              <a:pathLst>
                <a:path w="348488" h="183134">
                  <a:moveTo>
                    <a:pt x="146685" y="0"/>
                  </a:moveTo>
                  <a:cubicBezTo>
                    <a:pt x="96901" y="0"/>
                    <a:pt x="44958" y="9398"/>
                    <a:pt x="0" y="28829"/>
                  </a:cubicBezTo>
                  <a:cubicBezTo>
                    <a:pt x="47244" y="80010"/>
                    <a:pt x="138303" y="145288"/>
                    <a:pt x="187706" y="167513"/>
                  </a:cubicBezTo>
                  <a:cubicBezTo>
                    <a:pt x="210312" y="177927"/>
                    <a:pt x="234569" y="183134"/>
                    <a:pt x="257302" y="183134"/>
                  </a:cubicBezTo>
                  <a:cubicBezTo>
                    <a:pt x="304546" y="183134"/>
                    <a:pt x="345059" y="160528"/>
                    <a:pt x="348488" y="114427"/>
                  </a:cubicBezTo>
                  <a:cubicBezTo>
                    <a:pt x="344297" y="40513"/>
                    <a:pt x="250190" y="0"/>
                    <a:pt x="14668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6448322" y="9534200"/>
            <a:ext cx="159068" cy="268700"/>
            <a:chOff x="0" y="0"/>
            <a:chExt cx="212090" cy="3582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090" cy="358267"/>
            </a:xfrm>
            <a:custGeom>
              <a:avLst/>
              <a:gdLst/>
              <a:ahLst/>
              <a:cxnLst/>
              <a:rect l="l" t="t" r="r" b="b"/>
              <a:pathLst>
                <a:path w="212090" h="358267">
                  <a:moveTo>
                    <a:pt x="121666" y="0"/>
                  </a:moveTo>
                  <a:cubicBezTo>
                    <a:pt x="114173" y="0"/>
                    <a:pt x="106426" y="1270"/>
                    <a:pt x="98425" y="3937"/>
                  </a:cubicBezTo>
                  <a:cubicBezTo>
                    <a:pt x="0" y="52578"/>
                    <a:pt x="46228" y="253873"/>
                    <a:pt x="155829" y="358267"/>
                  </a:cubicBezTo>
                  <a:cubicBezTo>
                    <a:pt x="184277" y="294386"/>
                    <a:pt x="208661" y="185039"/>
                    <a:pt x="210312" y="131318"/>
                  </a:cubicBezTo>
                  <a:cubicBezTo>
                    <a:pt x="212090" y="64516"/>
                    <a:pt x="174752" y="0"/>
                    <a:pt x="12166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5400000">
            <a:off x="8746509" y="8369801"/>
            <a:ext cx="643128" cy="651415"/>
            <a:chOff x="0" y="0"/>
            <a:chExt cx="857504" cy="86855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57504" cy="868553"/>
            </a:xfrm>
            <a:custGeom>
              <a:avLst/>
              <a:gdLst/>
              <a:ahLst/>
              <a:cxnLst/>
              <a:rect l="l" t="t" r="r" b="b"/>
              <a:pathLst>
                <a:path w="857504" h="868553">
                  <a:moveTo>
                    <a:pt x="461899" y="0"/>
                  </a:moveTo>
                  <a:cubicBezTo>
                    <a:pt x="385191" y="0"/>
                    <a:pt x="310388" y="37211"/>
                    <a:pt x="265176" y="101346"/>
                  </a:cubicBezTo>
                  <a:cubicBezTo>
                    <a:pt x="200660" y="192405"/>
                    <a:pt x="209042" y="306578"/>
                    <a:pt x="269621" y="387096"/>
                  </a:cubicBezTo>
                  <a:cubicBezTo>
                    <a:pt x="266954" y="386969"/>
                    <a:pt x="264414" y="386969"/>
                    <a:pt x="261874" y="386969"/>
                  </a:cubicBezTo>
                  <a:cubicBezTo>
                    <a:pt x="164211" y="386969"/>
                    <a:pt x="69977" y="445643"/>
                    <a:pt x="33655" y="548132"/>
                  </a:cubicBezTo>
                  <a:cubicBezTo>
                    <a:pt x="0" y="643382"/>
                    <a:pt x="31115" y="753364"/>
                    <a:pt x="110871" y="815594"/>
                  </a:cubicBezTo>
                  <a:cubicBezTo>
                    <a:pt x="156718" y="851662"/>
                    <a:pt x="209677" y="868553"/>
                    <a:pt x="261620" y="868553"/>
                  </a:cubicBezTo>
                  <a:cubicBezTo>
                    <a:pt x="286639" y="868553"/>
                    <a:pt x="311277" y="864616"/>
                    <a:pt x="334899" y="857123"/>
                  </a:cubicBezTo>
                  <a:lnTo>
                    <a:pt x="857504" y="691134"/>
                  </a:lnTo>
                  <a:lnTo>
                    <a:pt x="691134" y="168529"/>
                  </a:lnTo>
                  <a:cubicBezTo>
                    <a:pt x="668147" y="96266"/>
                    <a:pt x="610997" y="34290"/>
                    <a:pt x="528066" y="9652"/>
                  </a:cubicBezTo>
                  <a:cubicBezTo>
                    <a:pt x="506349" y="3175"/>
                    <a:pt x="483997" y="0"/>
                    <a:pt x="461899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28" name="Group 28"/>
          <p:cNvGrpSpPr/>
          <p:nvPr/>
        </p:nvGrpSpPr>
        <p:grpSpPr>
          <a:xfrm rot="5400000">
            <a:off x="8642257" y="8586111"/>
            <a:ext cx="463106" cy="194215"/>
            <a:chOff x="0" y="0"/>
            <a:chExt cx="617474" cy="25895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17474" cy="258953"/>
            </a:xfrm>
            <a:custGeom>
              <a:avLst/>
              <a:gdLst/>
              <a:ahLst/>
              <a:cxnLst/>
              <a:rect l="l" t="t" r="r" b="b"/>
              <a:pathLst>
                <a:path w="617474" h="258953">
                  <a:moveTo>
                    <a:pt x="377698" y="0"/>
                  </a:moveTo>
                  <a:cubicBezTo>
                    <a:pt x="247904" y="0"/>
                    <a:pt x="100330" y="51562"/>
                    <a:pt x="0" y="253746"/>
                  </a:cubicBezTo>
                  <a:lnTo>
                    <a:pt x="10414" y="258953"/>
                  </a:lnTo>
                  <a:cubicBezTo>
                    <a:pt x="108077" y="62230"/>
                    <a:pt x="251841" y="11938"/>
                    <a:pt x="378714" y="11938"/>
                  </a:cubicBezTo>
                  <a:cubicBezTo>
                    <a:pt x="472694" y="11938"/>
                    <a:pt x="557403" y="39497"/>
                    <a:pt x="607060" y="55753"/>
                  </a:cubicBezTo>
                  <a:lnTo>
                    <a:pt x="613918" y="58039"/>
                  </a:lnTo>
                  <a:lnTo>
                    <a:pt x="617474" y="46990"/>
                  </a:lnTo>
                  <a:lnTo>
                    <a:pt x="610743" y="44704"/>
                  </a:lnTo>
                  <a:cubicBezTo>
                    <a:pt x="559943" y="28067"/>
                    <a:pt x="473583" y="0"/>
                    <a:pt x="377698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30" name="Group 30"/>
          <p:cNvGrpSpPr/>
          <p:nvPr/>
        </p:nvGrpSpPr>
        <p:grpSpPr>
          <a:xfrm rot="5400000">
            <a:off x="9045237" y="8616142"/>
            <a:ext cx="180975" cy="346043"/>
            <a:chOff x="0" y="0"/>
            <a:chExt cx="241300" cy="46139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1300" cy="461391"/>
            </a:xfrm>
            <a:custGeom>
              <a:avLst/>
              <a:gdLst/>
              <a:ahLst/>
              <a:cxnLst/>
              <a:rect l="l" t="t" r="r" b="b"/>
              <a:pathLst>
                <a:path w="241300" h="461391">
                  <a:moveTo>
                    <a:pt x="239268" y="0"/>
                  </a:moveTo>
                  <a:cubicBezTo>
                    <a:pt x="173863" y="10414"/>
                    <a:pt x="85217" y="72644"/>
                    <a:pt x="43815" y="171196"/>
                  </a:cubicBezTo>
                  <a:cubicBezTo>
                    <a:pt x="15621" y="237363"/>
                    <a:pt x="0" y="341376"/>
                    <a:pt x="84709" y="461391"/>
                  </a:cubicBezTo>
                  <a:lnTo>
                    <a:pt x="94107" y="454533"/>
                  </a:lnTo>
                  <a:cubicBezTo>
                    <a:pt x="12700" y="339217"/>
                    <a:pt x="27686" y="239268"/>
                    <a:pt x="54610" y="175768"/>
                  </a:cubicBezTo>
                  <a:cubicBezTo>
                    <a:pt x="94742" y="81026"/>
                    <a:pt x="178689" y="21336"/>
                    <a:pt x="241300" y="11684"/>
                  </a:cubicBezTo>
                  <a:lnTo>
                    <a:pt x="23926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32" name="Group 32"/>
          <p:cNvGrpSpPr/>
          <p:nvPr/>
        </p:nvGrpSpPr>
        <p:grpSpPr>
          <a:xfrm rot="5400000">
            <a:off x="8835559" y="8864315"/>
            <a:ext cx="161163" cy="171736"/>
            <a:chOff x="0" y="0"/>
            <a:chExt cx="214884" cy="22898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4884" cy="228981"/>
            </a:xfrm>
            <a:custGeom>
              <a:avLst/>
              <a:gdLst/>
              <a:ahLst/>
              <a:cxnLst/>
              <a:rect l="l" t="t" r="r" b="b"/>
              <a:pathLst>
                <a:path w="214884" h="228981">
                  <a:moveTo>
                    <a:pt x="146177" y="0"/>
                  </a:moveTo>
                  <a:cubicBezTo>
                    <a:pt x="144272" y="0"/>
                    <a:pt x="142240" y="254"/>
                    <a:pt x="140589" y="508"/>
                  </a:cubicBezTo>
                  <a:cubicBezTo>
                    <a:pt x="108077" y="5715"/>
                    <a:pt x="89662" y="32258"/>
                    <a:pt x="97409" y="62484"/>
                  </a:cubicBezTo>
                  <a:cubicBezTo>
                    <a:pt x="98679" y="66929"/>
                    <a:pt x="100076" y="72517"/>
                    <a:pt x="96139" y="74168"/>
                  </a:cubicBezTo>
                  <a:cubicBezTo>
                    <a:pt x="94488" y="74803"/>
                    <a:pt x="92583" y="74803"/>
                    <a:pt x="90551" y="74803"/>
                  </a:cubicBezTo>
                  <a:cubicBezTo>
                    <a:pt x="83693" y="74803"/>
                    <a:pt x="76708" y="74549"/>
                    <a:pt x="69596" y="74549"/>
                  </a:cubicBezTo>
                  <a:cubicBezTo>
                    <a:pt x="51181" y="74549"/>
                    <a:pt x="33274" y="75819"/>
                    <a:pt x="20447" y="83566"/>
                  </a:cubicBezTo>
                  <a:cubicBezTo>
                    <a:pt x="2286" y="93853"/>
                    <a:pt x="0" y="122174"/>
                    <a:pt x="23368" y="138049"/>
                  </a:cubicBezTo>
                  <a:cubicBezTo>
                    <a:pt x="34036" y="145161"/>
                    <a:pt x="46736" y="148082"/>
                    <a:pt x="59055" y="150241"/>
                  </a:cubicBezTo>
                  <a:cubicBezTo>
                    <a:pt x="36322" y="155448"/>
                    <a:pt x="19431" y="169164"/>
                    <a:pt x="12319" y="187579"/>
                  </a:cubicBezTo>
                  <a:cubicBezTo>
                    <a:pt x="10033" y="193675"/>
                    <a:pt x="8763" y="201422"/>
                    <a:pt x="12954" y="208915"/>
                  </a:cubicBezTo>
                  <a:cubicBezTo>
                    <a:pt x="18796" y="219329"/>
                    <a:pt x="32385" y="226441"/>
                    <a:pt x="44704" y="228346"/>
                  </a:cubicBezTo>
                  <a:cubicBezTo>
                    <a:pt x="47879" y="228854"/>
                    <a:pt x="51181" y="228981"/>
                    <a:pt x="54229" y="228981"/>
                  </a:cubicBezTo>
                  <a:cubicBezTo>
                    <a:pt x="62738" y="228981"/>
                    <a:pt x="70739" y="227330"/>
                    <a:pt x="78486" y="225425"/>
                  </a:cubicBezTo>
                  <a:cubicBezTo>
                    <a:pt x="122936" y="215011"/>
                    <a:pt x="214884" y="178054"/>
                    <a:pt x="214884" y="178054"/>
                  </a:cubicBezTo>
                  <a:cubicBezTo>
                    <a:pt x="214884" y="178054"/>
                    <a:pt x="182245" y="72771"/>
                    <a:pt x="170307" y="24130"/>
                  </a:cubicBezTo>
                  <a:cubicBezTo>
                    <a:pt x="168402" y="15748"/>
                    <a:pt x="164465" y="5334"/>
                    <a:pt x="154432" y="1524"/>
                  </a:cubicBezTo>
                  <a:cubicBezTo>
                    <a:pt x="151638" y="381"/>
                    <a:pt x="148844" y="0"/>
                    <a:pt x="14617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4" name="Group 34"/>
          <p:cNvGrpSpPr/>
          <p:nvPr/>
        </p:nvGrpSpPr>
        <p:grpSpPr>
          <a:xfrm rot="5400000">
            <a:off x="8184273" y="9404230"/>
            <a:ext cx="1172718" cy="284512"/>
            <a:chOff x="0" y="0"/>
            <a:chExt cx="1563624" cy="37934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63624" cy="379349"/>
            </a:xfrm>
            <a:custGeom>
              <a:avLst/>
              <a:gdLst/>
              <a:ahLst/>
              <a:cxnLst/>
              <a:rect l="l" t="t" r="r" b="b"/>
              <a:pathLst>
                <a:path w="1563624" h="379349">
                  <a:moveTo>
                    <a:pt x="12700" y="0"/>
                  </a:moveTo>
                  <a:lnTo>
                    <a:pt x="0" y="19685"/>
                  </a:lnTo>
                  <a:cubicBezTo>
                    <a:pt x="543179" y="356489"/>
                    <a:pt x="1316101" y="379349"/>
                    <a:pt x="1515364" y="379349"/>
                  </a:cubicBezTo>
                  <a:cubicBezTo>
                    <a:pt x="1545463" y="379349"/>
                    <a:pt x="1562481" y="378714"/>
                    <a:pt x="1563624" y="378714"/>
                  </a:cubicBezTo>
                  <a:lnTo>
                    <a:pt x="1562989" y="355346"/>
                  </a:lnTo>
                  <a:cubicBezTo>
                    <a:pt x="1561719" y="355346"/>
                    <a:pt x="1544955" y="355854"/>
                    <a:pt x="1515110" y="355854"/>
                  </a:cubicBezTo>
                  <a:cubicBezTo>
                    <a:pt x="1317371" y="355854"/>
                    <a:pt x="550291" y="333375"/>
                    <a:pt x="127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6" name="Group 36"/>
          <p:cNvGrpSpPr/>
          <p:nvPr/>
        </p:nvGrpSpPr>
        <p:grpSpPr>
          <a:xfrm rot="5400000">
            <a:off x="8842029" y="9086051"/>
            <a:ext cx="201644" cy="322802"/>
            <a:chOff x="0" y="0"/>
            <a:chExt cx="268859" cy="43040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68859" cy="430403"/>
            </a:xfrm>
            <a:custGeom>
              <a:avLst/>
              <a:gdLst/>
              <a:ahLst/>
              <a:cxnLst/>
              <a:rect l="l" t="t" r="r" b="b"/>
              <a:pathLst>
                <a:path w="268859" h="430403">
                  <a:moveTo>
                    <a:pt x="43434" y="0"/>
                  </a:moveTo>
                  <a:cubicBezTo>
                    <a:pt x="16510" y="80772"/>
                    <a:pt x="0" y="216027"/>
                    <a:pt x="4826" y="281432"/>
                  </a:cubicBezTo>
                  <a:cubicBezTo>
                    <a:pt x="10287" y="359537"/>
                    <a:pt x="59436" y="430403"/>
                    <a:pt x="120269" y="430403"/>
                  </a:cubicBezTo>
                  <a:cubicBezTo>
                    <a:pt x="131699" y="430403"/>
                    <a:pt x="143510" y="427990"/>
                    <a:pt x="155575" y="422529"/>
                  </a:cubicBezTo>
                  <a:cubicBezTo>
                    <a:pt x="268859" y="351790"/>
                    <a:pt x="188595" y="113157"/>
                    <a:pt x="434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8" name="Group 38"/>
          <p:cNvGrpSpPr/>
          <p:nvPr/>
        </p:nvGrpSpPr>
        <p:grpSpPr>
          <a:xfrm rot="5400000">
            <a:off x="8529659" y="9017974"/>
            <a:ext cx="304895" cy="215455"/>
            <a:chOff x="0" y="0"/>
            <a:chExt cx="406527" cy="28727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06527" cy="287274"/>
            </a:xfrm>
            <a:custGeom>
              <a:avLst/>
              <a:gdLst/>
              <a:ahLst/>
              <a:cxnLst/>
              <a:rect l="l" t="t" r="r" b="b"/>
              <a:pathLst>
                <a:path w="406527" h="287274">
                  <a:moveTo>
                    <a:pt x="282829" y="0"/>
                  </a:moveTo>
                  <a:cubicBezTo>
                    <a:pt x="175260" y="0"/>
                    <a:pt x="39243" y="139827"/>
                    <a:pt x="0" y="287274"/>
                  </a:cubicBezTo>
                  <a:cubicBezTo>
                    <a:pt x="84836" y="280416"/>
                    <a:pt x="216027" y="242824"/>
                    <a:pt x="274320" y="213106"/>
                  </a:cubicBezTo>
                  <a:cubicBezTo>
                    <a:pt x="356997" y="170561"/>
                    <a:pt x="406527" y="75946"/>
                    <a:pt x="345059" y="19177"/>
                  </a:cubicBezTo>
                  <a:cubicBezTo>
                    <a:pt x="326263" y="5842"/>
                    <a:pt x="305181" y="0"/>
                    <a:pt x="28282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0" name="Group 40"/>
          <p:cNvGrpSpPr/>
          <p:nvPr/>
        </p:nvGrpSpPr>
        <p:grpSpPr>
          <a:xfrm rot="5400000">
            <a:off x="9019269" y="8969792"/>
            <a:ext cx="491871" cy="491109"/>
            <a:chOff x="0" y="0"/>
            <a:chExt cx="655828" cy="65481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55828" cy="654812"/>
            </a:xfrm>
            <a:custGeom>
              <a:avLst/>
              <a:gdLst/>
              <a:ahLst/>
              <a:cxnLst/>
              <a:rect l="l" t="t" r="r" b="b"/>
              <a:pathLst>
                <a:path w="655828" h="654812">
                  <a:moveTo>
                    <a:pt x="385699" y="0"/>
                  </a:moveTo>
                  <a:cubicBezTo>
                    <a:pt x="332740" y="0"/>
                    <a:pt x="280416" y="22733"/>
                    <a:pt x="244729" y="63754"/>
                  </a:cubicBezTo>
                  <a:cubicBezTo>
                    <a:pt x="188341" y="128905"/>
                    <a:pt x="186055" y="217551"/>
                    <a:pt x="226568" y="283845"/>
                  </a:cubicBezTo>
                  <a:cubicBezTo>
                    <a:pt x="218440" y="282829"/>
                    <a:pt x="210185" y="282321"/>
                    <a:pt x="202057" y="282321"/>
                  </a:cubicBezTo>
                  <a:cubicBezTo>
                    <a:pt x="133096" y="282321"/>
                    <a:pt x="65786" y="319913"/>
                    <a:pt x="33020" y="390017"/>
                  </a:cubicBezTo>
                  <a:cubicBezTo>
                    <a:pt x="0" y="461010"/>
                    <a:pt x="15494" y="547497"/>
                    <a:pt x="71882" y="601599"/>
                  </a:cubicBezTo>
                  <a:cubicBezTo>
                    <a:pt x="109474" y="637667"/>
                    <a:pt x="156337" y="654812"/>
                    <a:pt x="202184" y="654812"/>
                  </a:cubicBezTo>
                  <a:cubicBezTo>
                    <a:pt x="215265" y="654812"/>
                    <a:pt x="228346" y="653415"/>
                    <a:pt x="241046" y="650621"/>
                  </a:cubicBezTo>
                  <a:lnTo>
                    <a:pt x="655828" y="562483"/>
                  </a:lnTo>
                  <a:lnTo>
                    <a:pt x="567309" y="147828"/>
                  </a:lnTo>
                  <a:cubicBezTo>
                    <a:pt x="555244" y="90043"/>
                    <a:pt x="515620" y="38481"/>
                    <a:pt x="453771" y="13208"/>
                  </a:cubicBezTo>
                  <a:cubicBezTo>
                    <a:pt x="431927" y="4318"/>
                    <a:pt x="408813" y="0"/>
                    <a:pt x="385699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42" name="Group 42"/>
          <p:cNvGrpSpPr/>
          <p:nvPr/>
        </p:nvGrpSpPr>
        <p:grpSpPr>
          <a:xfrm rot="5400000">
            <a:off x="8935817" y="9137193"/>
            <a:ext cx="369380" cy="131540"/>
            <a:chOff x="0" y="0"/>
            <a:chExt cx="492506" cy="17538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92506" cy="175387"/>
            </a:xfrm>
            <a:custGeom>
              <a:avLst/>
              <a:gdLst/>
              <a:ahLst/>
              <a:cxnLst/>
              <a:rect l="l" t="t" r="r" b="b"/>
              <a:pathLst>
                <a:path w="492506" h="175387">
                  <a:moveTo>
                    <a:pt x="275971" y="0"/>
                  </a:moveTo>
                  <a:cubicBezTo>
                    <a:pt x="184023" y="0"/>
                    <a:pt x="82296" y="37465"/>
                    <a:pt x="0" y="168910"/>
                  </a:cubicBezTo>
                  <a:lnTo>
                    <a:pt x="10160" y="175387"/>
                  </a:lnTo>
                  <a:cubicBezTo>
                    <a:pt x="89408" y="48514"/>
                    <a:pt x="187833" y="12192"/>
                    <a:pt x="276860" y="12192"/>
                  </a:cubicBezTo>
                  <a:cubicBezTo>
                    <a:pt x="362712" y="12192"/>
                    <a:pt x="439801" y="45974"/>
                    <a:pt x="482346" y="64643"/>
                  </a:cubicBezTo>
                  <a:lnTo>
                    <a:pt x="487553" y="66929"/>
                  </a:lnTo>
                  <a:lnTo>
                    <a:pt x="492506" y="56261"/>
                  </a:lnTo>
                  <a:lnTo>
                    <a:pt x="487299" y="53975"/>
                  </a:lnTo>
                  <a:cubicBezTo>
                    <a:pt x="443611" y="34671"/>
                    <a:pt x="364363" y="0"/>
                    <a:pt x="275971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44" name="Group 44"/>
          <p:cNvGrpSpPr/>
          <p:nvPr/>
        </p:nvGrpSpPr>
        <p:grpSpPr>
          <a:xfrm rot="5400000">
            <a:off x="9176422" y="9123511"/>
            <a:ext cx="118491" cy="136969"/>
            <a:chOff x="0" y="0"/>
            <a:chExt cx="157988" cy="18262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57988" cy="182626"/>
            </a:xfrm>
            <a:custGeom>
              <a:avLst/>
              <a:gdLst/>
              <a:ahLst/>
              <a:cxnLst/>
              <a:rect l="l" t="t" r="r" b="b"/>
              <a:pathLst>
                <a:path w="157988" h="182626">
                  <a:moveTo>
                    <a:pt x="145542" y="0"/>
                  </a:moveTo>
                  <a:cubicBezTo>
                    <a:pt x="90297" y="0"/>
                    <a:pt x="46990" y="22606"/>
                    <a:pt x="23368" y="64897"/>
                  </a:cubicBezTo>
                  <a:cubicBezTo>
                    <a:pt x="0" y="107061"/>
                    <a:pt x="1397" y="159893"/>
                    <a:pt x="17526" y="182626"/>
                  </a:cubicBezTo>
                  <a:lnTo>
                    <a:pt x="27305" y="175768"/>
                  </a:lnTo>
                  <a:cubicBezTo>
                    <a:pt x="15367" y="159004"/>
                    <a:pt x="10795" y="112014"/>
                    <a:pt x="33782" y="70739"/>
                  </a:cubicBezTo>
                  <a:cubicBezTo>
                    <a:pt x="49022" y="43307"/>
                    <a:pt x="80518" y="11684"/>
                    <a:pt x="144526" y="11684"/>
                  </a:cubicBezTo>
                  <a:cubicBezTo>
                    <a:pt x="148590" y="11684"/>
                    <a:pt x="152908" y="11811"/>
                    <a:pt x="157353" y="12065"/>
                  </a:cubicBezTo>
                  <a:lnTo>
                    <a:pt x="157988" y="381"/>
                  </a:lnTo>
                  <a:cubicBezTo>
                    <a:pt x="153797" y="127"/>
                    <a:pt x="149606" y="0"/>
                    <a:pt x="145542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46" name="Group 46"/>
          <p:cNvGrpSpPr/>
          <p:nvPr/>
        </p:nvGrpSpPr>
        <p:grpSpPr>
          <a:xfrm rot="5400000">
            <a:off x="9114347" y="9008373"/>
            <a:ext cx="135636" cy="170021"/>
            <a:chOff x="0" y="0"/>
            <a:chExt cx="180848" cy="22669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80848" cy="226695"/>
            </a:xfrm>
            <a:custGeom>
              <a:avLst/>
              <a:gdLst/>
              <a:ahLst/>
              <a:cxnLst/>
              <a:rect l="l" t="t" r="r" b="b"/>
              <a:pathLst>
                <a:path w="180848" h="226695">
                  <a:moveTo>
                    <a:pt x="177927" y="0"/>
                  </a:moveTo>
                  <a:cubicBezTo>
                    <a:pt x="100838" y="20828"/>
                    <a:pt x="50292" y="55753"/>
                    <a:pt x="28194" y="104140"/>
                  </a:cubicBezTo>
                  <a:cubicBezTo>
                    <a:pt x="0" y="165354"/>
                    <a:pt x="27559" y="224282"/>
                    <a:pt x="28829" y="226695"/>
                  </a:cubicBezTo>
                  <a:lnTo>
                    <a:pt x="39624" y="221869"/>
                  </a:lnTo>
                  <a:cubicBezTo>
                    <a:pt x="39370" y="221234"/>
                    <a:pt x="12954" y="165100"/>
                    <a:pt x="38989" y="108966"/>
                  </a:cubicBezTo>
                  <a:cubicBezTo>
                    <a:pt x="59563" y="63881"/>
                    <a:pt x="107315" y="31115"/>
                    <a:pt x="180848" y="11049"/>
                  </a:cubicBezTo>
                  <a:lnTo>
                    <a:pt x="177927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48" name="Group 48"/>
          <p:cNvGrpSpPr/>
          <p:nvPr/>
        </p:nvGrpSpPr>
        <p:grpSpPr>
          <a:xfrm rot="5400000">
            <a:off x="9065349" y="9347303"/>
            <a:ext cx="120777" cy="127349"/>
            <a:chOff x="0" y="0"/>
            <a:chExt cx="161036" cy="16979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1036" cy="169799"/>
            </a:xfrm>
            <a:custGeom>
              <a:avLst/>
              <a:gdLst/>
              <a:ahLst/>
              <a:cxnLst/>
              <a:rect l="l" t="t" r="r" b="b"/>
              <a:pathLst>
                <a:path w="161036" h="169799">
                  <a:moveTo>
                    <a:pt x="119253" y="0"/>
                  </a:moveTo>
                  <a:cubicBezTo>
                    <a:pt x="118618" y="0"/>
                    <a:pt x="117856" y="0"/>
                    <a:pt x="117094" y="127"/>
                  </a:cubicBezTo>
                  <a:cubicBezTo>
                    <a:pt x="91821" y="1778"/>
                    <a:pt x="75565" y="20828"/>
                    <a:pt x="79502" y="44577"/>
                  </a:cubicBezTo>
                  <a:cubicBezTo>
                    <a:pt x="79883" y="48133"/>
                    <a:pt x="80518" y="52324"/>
                    <a:pt x="77216" y="53594"/>
                  </a:cubicBezTo>
                  <a:cubicBezTo>
                    <a:pt x="76835" y="53721"/>
                    <a:pt x="76327" y="53848"/>
                    <a:pt x="75946" y="53848"/>
                  </a:cubicBezTo>
                  <a:cubicBezTo>
                    <a:pt x="75057" y="53848"/>
                    <a:pt x="74041" y="53594"/>
                    <a:pt x="73025" y="53594"/>
                  </a:cubicBezTo>
                  <a:cubicBezTo>
                    <a:pt x="62484" y="52451"/>
                    <a:pt x="51435" y="50927"/>
                    <a:pt x="41275" y="50927"/>
                  </a:cubicBezTo>
                  <a:cubicBezTo>
                    <a:pt x="32893" y="50927"/>
                    <a:pt x="25146" y="51943"/>
                    <a:pt x="18669" y="54991"/>
                  </a:cubicBezTo>
                  <a:cubicBezTo>
                    <a:pt x="3937" y="61341"/>
                    <a:pt x="0" y="83058"/>
                    <a:pt x="16637" y="97028"/>
                  </a:cubicBezTo>
                  <a:cubicBezTo>
                    <a:pt x="24384" y="103505"/>
                    <a:pt x="34163" y="106426"/>
                    <a:pt x="43180" y="108966"/>
                  </a:cubicBezTo>
                  <a:cubicBezTo>
                    <a:pt x="25400" y="111252"/>
                    <a:pt x="11430" y="120650"/>
                    <a:pt x="4699" y="134239"/>
                  </a:cubicBezTo>
                  <a:cubicBezTo>
                    <a:pt x="2413" y="138811"/>
                    <a:pt x="762" y="144653"/>
                    <a:pt x="3302" y="150876"/>
                  </a:cubicBezTo>
                  <a:cubicBezTo>
                    <a:pt x="6858" y="159258"/>
                    <a:pt x="16891" y="165735"/>
                    <a:pt x="26289" y="168402"/>
                  </a:cubicBezTo>
                  <a:cubicBezTo>
                    <a:pt x="30607" y="169418"/>
                    <a:pt x="34671" y="169799"/>
                    <a:pt x="38481" y="169799"/>
                  </a:cubicBezTo>
                  <a:cubicBezTo>
                    <a:pt x="43307" y="169799"/>
                    <a:pt x="47879" y="169291"/>
                    <a:pt x="52451" y="168783"/>
                  </a:cubicBezTo>
                  <a:cubicBezTo>
                    <a:pt x="87503" y="163957"/>
                    <a:pt x="161036" y="142494"/>
                    <a:pt x="161036" y="142494"/>
                  </a:cubicBezTo>
                  <a:cubicBezTo>
                    <a:pt x="161036" y="142494"/>
                    <a:pt x="143510" y="58928"/>
                    <a:pt x="138303" y="20574"/>
                  </a:cubicBezTo>
                  <a:cubicBezTo>
                    <a:pt x="137287" y="14097"/>
                    <a:pt x="135128" y="5715"/>
                    <a:pt x="127635" y="2159"/>
                  </a:cubicBezTo>
                  <a:cubicBezTo>
                    <a:pt x="124968" y="508"/>
                    <a:pt x="122047" y="0"/>
                    <a:pt x="11925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0" name="Group 50"/>
          <p:cNvGrpSpPr/>
          <p:nvPr/>
        </p:nvGrpSpPr>
        <p:grpSpPr>
          <a:xfrm rot="5400000">
            <a:off x="8526235" y="9704939"/>
            <a:ext cx="883920" cy="310039"/>
            <a:chOff x="0" y="0"/>
            <a:chExt cx="1178560" cy="41338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78560" cy="413385"/>
            </a:xfrm>
            <a:custGeom>
              <a:avLst/>
              <a:gdLst/>
              <a:ahLst/>
              <a:cxnLst/>
              <a:rect l="l" t="t" r="r" b="b"/>
              <a:pathLst>
                <a:path w="1178560" h="413385">
                  <a:moveTo>
                    <a:pt x="14224" y="0"/>
                  </a:moveTo>
                  <a:lnTo>
                    <a:pt x="0" y="18796"/>
                  </a:lnTo>
                  <a:cubicBezTo>
                    <a:pt x="452247" y="364490"/>
                    <a:pt x="1170051" y="413131"/>
                    <a:pt x="1177290" y="413385"/>
                  </a:cubicBezTo>
                  <a:lnTo>
                    <a:pt x="1178560" y="390017"/>
                  </a:lnTo>
                  <a:cubicBezTo>
                    <a:pt x="1171448" y="389763"/>
                    <a:pt x="460756" y="341376"/>
                    <a:pt x="142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2" name="Group 52"/>
          <p:cNvGrpSpPr/>
          <p:nvPr/>
        </p:nvGrpSpPr>
        <p:grpSpPr>
          <a:xfrm rot="5400000">
            <a:off x="9051643" y="9512231"/>
            <a:ext cx="149543" cy="252793"/>
            <a:chOff x="0" y="0"/>
            <a:chExt cx="199390" cy="33705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99390" cy="337058"/>
            </a:xfrm>
            <a:custGeom>
              <a:avLst/>
              <a:gdLst/>
              <a:ahLst/>
              <a:cxnLst/>
              <a:rect l="l" t="t" r="r" b="b"/>
              <a:pathLst>
                <a:path w="199390" h="337058">
                  <a:moveTo>
                    <a:pt x="52578" y="0"/>
                  </a:moveTo>
                  <a:cubicBezTo>
                    <a:pt x="25654" y="59944"/>
                    <a:pt x="3048" y="162814"/>
                    <a:pt x="1651" y="213614"/>
                  </a:cubicBezTo>
                  <a:cubicBezTo>
                    <a:pt x="0" y="276479"/>
                    <a:pt x="35179" y="337058"/>
                    <a:pt x="84836" y="337058"/>
                  </a:cubicBezTo>
                  <a:cubicBezTo>
                    <a:pt x="91821" y="337058"/>
                    <a:pt x="99187" y="335915"/>
                    <a:pt x="106680" y="333248"/>
                  </a:cubicBezTo>
                  <a:cubicBezTo>
                    <a:pt x="199390" y="287655"/>
                    <a:pt x="155702" y="97917"/>
                    <a:pt x="5257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4" name="Group 54"/>
          <p:cNvGrpSpPr/>
          <p:nvPr/>
        </p:nvGrpSpPr>
        <p:grpSpPr>
          <a:xfrm rot="5400000">
            <a:off x="8812478" y="9453067"/>
            <a:ext cx="246602" cy="150209"/>
            <a:chOff x="0" y="0"/>
            <a:chExt cx="328803" cy="20027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28803" cy="200279"/>
            </a:xfrm>
            <a:custGeom>
              <a:avLst/>
              <a:gdLst/>
              <a:ahLst/>
              <a:cxnLst/>
              <a:rect l="l" t="t" r="r" b="b"/>
              <a:pathLst>
                <a:path w="328803" h="200279">
                  <a:moveTo>
                    <a:pt x="229616" y="0"/>
                  </a:moveTo>
                  <a:cubicBezTo>
                    <a:pt x="147828" y="0"/>
                    <a:pt x="39751" y="93980"/>
                    <a:pt x="0" y="200152"/>
                  </a:cubicBezTo>
                  <a:cubicBezTo>
                    <a:pt x="2032" y="200152"/>
                    <a:pt x="4064" y="200279"/>
                    <a:pt x="6223" y="200279"/>
                  </a:cubicBezTo>
                  <a:cubicBezTo>
                    <a:pt x="72263" y="200279"/>
                    <a:pt x="171069" y="181737"/>
                    <a:pt x="216662" y="163576"/>
                  </a:cubicBezTo>
                  <a:cubicBezTo>
                    <a:pt x="283337" y="137287"/>
                    <a:pt x="328803" y="68326"/>
                    <a:pt x="285623" y="19939"/>
                  </a:cubicBezTo>
                  <a:cubicBezTo>
                    <a:pt x="269748" y="6096"/>
                    <a:pt x="250444" y="0"/>
                    <a:pt x="2296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6" name="Group 56"/>
          <p:cNvGrpSpPr/>
          <p:nvPr/>
        </p:nvGrpSpPr>
        <p:grpSpPr>
          <a:xfrm rot="5400000">
            <a:off x="7926721" y="8969889"/>
            <a:ext cx="491871" cy="490918"/>
            <a:chOff x="0" y="0"/>
            <a:chExt cx="655828" cy="65455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55828" cy="654558"/>
            </a:xfrm>
            <a:custGeom>
              <a:avLst/>
              <a:gdLst/>
              <a:ahLst/>
              <a:cxnLst/>
              <a:rect l="l" t="t" r="r" b="b"/>
              <a:pathLst>
                <a:path w="655828" h="654558">
                  <a:moveTo>
                    <a:pt x="202438" y="0"/>
                  </a:moveTo>
                  <a:cubicBezTo>
                    <a:pt x="156464" y="0"/>
                    <a:pt x="109601" y="16764"/>
                    <a:pt x="71882" y="52832"/>
                  </a:cubicBezTo>
                  <a:cubicBezTo>
                    <a:pt x="15494" y="107061"/>
                    <a:pt x="0" y="193675"/>
                    <a:pt x="33020" y="264668"/>
                  </a:cubicBezTo>
                  <a:cubicBezTo>
                    <a:pt x="65659" y="334391"/>
                    <a:pt x="132842" y="372364"/>
                    <a:pt x="201676" y="372364"/>
                  </a:cubicBezTo>
                  <a:cubicBezTo>
                    <a:pt x="209931" y="372364"/>
                    <a:pt x="218313" y="371729"/>
                    <a:pt x="226568" y="370586"/>
                  </a:cubicBezTo>
                  <a:cubicBezTo>
                    <a:pt x="186055" y="437134"/>
                    <a:pt x="188341" y="525526"/>
                    <a:pt x="244729" y="590677"/>
                  </a:cubicBezTo>
                  <a:cubicBezTo>
                    <a:pt x="280416" y="631952"/>
                    <a:pt x="332613" y="654558"/>
                    <a:pt x="385572" y="654558"/>
                  </a:cubicBezTo>
                  <a:cubicBezTo>
                    <a:pt x="408559" y="654558"/>
                    <a:pt x="431800" y="650240"/>
                    <a:pt x="453898" y="641223"/>
                  </a:cubicBezTo>
                  <a:cubicBezTo>
                    <a:pt x="515874" y="616331"/>
                    <a:pt x="555371" y="564388"/>
                    <a:pt x="567436" y="506730"/>
                  </a:cubicBezTo>
                  <a:lnTo>
                    <a:pt x="655828" y="92583"/>
                  </a:lnTo>
                  <a:lnTo>
                    <a:pt x="241173" y="3937"/>
                  </a:lnTo>
                  <a:cubicBezTo>
                    <a:pt x="228473" y="1270"/>
                    <a:pt x="215392" y="0"/>
                    <a:pt x="202438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58" name="Group 58"/>
          <p:cNvGrpSpPr/>
          <p:nvPr/>
        </p:nvGrpSpPr>
        <p:grpSpPr>
          <a:xfrm rot="5400000">
            <a:off x="8132648" y="9137240"/>
            <a:ext cx="369380" cy="131445"/>
            <a:chOff x="0" y="0"/>
            <a:chExt cx="492506" cy="17526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92506" cy="175260"/>
            </a:xfrm>
            <a:custGeom>
              <a:avLst/>
              <a:gdLst/>
              <a:ahLst/>
              <a:cxnLst/>
              <a:rect l="l" t="t" r="r" b="b"/>
              <a:pathLst>
                <a:path w="492506" h="175260">
                  <a:moveTo>
                    <a:pt x="10033" y="0"/>
                  </a:moveTo>
                  <a:lnTo>
                    <a:pt x="0" y="6096"/>
                  </a:lnTo>
                  <a:cubicBezTo>
                    <a:pt x="82296" y="137668"/>
                    <a:pt x="184023" y="175260"/>
                    <a:pt x="275971" y="175260"/>
                  </a:cubicBezTo>
                  <a:cubicBezTo>
                    <a:pt x="364363" y="175260"/>
                    <a:pt x="443611" y="140462"/>
                    <a:pt x="487299" y="121158"/>
                  </a:cubicBezTo>
                  <a:lnTo>
                    <a:pt x="492506" y="118872"/>
                  </a:lnTo>
                  <a:lnTo>
                    <a:pt x="487553" y="108204"/>
                  </a:lnTo>
                  <a:lnTo>
                    <a:pt x="482346" y="110490"/>
                  </a:lnTo>
                  <a:cubicBezTo>
                    <a:pt x="439801" y="129159"/>
                    <a:pt x="362585" y="162941"/>
                    <a:pt x="276733" y="162941"/>
                  </a:cubicBezTo>
                  <a:cubicBezTo>
                    <a:pt x="187706" y="163068"/>
                    <a:pt x="89281" y="126746"/>
                    <a:pt x="10033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60" name="Group 60"/>
          <p:cNvGrpSpPr/>
          <p:nvPr/>
        </p:nvGrpSpPr>
        <p:grpSpPr>
          <a:xfrm rot="5400000">
            <a:off x="8054111" y="9178744"/>
            <a:ext cx="158782" cy="258889"/>
            <a:chOff x="0" y="0"/>
            <a:chExt cx="211709" cy="34518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11709" cy="345186"/>
            </a:xfrm>
            <a:custGeom>
              <a:avLst/>
              <a:gdLst/>
              <a:ahLst/>
              <a:cxnLst/>
              <a:rect l="l" t="t" r="r" b="b"/>
              <a:pathLst>
                <a:path w="211709" h="345186">
                  <a:moveTo>
                    <a:pt x="56134" y="0"/>
                  </a:moveTo>
                  <a:cubicBezTo>
                    <a:pt x="0" y="99187"/>
                    <a:pt x="20066" y="178689"/>
                    <a:pt x="46736" y="227584"/>
                  </a:cubicBezTo>
                  <a:cubicBezTo>
                    <a:pt x="86233" y="300863"/>
                    <a:pt x="159512" y="342011"/>
                    <a:pt x="211074" y="345186"/>
                  </a:cubicBezTo>
                  <a:lnTo>
                    <a:pt x="211709" y="333248"/>
                  </a:lnTo>
                  <a:cubicBezTo>
                    <a:pt x="163322" y="330581"/>
                    <a:pt x="94615" y="291465"/>
                    <a:pt x="57023" y="222123"/>
                  </a:cubicBezTo>
                  <a:cubicBezTo>
                    <a:pt x="31750" y="175514"/>
                    <a:pt x="12700" y="100203"/>
                    <a:pt x="66167" y="5842"/>
                  </a:cubicBezTo>
                  <a:lnTo>
                    <a:pt x="56134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62" name="Group 62"/>
          <p:cNvGrpSpPr/>
          <p:nvPr/>
        </p:nvGrpSpPr>
        <p:grpSpPr>
          <a:xfrm rot="5400000">
            <a:off x="8143019" y="9123512"/>
            <a:ext cx="118396" cy="136874"/>
            <a:chOff x="0" y="0"/>
            <a:chExt cx="157861" cy="182499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57861" cy="182499"/>
            </a:xfrm>
            <a:custGeom>
              <a:avLst/>
              <a:gdLst/>
              <a:ahLst/>
              <a:cxnLst/>
              <a:rect l="l" t="t" r="r" b="b"/>
              <a:pathLst>
                <a:path w="157861" h="182499">
                  <a:moveTo>
                    <a:pt x="17526" y="0"/>
                  </a:moveTo>
                  <a:cubicBezTo>
                    <a:pt x="1397" y="22606"/>
                    <a:pt x="0" y="75565"/>
                    <a:pt x="23368" y="117602"/>
                  </a:cubicBezTo>
                  <a:cubicBezTo>
                    <a:pt x="46863" y="159766"/>
                    <a:pt x="89916" y="182499"/>
                    <a:pt x="144780" y="182499"/>
                  </a:cubicBezTo>
                  <a:cubicBezTo>
                    <a:pt x="149098" y="182499"/>
                    <a:pt x="153416" y="182372"/>
                    <a:pt x="157861" y="182118"/>
                  </a:cubicBezTo>
                  <a:lnTo>
                    <a:pt x="157226" y="170434"/>
                  </a:lnTo>
                  <a:cubicBezTo>
                    <a:pt x="152781" y="170688"/>
                    <a:pt x="148463" y="170815"/>
                    <a:pt x="144399" y="170815"/>
                  </a:cubicBezTo>
                  <a:cubicBezTo>
                    <a:pt x="80391" y="170815"/>
                    <a:pt x="48895" y="139065"/>
                    <a:pt x="33655" y="111633"/>
                  </a:cubicBezTo>
                  <a:cubicBezTo>
                    <a:pt x="10668" y="70612"/>
                    <a:pt x="15240" y="23622"/>
                    <a:pt x="27178" y="6731"/>
                  </a:cubicBezTo>
                  <a:lnTo>
                    <a:pt x="17526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64" name="Group 64"/>
          <p:cNvGrpSpPr/>
          <p:nvPr/>
        </p:nvGrpSpPr>
        <p:grpSpPr>
          <a:xfrm rot="5400000">
            <a:off x="8187791" y="9008232"/>
            <a:ext cx="135636" cy="170307"/>
            <a:chOff x="0" y="0"/>
            <a:chExt cx="180848" cy="227076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80848" cy="227076"/>
            </a:xfrm>
            <a:custGeom>
              <a:avLst/>
              <a:gdLst/>
              <a:ahLst/>
              <a:cxnLst/>
              <a:rect l="l" t="t" r="r" b="b"/>
              <a:pathLst>
                <a:path w="180848" h="227076">
                  <a:moveTo>
                    <a:pt x="28702" y="0"/>
                  </a:moveTo>
                  <a:cubicBezTo>
                    <a:pt x="27559" y="2286"/>
                    <a:pt x="0" y="61595"/>
                    <a:pt x="28194" y="122682"/>
                  </a:cubicBezTo>
                  <a:cubicBezTo>
                    <a:pt x="50292" y="171069"/>
                    <a:pt x="100838" y="205994"/>
                    <a:pt x="177927" y="227076"/>
                  </a:cubicBezTo>
                  <a:lnTo>
                    <a:pt x="180848" y="215646"/>
                  </a:lnTo>
                  <a:cubicBezTo>
                    <a:pt x="107315" y="195580"/>
                    <a:pt x="59563" y="162814"/>
                    <a:pt x="38862" y="117729"/>
                  </a:cubicBezTo>
                  <a:cubicBezTo>
                    <a:pt x="12954" y="61595"/>
                    <a:pt x="39243" y="5588"/>
                    <a:pt x="39497" y="4953"/>
                  </a:cubicBezTo>
                  <a:lnTo>
                    <a:pt x="28702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66" name="Group 66"/>
          <p:cNvGrpSpPr/>
          <p:nvPr/>
        </p:nvGrpSpPr>
        <p:grpSpPr>
          <a:xfrm rot="5400000">
            <a:off x="7977551" y="9127072"/>
            <a:ext cx="212503" cy="178689"/>
            <a:chOff x="0" y="0"/>
            <a:chExt cx="283337" cy="238252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83337" cy="238252"/>
            </a:xfrm>
            <a:custGeom>
              <a:avLst/>
              <a:gdLst/>
              <a:ahLst/>
              <a:cxnLst/>
              <a:rect l="l" t="t" r="r" b="b"/>
              <a:pathLst>
                <a:path w="283337" h="238252">
                  <a:moveTo>
                    <a:pt x="67056" y="0"/>
                  </a:moveTo>
                  <a:cubicBezTo>
                    <a:pt x="0" y="86487"/>
                    <a:pt x="25908" y="162052"/>
                    <a:pt x="68707" y="200533"/>
                  </a:cubicBezTo>
                  <a:cubicBezTo>
                    <a:pt x="94615" y="223647"/>
                    <a:pt x="131064" y="238252"/>
                    <a:pt x="169799" y="238252"/>
                  </a:cubicBezTo>
                  <a:cubicBezTo>
                    <a:pt x="207899" y="238252"/>
                    <a:pt x="248412" y="224282"/>
                    <a:pt x="283337" y="190500"/>
                  </a:cubicBezTo>
                  <a:lnTo>
                    <a:pt x="275209" y="182118"/>
                  </a:lnTo>
                  <a:cubicBezTo>
                    <a:pt x="242570" y="213487"/>
                    <a:pt x="204851" y="226568"/>
                    <a:pt x="169545" y="226568"/>
                  </a:cubicBezTo>
                  <a:cubicBezTo>
                    <a:pt x="133604" y="226568"/>
                    <a:pt x="100203" y="213106"/>
                    <a:pt x="76327" y="191897"/>
                  </a:cubicBezTo>
                  <a:cubicBezTo>
                    <a:pt x="35687" y="155321"/>
                    <a:pt x="14224" y="87503"/>
                    <a:pt x="76200" y="7112"/>
                  </a:cubicBezTo>
                  <a:lnTo>
                    <a:pt x="67056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68" name="Group 68"/>
          <p:cNvGrpSpPr/>
          <p:nvPr/>
        </p:nvGrpSpPr>
        <p:grpSpPr>
          <a:xfrm rot="5400000">
            <a:off x="8251608" y="9347399"/>
            <a:ext cx="120968" cy="127349"/>
            <a:chOff x="0" y="0"/>
            <a:chExt cx="161290" cy="169799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61290" cy="169799"/>
            </a:xfrm>
            <a:custGeom>
              <a:avLst/>
              <a:gdLst/>
              <a:ahLst/>
              <a:cxnLst/>
              <a:rect l="l" t="t" r="r" b="b"/>
              <a:pathLst>
                <a:path w="161290" h="169799">
                  <a:moveTo>
                    <a:pt x="39243" y="0"/>
                  </a:moveTo>
                  <a:cubicBezTo>
                    <a:pt x="35052" y="0"/>
                    <a:pt x="30734" y="381"/>
                    <a:pt x="26289" y="1651"/>
                  </a:cubicBezTo>
                  <a:cubicBezTo>
                    <a:pt x="16891" y="3937"/>
                    <a:pt x="6858" y="10795"/>
                    <a:pt x="3302" y="18923"/>
                  </a:cubicBezTo>
                  <a:cubicBezTo>
                    <a:pt x="762" y="25019"/>
                    <a:pt x="2286" y="30861"/>
                    <a:pt x="4699" y="35433"/>
                  </a:cubicBezTo>
                  <a:cubicBezTo>
                    <a:pt x="11430" y="49276"/>
                    <a:pt x="25400" y="58293"/>
                    <a:pt x="43180" y="60706"/>
                  </a:cubicBezTo>
                  <a:cubicBezTo>
                    <a:pt x="34163" y="63373"/>
                    <a:pt x="24384" y="66548"/>
                    <a:pt x="16637" y="73025"/>
                  </a:cubicBezTo>
                  <a:cubicBezTo>
                    <a:pt x="0" y="86995"/>
                    <a:pt x="3937" y="108331"/>
                    <a:pt x="18542" y="115189"/>
                  </a:cubicBezTo>
                  <a:cubicBezTo>
                    <a:pt x="25019" y="117983"/>
                    <a:pt x="32512" y="118999"/>
                    <a:pt x="40767" y="118999"/>
                  </a:cubicBezTo>
                  <a:cubicBezTo>
                    <a:pt x="51054" y="118999"/>
                    <a:pt x="62357" y="117475"/>
                    <a:pt x="73025" y="116205"/>
                  </a:cubicBezTo>
                  <a:cubicBezTo>
                    <a:pt x="73787" y="116205"/>
                    <a:pt x="74549" y="116078"/>
                    <a:pt x="75311" y="116078"/>
                  </a:cubicBezTo>
                  <a:cubicBezTo>
                    <a:pt x="76073" y="116078"/>
                    <a:pt x="76581" y="116205"/>
                    <a:pt x="77216" y="116459"/>
                  </a:cubicBezTo>
                  <a:cubicBezTo>
                    <a:pt x="80518" y="117475"/>
                    <a:pt x="79883" y="121666"/>
                    <a:pt x="79502" y="125222"/>
                  </a:cubicBezTo>
                  <a:cubicBezTo>
                    <a:pt x="75565" y="149225"/>
                    <a:pt x="91821" y="168402"/>
                    <a:pt x="117094" y="169672"/>
                  </a:cubicBezTo>
                  <a:cubicBezTo>
                    <a:pt x="117729" y="169799"/>
                    <a:pt x="118491" y="169799"/>
                    <a:pt x="119380" y="169799"/>
                  </a:cubicBezTo>
                  <a:cubicBezTo>
                    <a:pt x="122047" y="169799"/>
                    <a:pt x="125095" y="169291"/>
                    <a:pt x="127889" y="168021"/>
                  </a:cubicBezTo>
                  <a:cubicBezTo>
                    <a:pt x="135382" y="164084"/>
                    <a:pt x="137668" y="155829"/>
                    <a:pt x="138557" y="149225"/>
                  </a:cubicBezTo>
                  <a:cubicBezTo>
                    <a:pt x="143764" y="110998"/>
                    <a:pt x="161290" y="27305"/>
                    <a:pt x="161290" y="27305"/>
                  </a:cubicBezTo>
                  <a:cubicBezTo>
                    <a:pt x="161290" y="27305"/>
                    <a:pt x="87630" y="5842"/>
                    <a:pt x="52578" y="1016"/>
                  </a:cubicBezTo>
                  <a:cubicBezTo>
                    <a:pt x="48260" y="508"/>
                    <a:pt x="43815" y="0"/>
                    <a:pt x="3924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0" name="Group 70"/>
          <p:cNvGrpSpPr/>
          <p:nvPr/>
        </p:nvGrpSpPr>
        <p:grpSpPr>
          <a:xfrm rot="5400000">
            <a:off x="8027743" y="9704941"/>
            <a:ext cx="883920" cy="310039"/>
            <a:chOff x="0" y="0"/>
            <a:chExt cx="1178560" cy="41338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178560" cy="413385"/>
            </a:xfrm>
            <a:custGeom>
              <a:avLst/>
              <a:gdLst/>
              <a:ahLst/>
              <a:cxnLst/>
              <a:rect l="l" t="t" r="r" b="b"/>
              <a:pathLst>
                <a:path w="1178560" h="413385">
                  <a:moveTo>
                    <a:pt x="1177290" y="0"/>
                  </a:moveTo>
                  <a:cubicBezTo>
                    <a:pt x="1170051" y="635"/>
                    <a:pt x="452247" y="49022"/>
                    <a:pt x="0" y="394589"/>
                  </a:cubicBezTo>
                  <a:lnTo>
                    <a:pt x="14351" y="413385"/>
                  </a:lnTo>
                  <a:cubicBezTo>
                    <a:pt x="460756" y="71882"/>
                    <a:pt x="1171448" y="24003"/>
                    <a:pt x="1178560" y="23368"/>
                  </a:cubicBezTo>
                  <a:lnTo>
                    <a:pt x="11772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2" name="Group 72"/>
          <p:cNvGrpSpPr/>
          <p:nvPr/>
        </p:nvGrpSpPr>
        <p:grpSpPr>
          <a:xfrm rot="5400000">
            <a:off x="8236713" y="9512231"/>
            <a:ext cx="149543" cy="252793"/>
            <a:chOff x="0" y="0"/>
            <a:chExt cx="199390" cy="33705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99390" cy="337058"/>
            </a:xfrm>
            <a:custGeom>
              <a:avLst/>
              <a:gdLst/>
              <a:ahLst/>
              <a:cxnLst/>
              <a:rect l="l" t="t" r="r" b="b"/>
              <a:pathLst>
                <a:path w="199390" h="337058">
                  <a:moveTo>
                    <a:pt x="84963" y="0"/>
                  </a:moveTo>
                  <a:cubicBezTo>
                    <a:pt x="35179" y="0"/>
                    <a:pt x="0" y="60579"/>
                    <a:pt x="1651" y="123317"/>
                  </a:cubicBezTo>
                  <a:cubicBezTo>
                    <a:pt x="3048" y="174117"/>
                    <a:pt x="25654" y="277114"/>
                    <a:pt x="52578" y="337058"/>
                  </a:cubicBezTo>
                  <a:cubicBezTo>
                    <a:pt x="155702" y="239141"/>
                    <a:pt x="199390" y="49403"/>
                    <a:pt x="106680" y="3683"/>
                  </a:cubicBezTo>
                  <a:cubicBezTo>
                    <a:pt x="99187" y="1143"/>
                    <a:pt x="91948" y="0"/>
                    <a:pt x="8496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4" name="Group 74"/>
          <p:cNvGrpSpPr/>
          <p:nvPr/>
        </p:nvGrpSpPr>
        <p:grpSpPr>
          <a:xfrm rot="5400000">
            <a:off x="8378696" y="9453067"/>
            <a:ext cx="246602" cy="150209"/>
            <a:chOff x="0" y="0"/>
            <a:chExt cx="328803" cy="20027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328803" cy="200279"/>
            </a:xfrm>
            <a:custGeom>
              <a:avLst/>
              <a:gdLst/>
              <a:ahLst/>
              <a:cxnLst/>
              <a:rect l="l" t="t" r="r" b="b"/>
              <a:pathLst>
                <a:path w="328803" h="200279">
                  <a:moveTo>
                    <a:pt x="6604" y="0"/>
                  </a:moveTo>
                  <a:cubicBezTo>
                    <a:pt x="4318" y="0"/>
                    <a:pt x="2159" y="0"/>
                    <a:pt x="0" y="127"/>
                  </a:cubicBezTo>
                  <a:cubicBezTo>
                    <a:pt x="39751" y="106172"/>
                    <a:pt x="147701" y="200279"/>
                    <a:pt x="229489" y="200279"/>
                  </a:cubicBezTo>
                  <a:cubicBezTo>
                    <a:pt x="250444" y="200279"/>
                    <a:pt x="269748" y="194056"/>
                    <a:pt x="285623" y="180340"/>
                  </a:cubicBezTo>
                  <a:cubicBezTo>
                    <a:pt x="328803" y="131953"/>
                    <a:pt x="283337" y="62865"/>
                    <a:pt x="216662" y="36576"/>
                  </a:cubicBezTo>
                  <a:cubicBezTo>
                    <a:pt x="171069" y="18415"/>
                    <a:pt x="72517" y="0"/>
                    <a:pt x="66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6" name="Group 76"/>
          <p:cNvGrpSpPr/>
          <p:nvPr/>
        </p:nvGrpSpPr>
        <p:grpSpPr>
          <a:xfrm rot="5400000">
            <a:off x="7393099" y="7962445"/>
            <a:ext cx="904304" cy="3767233"/>
            <a:chOff x="0" y="0"/>
            <a:chExt cx="1205738" cy="5022977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205738" cy="5022977"/>
            </a:xfrm>
            <a:custGeom>
              <a:avLst/>
              <a:gdLst/>
              <a:ahLst/>
              <a:cxnLst/>
              <a:rect l="l" t="t" r="r" b="b"/>
              <a:pathLst>
                <a:path w="1205738" h="5022977">
                  <a:moveTo>
                    <a:pt x="1205738" y="0"/>
                  </a:moveTo>
                  <a:cubicBezTo>
                    <a:pt x="982726" y="193167"/>
                    <a:pt x="837438" y="376047"/>
                    <a:pt x="746633" y="655828"/>
                  </a:cubicBezTo>
                  <a:cubicBezTo>
                    <a:pt x="653923" y="942721"/>
                    <a:pt x="754761" y="1086993"/>
                    <a:pt x="855853" y="1441069"/>
                  </a:cubicBezTo>
                  <a:cubicBezTo>
                    <a:pt x="956945" y="1795145"/>
                    <a:pt x="93726" y="2295398"/>
                    <a:pt x="46736" y="2859151"/>
                  </a:cubicBezTo>
                  <a:cubicBezTo>
                    <a:pt x="0" y="3422650"/>
                    <a:pt x="777875" y="3579241"/>
                    <a:pt x="855853" y="3774694"/>
                  </a:cubicBezTo>
                  <a:cubicBezTo>
                    <a:pt x="933831" y="3970147"/>
                    <a:pt x="714883" y="4102227"/>
                    <a:pt x="746633" y="4354195"/>
                  </a:cubicBezTo>
                  <a:cubicBezTo>
                    <a:pt x="807593" y="4838319"/>
                    <a:pt x="1205738" y="5022977"/>
                    <a:pt x="1205738" y="5022977"/>
                  </a:cubicBezTo>
                  <a:lnTo>
                    <a:pt x="1205738" y="2235962"/>
                  </a:lnTo>
                  <a:lnTo>
                    <a:pt x="1205738" y="0"/>
                  </a:lnTo>
                  <a:close/>
                </a:path>
              </a:pathLst>
            </a:custGeom>
            <a:solidFill>
              <a:srgbClr val="FFC9C2"/>
            </a:solidFill>
          </p:spPr>
        </p:sp>
      </p:grpSp>
      <p:grpSp>
        <p:nvGrpSpPr>
          <p:cNvPr id="78" name="Group 78"/>
          <p:cNvGrpSpPr/>
          <p:nvPr/>
        </p:nvGrpSpPr>
        <p:grpSpPr>
          <a:xfrm rot="5400000">
            <a:off x="7834010" y="9284238"/>
            <a:ext cx="318802" cy="1726597"/>
            <a:chOff x="0" y="0"/>
            <a:chExt cx="425069" cy="2302129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425069" cy="2302129"/>
            </a:xfrm>
            <a:custGeom>
              <a:avLst/>
              <a:gdLst/>
              <a:ahLst/>
              <a:cxnLst/>
              <a:rect l="l" t="t" r="r" b="b"/>
              <a:pathLst>
                <a:path w="425069" h="2302129">
                  <a:moveTo>
                    <a:pt x="401828" y="48006"/>
                  </a:moveTo>
                  <a:lnTo>
                    <a:pt x="401828" y="2247519"/>
                  </a:lnTo>
                  <a:cubicBezTo>
                    <a:pt x="322072" y="2167763"/>
                    <a:pt x="28321" y="1856232"/>
                    <a:pt x="49784" y="1605534"/>
                  </a:cubicBezTo>
                  <a:cubicBezTo>
                    <a:pt x="63119" y="1451229"/>
                    <a:pt x="140843" y="1377315"/>
                    <a:pt x="209677" y="1312164"/>
                  </a:cubicBezTo>
                  <a:cubicBezTo>
                    <a:pt x="271653" y="1253871"/>
                    <a:pt x="329946" y="1198245"/>
                    <a:pt x="329946" y="1097788"/>
                  </a:cubicBezTo>
                  <a:cubicBezTo>
                    <a:pt x="329946" y="1006983"/>
                    <a:pt x="301625" y="923036"/>
                    <a:pt x="272161" y="834136"/>
                  </a:cubicBezTo>
                  <a:cubicBezTo>
                    <a:pt x="233807" y="718947"/>
                    <a:pt x="190754" y="588645"/>
                    <a:pt x="197993" y="413258"/>
                  </a:cubicBezTo>
                  <a:cubicBezTo>
                    <a:pt x="205486" y="232410"/>
                    <a:pt x="349631" y="92964"/>
                    <a:pt x="401955" y="47879"/>
                  </a:cubicBezTo>
                  <a:close/>
                  <a:moveTo>
                    <a:pt x="425069" y="0"/>
                  </a:moveTo>
                  <a:lnTo>
                    <a:pt x="406654" y="13970"/>
                  </a:lnTo>
                  <a:cubicBezTo>
                    <a:pt x="397637" y="20828"/>
                    <a:pt x="184023" y="181229"/>
                    <a:pt x="174498" y="412369"/>
                  </a:cubicBezTo>
                  <a:cubicBezTo>
                    <a:pt x="167005" y="592074"/>
                    <a:pt x="211201" y="724662"/>
                    <a:pt x="250063" y="841375"/>
                  </a:cubicBezTo>
                  <a:cubicBezTo>
                    <a:pt x="278892" y="928624"/>
                    <a:pt x="306197" y="1010539"/>
                    <a:pt x="306197" y="1097788"/>
                  </a:cubicBezTo>
                  <a:cubicBezTo>
                    <a:pt x="306197" y="1188212"/>
                    <a:pt x="254000" y="1237869"/>
                    <a:pt x="193675" y="1295146"/>
                  </a:cubicBezTo>
                  <a:cubicBezTo>
                    <a:pt x="121666" y="1362964"/>
                    <a:pt x="40259" y="1440180"/>
                    <a:pt x="26289" y="1603248"/>
                  </a:cubicBezTo>
                  <a:cubicBezTo>
                    <a:pt x="0" y="1903476"/>
                    <a:pt x="388747" y="2268601"/>
                    <a:pt x="405384" y="2283714"/>
                  </a:cubicBezTo>
                  <a:lnTo>
                    <a:pt x="425069" y="2302129"/>
                  </a:lnTo>
                  <a:lnTo>
                    <a:pt x="425069" y="0"/>
                  </a:lnTo>
                  <a:close/>
                </a:path>
              </a:pathLst>
            </a:custGeom>
            <a:solidFill>
              <a:srgbClr val="FF9A92"/>
            </a:solidFill>
          </p:spPr>
        </p:sp>
      </p:grpSp>
      <p:grpSp>
        <p:nvGrpSpPr>
          <p:cNvPr id="80" name="Group 80"/>
          <p:cNvGrpSpPr/>
          <p:nvPr/>
        </p:nvGrpSpPr>
        <p:grpSpPr>
          <a:xfrm rot="5400000">
            <a:off x="6994021" y="9187709"/>
            <a:ext cx="523780" cy="534924"/>
            <a:chOff x="0" y="0"/>
            <a:chExt cx="698373" cy="713232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698373" cy="713232"/>
            </a:xfrm>
            <a:custGeom>
              <a:avLst/>
              <a:gdLst/>
              <a:ahLst/>
              <a:cxnLst/>
              <a:rect l="l" t="t" r="r" b="b"/>
              <a:pathLst>
                <a:path w="698373" h="713232">
                  <a:moveTo>
                    <a:pt x="361188" y="0"/>
                  </a:moveTo>
                  <a:cubicBezTo>
                    <a:pt x="295910" y="0"/>
                    <a:pt x="232537" y="33401"/>
                    <a:pt x="196469" y="89408"/>
                  </a:cubicBezTo>
                  <a:cubicBezTo>
                    <a:pt x="147193" y="165608"/>
                    <a:pt x="157988" y="258318"/>
                    <a:pt x="210058" y="321564"/>
                  </a:cubicBezTo>
                  <a:cubicBezTo>
                    <a:pt x="128270" y="322199"/>
                    <a:pt x="50546" y="373761"/>
                    <a:pt x="24003" y="460629"/>
                  </a:cubicBezTo>
                  <a:cubicBezTo>
                    <a:pt x="0" y="539369"/>
                    <a:pt x="29210" y="627253"/>
                    <a:pt x="96012" y="675132"/>
                  </a:cubicBezTo>
                  <a:cubicBezTo>
                    <a:pt x="131953" y="701167"/>
                    <a:pt x="172339" y="713232"/>
                    <a:pt x="211963" y="713232"/>
                  </a:cubicBezTo>
                  <a:cubicBezTo>
                    <a:pt x="235204" y="713232"/>
                    <a:pt x="258064" y="709041"/>
                    <a:pt x="279400" y="701167"/>
                  </a:cubicBezTo>
                  <a:lnTo>
                    <a:pt x="698373" y="548132"/>
                  </a:lnTo>
                  <a:lnTo>
                    <a:pt x="545084" y="129286"/>
                  </a:lnTo>
                  <a:cubicBezTo>
                    <a:pt x="524002" y="70866"/>
                    <a:pt x="475361" y="22860"/>
                    <a:pt x="406908" y="5588"/>
                  </a:cubicBezTo>
                  <a:cubicBezTo>
                    <a:pt x="391795" y="1905"/>
                    <a:pt x="376428" y="0"/>
                    <a:pt x="361188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82" name="Group 82"/>
          <p:cNvGrpSpPr/>
          <p:nvPr/>
        </p:nvGrpSpPr>
        <p:grpSpPr>
          <a:xfrm rot="5400000">
            <a:off x="7228128" y="9312823"/>
            <a:ext cx="227648" cy="363569"/>
            <a:chOff x="0" y="0"/>
            <a:chExt cx="303530" cy="484759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03530" cy="484759"/>
            </a:xfrm>
            <a:custGeom>
              <a:avLst/>
              <a:gdLst/>
              <a:ahLst/>
              <a:cxnLst/>
              <a:rect l="l" t="t" r="r" b="b"/>
              <a:pathLst>
                <a:path w="303530" h="484759">
                  <a:moveTo>
                    <a:pt x="153797" y="0"/>
                  </a:moveTo>
                  <a:cubicBezTo>
                    <a:pt x="0" y="301498"/>
                    <a:pt x="294386" y="483108"/>
                    <a:pt x="297688" y="484759"/>
                  </a:cubicBezTo>
                  <a:lnTo>
                    <a:pt x="303530" y="474599"/>
                  </a:lnTo>
                  <a:cubicBezTo>
                    <a:pt x="291846" y="467868"/>
                    <a:pt x="15240" y="297053"/>
                    <a:pt x="164084" y="5588"/>
                  </a:cubicBezTo>
                  <a:lnTo>
                    <a:pt x="153797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84" name="Group 84"/>
          <p:cNvGrpSpPr/>
          <p:nvPr/>
        </p:nvGrpSpPr>
        <p:grpSpPr>
          <a:xfrm rot="5400000">
            <a:off x="7015521" y="9315404"/>
            <a:ext cx="186690" cy="246602"/>
            <a:chOff x="0" y="0"/>
            <a:chExt cx="248920" cy="328803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48920" cy="328803"/>
            </a:xfrm>
            <a:custGeom>
              <a:avLst/>
              <a:gdLst/>
              <a:ahLst/>
              <a:cxnLst/>
              <a:rect l="l" t="t" r="r" b="b"/>
              <a:pathLst>
                <a:path w="248920" h="328803">
                  <a:moveTo>
                    <a:pt x="248539" y="0"/>
                  </a:moveTo>
                  <a:cubicBezTo>
                    <a:pt x="129540" y="5207"/>
                    <a:pt x="70866" y="66167"/>
                    <a:pt x="42799" y="116713"/>
                  </a:cubicBezTo>
                  <a:cubicBezTo>
                    <a:pt x="0" y="192278"/>
                    <a:pt x="4445" y="280670"/>
                    <a:pt x="31115" y="328803"/>
                  </a:cubicBezTo>
                  <a:lnTo>
                    <a:pt x="41148" y="323215"/>
                  </a:lnTo>
                  <a:cubicBezTo>
                    <a:pt x="16383" y="277876"/>
                    <a:pt x="12192" y="194183"/>
                    <a:pt x="52832" y="122174"/>
                  </a:cubicBezTo>
                  <a:cubicBezTo>
                    <a:pt x="79756" y="74549"/>
                    <a:pt x="135382" y="16510"/>
                    <a:pt x="248920" y="11684"/>
                  </a:cubicBezTo>
                  <a:lnTo>
                    <a:pt x="248539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86" name="Group 86"/>
          <p:cNvGrpSpPr/>
          <p:nvPr/>
        </p:nvGrpSpPr>
        <p:grpSpPr>
          <a:xfrm rot="5400000">
            <a:off x="7216612" y="9338287"/>
            <a:ext cx="95536" cy="169926"/>
            <a:chOff x="0" y="0"/>
            <a:chExt cx="127381" cy="226568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27381" cy="226568"/>
            </a:xfrm>
            <a:custGeom>
              <a:avLst/>
              <a:gdLst/>
              <a:ahLst/>
              <a:cxnLst/>
              <a:rect l="l" t="t" r="r" b="b"/>
              <a:pathLst>
                <a:path w="127381" h="226568">
                  <a:moveTo>
                    <a:pt x="124968" y="0"/>
                  </a:moveTo>
                  <a:cubicBezTo>
                    <a:pt x="95504" y="0"/>
                    <a:pt x="49911" y="27813"/>
                    <a:pt x="26162" y="70993"/>
                  </a:cubicBezTo>
                  <a:cubicBezTo>
                    <a:pt x="0" y="118745"/>
                    <a:pt x="6096" y="173990"/>
                    <a:pt x="44069" y="226568"/>
                  </a:cubicBezTo>
                  <a:lnTo>
                    <a:pt x="53467" y="219837"/>
                  </a:lnTo>
                  <a:cubicBezTo>
                    <a:pt x="8763" y="157607"/>
                    <a:pt x="19431" y="107315"/>
                    <a:pt x="36195" y="76454"/>
                  </a:cubicBezTo>
                  <a:cubicBezTo>
                    <a:pt x="57785" y="37465"/>
                    <a:pt x="99314" y="11684"/>
                    <a:pt x="124841" y="11684"/>
                  </a:cubicBezTo>
                  <a:cubicBezTo>
                    <a:pt x="125476" y="11684"/>
                    <a:pt x="126111" y="11684"/>
                    <a:pt x="126746" y="11684"/>
                  </a:cubicBezTo>
                  <a:lnTo>
                    <a:pt x="127381" y="0"/>
                  </a:lnTo>
                  <a:cubicBezTo>
                    <a:pt x="126619" y="0"/>
                    <a:pt x="125857" y="0"/>
                    <a:pt x="124968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88" name="Group 88"/>
          <p:cNvGrpSpPr/>
          <p:nvPr/>
        </p:nvGrpSpPr>
        <p:grpSpPr>
          <a:xfrm rot="5400000">
            <a:off x="7324986" y="9327738"/>
            <a:ext cx="108490" cy="194596"/>
            <a:chOff x="0" y="0"/>
            <a:chExt cx="144653" cy="259461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44653" cy="259461"/>
            </a:xfrm>
            <a:custGeom>
              <a:avLst/>
              <a:gdLst/>
              <a:ahLst/>
              <a:cxnLst/>
              <a:rect l="l" t="t" r="r" b="b"/>
              <a:pathLst>
                <a:path w="144653" h="259461">
                  <a:moveTo>
                    <a:pt x="143383" y="0"/>
                  </a:moveTo>
                  <a:cubicBezTo>
                    <a:pt x="140462" y="381"/>
                    <a:pt x="72644" y="8763"/>
                    <a:pt x="33782" y="67691"/>
                  </a:cubicBezTo>
                  <a:cubicBezTo>
                    <a:pt x="3302" y="114427"/>
                    <a:pt x="0" y="178943"/>
                    <a:pt x="24638" y="259461"/>
                  </a:cubicBezTo>
                  <a:lnTo>
                    <a:pt x="36068" y="255905"/>
                  </a:lnTo>
                  <a:cubicBezTo>
                    <a:pt x="12319" y="178943"/>
                    <a:pt x="14986" y="117983"/>
                    <a:pt x="43434" y="74295"/>
                  </a:cubicBezTo>
                  <a:cubicBezTo>
                    <a:pt x="79121" y="19812"/>
                    <a:pt x="144018" y="11684"/>
                    <a:pt x="144653" y="11684"/>
                  </a:cubicBezTo>
                  <a:lnTo>
                    <a:pt x="143383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90" name="Group 90"/>
          <p:cNvGrpSpPr/>
          <p:nvPr/>
        </p:nvGrpSpPr>
        <p:grpSpPr>
          <a:xfrm rot="5400000">
            <a:off x="7099167" y="9208412"/>
            <a:ext cx="142494" cy="225171"/>
            <a:chOff x="0" y="0"/>
            <a:chExt cx="189992" cy="300228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89992" cy="300228"/>
            </a:xfrm>
            <a:custGeom>
              <a:avLst/>
              <a:gdLst/>
              <a:ahLst/>
              <a:cxnLst/>
              <a:rect l="l" t="t" r="r" b="b"/>
              <a:pathLst>
                <a:path w="189992" h="300228">
                  <a:moveTo>
                    <a:pt x="164465" y="0"/>
                  </a:moveTo>
                  <a:cubicBezTo>
                    <a:pt x="67310" y="0"/>
                    <a:pt x="21844" y="60071"/>
                    <a:pt x="12192" y="114681"/>
                  </a:cubicBezTo>
                  <a:cubicBezTo>
                    <a:pt x="0" y="186055"/>
                    <a:pt x="41148" y="275336"/>
                    <a:pt x="141351" y="300228"/>
                  </a:cubicBezTo>
                  <a:lnTo>
                    <a:pt x="143891" y="288925"/>
                  </a:lnTo>
                  <a:cubicBezTo>
                    <a:pt x="50800" y="265557"/>
                    <a:pt x="12573" y="182880"/>
                    <a:pt x="23876" y="116713"/>
                  </a:cubicBezTo>
                  <a:cubicBezTo>
                    <a:pt x="32893" y="64262"/>
                    <a:pt x="74803" y="11811"/>
                    <a:pt x="164338" y="11811"/>
                  </a:cubicBezTo>
                  <a:cubicBezTo>
                    <a:pt x="172212" y="11811"/>
                    <a:pt x="180340" y="12192"/>
                    <a:pt x="188976" y="13081"/>
                  </a:cubicBezTo>
                  <a:lnTo>
                    <a:pt x="189992" y="1397"/>
                  </a:lnTo>
                  <a:cubicBezTo>
                    <a:pt x="181102" y="508"/>
                    <a:pt x="172720" y="0"/>
                    <a:pt x="164465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92" name="Group 92"/>
          <p:cNvGrpSpPr/>
          <p:nvPr/>
        </p:nvGrpSpPr>
        <p:grpSpPr>
          <a:xfrm rot="5400000">
            <a:off x="7073681" y="9597519"/>
            <a:ext cx="140684" cy="151638"/>
            <a:chOff x="0" y="0"/>
            <a:chExt cx="187579" cy="202184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87579" cy="202184"/>
            </a:xfrm>
            <a:custGeom>
              <a:avLst/>
              <a:gdLst/>
              <a:ahLst/>
              <a:cxnLst/>
              <a:rect l="l" t="t" r="r" b="b"/>
              <a:pathLst>
                <a:path w="187579" h="202184">
                  <a:moveTo>
                    <a:pt x="114681" y="0"/>
                  </a:moveTo>
                  <a:cubicBezTo>
                    <a:pt x="112141" y="0"/>
                    <a:pt x="109855" y="508"/>
                    <a:pt x="107823" y="1016"/>
                  </a:cubicBezTo>
                  <a:cubicBezTo>
                    <a:pt x="80899" y="8509"/>
                    <a:pt x="67818" y="32766"/>
                    <a:pt x="77343" y="57404"/>
                  </a:cubicBezTo>
                  <a:cubicBezTo>
                    <a:pt x="78994" y="60960"/>
                    <a:pt x="80645" y="65532"/>
                    <a:pt x="77343" y="67437"/>
                  </a:cubicBezTo>
                  <a:cubicBezTo>
                    <a:pt x="76073" y="68072"/>
                    <a:pt x="74422" y="68072"/>
                    <a:pt x="72898" y="68453"/>
                  </a:cubicBezTo>
                  <a:cubicBezTo>
                    <a:pt x="51816" y="70358"/>
                    <a:pt x="28702" y="71628"/>
                    <a:pt x="14605" y="82042"/>
                  </a:cubicBezTo>
                  <a:cubicBezTo>
                    <a:pt x="0" y="92837"/>
                    <a:pt x="1016" y="116840"/>
                    <a:pt x="21844" y="127889"/>
                  </a:cubicBezTo>
                  <a:cubicBezTo>
                    <a:pt x="31623" y="133096"/>
                    <a:pt x="42799" y="133985"/>
                    <a:pt x="53340" y="135001"/>
                  </a:cubicBezTo>
                  <a:cubicBezTo>
                    <a:pt x="34798" y="141478"/>
                    <a:pt x="21463" y="154432"/>
                    <a:pt x="17272" y="170688"/>
                  </a:cubicBezTo>
                  <a:cubicBezTo>
                    <a:pt x="16002" y="176530"/>
                    <a:pt x="15621" y="182880"/>
                    <a:pt x="19939" y="188722"/>
                  </a:cubicBezTo>
                  <a:cubicBezTo>
                    <a:pt x="25781" y="196850"/>
                    <a:pt x="38100" y="201803"/>
                    <a:pt x="48387" y="202057"/>
                  </a:cubicBezTo>
                  <a:cubicBezTo>
                    <a:pt x="49403" y="202184"/>
                    <a:pt x="50546" y="202184"/>
                    <a:pt x="51562" y="202184"/>
                  </a:cubicBezTo>
                  <a:cubicBezTo>
                    <a:pt x="60960" y="202184"/>
                    <a:pt x="68961" y="199517"/>
                    <a:pt x="76708" y="196596"/>
                  </a:cubicBezTo>
                  <a:cubicBezTo>
                    <a:pt x="113284" y="183642"/>
                    <a:pt x="187579" y="144145"/>
                    <a:pt x="187579" y="144145"/>
                  </a:cubicBezTo>
                  <a:cubicBezTo>
                    <a:pt x="187579" y="144145"/>
                    <a:pt x="149987" y="58293"/>
                    <a:pt x="135382" y="18415"/>
                  </a:cubicBezTo>
                  <a:cubicBezTo>
                    <a:pt x="132588" y="11430"/>
                    <a:pt x="128397" y="3048"/>
                    <a:pt x="119761" y="762"/>
                  </a:cubicBezTo>
                  <a:cubicBezTo>
                    <a:pt x="118110" y="254"/>
                    <a:pt x="116332" y="0"/>
                    <a:pt x="1146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4" name="Group 94"/>
          <p:cNvGrpSpPr/>
          <p:nvPr/>
        </p:nvGrpSpPr>
        <p:grpSpPr>
          <a:xfrm rot="5400000">
            <a:off x="6759729" y="9913141"/>
            <a:ext cx="617887" cy="152400"/>
            <a:chOff x="0" y="0"/>
            <a:chExt cx="823849" cy="2032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23849" cy="203200"/>
            </a:xfrm>
            <a:custGeom>
              <a:avLst/>
              <a:gdLst/>
              <a:ahLst/>
              <a:cxnLst/>
              <a:rect l="l" t="t" r="r" b="b"/>
              <a:pathLst>
                <a:path w="823849" h="203200">
                  <a:moveTo>
                    <a:pt x="10414" y="0"/>
                  </a:moveTo>
                  <a:lnTo>
                    <a:pt x="0" y="21082"/>
                  </a:lnTo>
                  <a:cubicBezTo>
                    <a:pt x="360299" y="201422"/>
                    <a:pt x="800608" y="203200"/>
                    <a:pt x="822960" y="203200"/>
                  </a:cubicBezTo>
                  <a:cubicBezTo>
                    <a:pt x="823468" y="203200"/>
                    <a:pt x="823722" y="203200"/>
                    <a:pt x="823849" y="203200"/>
                  </a:cubicBezTo>
                  <a:lnTo>
                    <a:pt x="823849" y="179578"/>
                  </a:lnTo>
                  <a:cubicBezTo>
                    <a:pt x="823722" y="179578"/>
                    <a:pt x="823468" y="179578"/>
                    <a:pt x="822960" y="179578"/>
                  </a:cubicBezTo>
                  <a:cubicBezTo>
                    <a:pt x="800608" y="179578"/>
                    <a:pt x="365760" y="177800"/>
                    <a:pt x="1041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6" name="Group 96"/>
          <p:cNvGrpSpPr/>
          <p:nvPr/>
        </p:nvGrpSpPr>
        <p:grpSpPr>
          <a:xfrm rot="5400000">
            <a:off x="7109045" y="9755536"/>
            <a:ext cx="115538" cy="178213"/>
            <a:chOff x="0" y="0"/>
            <a:chExt cx="154051" cy="237617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54051" cy="237617"/>
            </a:xfrm>
            <a:custGeom>
              <a:avLst/>
              <a:gdLst/>
              <a:ahLst/>
              <a:cxnLst/>
              <a:rect l="l" t="t" r="r" b="b"/>
              <a:pathLst>
                <a:path w="154051" h="237617">
                  <a:moveTo>
                    <a:pt x="17526" y="0"/>
                  </a:moveTo>
                  <a:cubicBezTo>
                    <a:pt x="5207" y="45847"/>
                    <a:pt x="0" y="121793"/>
                    <a:pt x="4572" y="158115"/>
                  </a:cubicBezTo>
                  <a:cubicBezTo>
                    <a:pt x="9906" y="200533"/>
                    <a:pt x="38227" y="237617"/>
                    <a:pt x="70993" y="237617"/>
                  </a:cubicBezTo>
                  <a:cubicBezTo>
                    <a:pt x="78105" y="237617"/>
                    <a:pt x="85344" y="235839"/>
                    <a:pt x="92837" y="232029"/>
                  </a:cubicBezTo>
                  <a:cubicBezTo>
                    <a:pt x="154051" y="189230"/>
                    <a:pt x="102108" y="58547"/>
                    <a:pt x="1752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8" name="Group 98"/>
          <p:cNvGrpSpPr/>
          <p:nvPr/>
        </p:nvGrpSpPr>
        <p:grpSpPr>
          <a:xfrm rot="5400000">
            <a:off x="6935278" y="9720616"/>
            <a:ext cx="165068" cy="126492"/>
            <a:chOff x="0" y="0"/>
            <a:chExt cx="220091" cy="168656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220091" cy="168656"/>
            </a:xfrm>
            <a:custGeom>
              <a:avLst/>
              <a:gdLst/>
              <a:ahLst/>
              <a:cxnLst/>
              <a:rect l="l" t="t" r="r" b="b"/>
              <a:pathLst>
                <a:path w="220091" h="168656">
                  <a:moveTo>
                    <a:pt x="152527" y="0"/>
                  </a:moveTo>
                  <a:cubicBezTo>
                    <a:pt x="91821" y="0"/>
                    <a:pt x="17780" y="83820"/>
                    <a:pt x="0" y="168656"/>
                  </a:cubicBezTo>
                  <a:cubicBezTo>
                    <a:pt x="46990" y="162560"/>
                    <a:pt x="118872" y="137541"/>
                    <a:pt x="150749" y="119126"/>
                  </a:cubicBezTo>
                  <a:cubicBezTo>
                    <a:pt x="195453" y="92837"/>
                    <a:pt x="220091" y="38735"/>
                    <a:pt x="184023" y="8890"/>
                  </a:cubicBezTo>
                  <a:cubicBezTo>
                    <a:pt x="174371" y="2794"/>
                    <a:pt x="163576" y="0"/>
                    <a:pt x="1525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0" name="Group 100"/>
          <p:cNvGrpSpPr/>
          <p:nvPr/>
        </p:nvGrpSpPr>
        <p:grpSpPr>
          <a:xfrm rot="5400000">
            <a:off x="9097329" y="10464640"/>
            <a:ext cx="109062" cy="58769"/>
            <a:chOff x="0" y="0"/>
            <a:chExt cx="145415" cy="78359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45415" cy="78359"/>
            </a:xfrm>
            <a:custGeom>
              <a:avLst/>
              <a:gdLst/>
              <a:ahLst/>
              <a:cxnLst/>
              <a:rect l="l" t="t" r="r" b="b"/>
              <a:pathLst>
                <a:path w="145415" h="78359">
                  <a:moveTo>
                    <a:pt x="125349" y="0"/>
                  </a:moveTo>
                  <a:cubicBezTo>
                    <a:pt x="123063" y="0"/>
                    <a:pt x="120904" y="381"/>
                    <a:pt x="118745" y="1270"/>
                  </a:cubicBezTo>
                  <a:lnTo>
                    <a:pt x="12954" y="44958"/>
                  </a:lnTo>
                  <a:cubicBezTo>
                    <a:pt x="4318" y="48514"/>
                    <a:pt x="0" y="58928"/>
                    <a:pt x="3556" y="67691"/>
                  </a:cubicBezTo>
                  <a:cubicBezTo>
                    <a:pt x="6604" y="74549"/>
                    <a:pt x="12954" y="78359"/>
                    <a:pt x="19939" y="78359"/>
                  </a:cubicBezTo>
                  <a:cubicBezTo>
                    <a:pt x="22225" y="78359"/>
                    <a:pt x="24384" y="78105"/>
                    <a:pt x="26416" y="77089"/>
                  </a:cubicBezTo>
                  <a:lnTo>
                    <a:pt x="132080" y="33274"/>
                  </a:lnTo>
                  <a:cubicBezTo>
                    <a:pt x="141097" y="29718"/>
                    <a:pt x="145415" y="19304"/>
                    <a:pt x="141478" y="10541"/>
                  </a:cubicBezTo>
                  <a:cubicBezTo>
                    <a:pt x="138811" y="3937"/>
                    <a:pt x="132334" y="0"/>
                    <a:pt x="1254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2" name="TextBox 102"/>
          <p:cNvSpPr txBox="1"/>
          <p:nvPr/>
        </p:nvSpPr>
        <p:spPr>
          <a:xfrm>
            <a:off x="1531425" y="789375"/>
            <a:ext cx="490200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9"/>
              </a:lnSpc>
            </a:pPr>
            <a:r>
              <a:rPr lang="en-US" sz="7598">
                <a:solidFill>
                  <a:srgbClr val="20124D"/>
                </a:solidFill>
                <a:latin typeface="Staatliches"/>
              </a:rPr>
              <a:t>OUR systems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377241" y="1710089"/>
            <a:ext cx="5598687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3D7F85"/>
                </a:solidFill>
                <a:latin typeface="Staatliches"/>
              </a:rPr>
              <a:t>A list of BEAT's systems: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531425" y="3542219"/>
            <a:ext cx="5856265" cy="293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Website &amp; Mobile app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Matchmaking Algorithm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Machine Learning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Security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0433314" y="3542219"/>
            <a:ext cx="5856265" cy="293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Communications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Monetary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Databases &amp; Accounts</a:t>
            </a:r>
          </a:p>
          <a:p>
            <a:pPr marL="920849" lvl="2" indent="-306950" algn="l">
              <a:lnSpc>
                <a:spcPts val="5638"/>
              </a:lnSpc>
              <a:buFont typeface="Arial"/>
              <a:buChar char="⚬"/>
            </a:pPr>
            <a:r>
              <a:rPr lang="en-US" sz="4028">
                <a:solidFill>
                  <a:srgbClr val="20124D"/>
                </a:solidFill>
                <a:latin typeface="Roboto Condensed"/>
              </a:rPr>
              <a:t>Misc features</a:t>
            </a:r>
          </a:p>
        </p:txBody>
      </p:sp>
      <p:grpSp>
        <p:nvGrpSpPr>
          <p:cNvPr id="106" name="Group 106"/>
          <p:cNvGrpSpPr/>
          <p:nvPr/>
        </p:nvGrpSpPr>
        <p:grpSpPr>
          <a:xfrm rot="8680">
            <a:off x="1748741" y="3106030"/>
            <a:ext cx="15108198" cy="19050"/>
            <a:chOff x="0" y="0"/>
            <a:chExt cx="20144264" cy="2540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20144232" cy="25400"/>
            </a:xfrm>
            <a:custGeom>
              <a:avLst/>
              <a:gdLst/>
              <a:ahLst/>
              <a:cxnLst/>
              <a:rect l="l" t="t" r="r" b="b"/>
              <a:pathLst>
                <a:path w="20144232" h="25400">
                  <a:moveTo>
                    <a:pt x="12700" y="0"/>
                  </a:moveTo>
                  <a:lnTo>
                    <a:pt x="20131532" y="0"/>
                  </a:lnTo>
                  <a:cubicBezTo>
                    <a:pt x="20138518" y="0"/>
                    <a:pt x="20144232" y="5715"/>
                    <a:pt x="20144232" y="12700"/>
                  </a:cubicBezTo>
                  <a:cubicBezTo>
                    <a:pt x="20144232" y="19685"/>
                    <a:pt x="20138518" y="25400"/>
                    <a:pt x="2013153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4366484" y="2852066"/>
            <a:ext cx="759524" cy="433673"/>
            <a:chOff x="0" y="0"/>
            <a:chExt cx="1012698" cy="578231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012698" cy="578231"/>
            </a:xfrm>
            <a:custGeom>
              <a:avLst/>
              <a:gdLst/>
              <a:ahLst/>
              <a:cxnLst/>
              <a:rect l="l" t="t" r="r" b="b"/>
              <a:pathLst>
                <a:path w="1012698" h="578231">
                  <a:moveTo>
                    <a:pt x="506349" y="252984"/>
                  </a:moveTo>
                  <a:cubicBezTo>
                    <a:pt x="609727" y="0"/>
                    <a:pt x="1012698" y="252984"/>
                    <a:pt x="506349" y="578231"/>
                  </a:cubicBezTo>
                  <a:cubicBezTo>
                    <a:pt x="0" y="252984"/>
                    <a:pt x="402971" y="127"/>
                    <a:pt x="506349" y="252984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7400933" y="2852066"/>
            <a:ext cx="759524" cy="433673"/>
            <a:chOff x="0" y="0"/>
            <a:chExt cx="1012698" cy="578231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012698" cy="578231"/>
            </a:xfrm>
            <a:custGeom>
              <a:avLst/>
              <a:gdLst/>
              <a:ahLst/>
              <a:cxnLst/>
              <a:rect l="l" t="t" r="r" b="b"/>
              <a:pathLst>
                <a:path w="1012698" h="578231">
                  <a:moveTo>
                    <a:pt x="506349" y="252984"/>
                  </a:moveTo>
                  <a:cubicBezTo>
                    <a:pt x="609727" y="0"/>
                    <a:pt x="1012698" y="252984"/>
                    <a:pt x="506349" y="578231"/>
                  </a:cubicBezTo>
                  <a:cubicBezTo>
                    <a:pt x="0" y="252984"/>
                    <a:pt x="402971" y="127"/>
                    <a:pt x="506349" y="252984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0435384" y="2852066"/>
            <a:ext cx="759524" cy="433673"/>
            <a:chOff x="0" y="0"/>
            <a:chExt cx="1012698" cy="578231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012698" cy="578231"/>
            </a:xfrm>
            <a:custGeom>
              <a:avLst/>
              <a:gdLst/>
              <a:ahLst/>
              <a:cxnLst/>
              <a:rect l="l" t="t" r="r" b="b"/>
              <a:pathLst>
                <a:path w="1012698" h="578231">
                  <a:moveTo>
                    <a:pt x="506349" y="252984"/>
                  </a:moveTo>
                  <a:cubicBezTo>
                    <a:pt x="609727" y="0"/>
                    <a:pt x="1012698" y="252984"/>
                    <a:pt x="506349" y="578231"/>
                  </a:cubicBezTo>
                  <a:cubicBezTo>
                    <a:pt x="0" y="252984"/>
                    <a:pt x="402971" y="127"/>
                    <a:pt x="506349" y="252984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3469834" y="2852066"/>
            <a:ext cx="759524" cy="433673"/>
            <a:chOff x="0" y="0"/>
            <a:chExt cx="1012698" cy="578231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012698" cy="578231"/>
            </a:xfrm>
            <a:custGeom>
              <a:avLst/>
              <a:gdLst/>
              <a:ahLst/>
              <a:cxnLst/>
              <a:rect l="l" t="t" r="r" b="b"/>
              <a:pathLst>
                <a:path w="1012698" h="578231">
                  <a:moveTo>
                    <a:pt x="506349" y="252984"/>
                  </a:moveTo>
                  <a:cubicBezTo>
                    <a:pt x="609727" y="0"/>
                    <a:pt x="1012698" y="252984"/>
                    <a:pt x="506349" y="578231"/>
                  </a:cubicBezTo>
                  <a:cubicBezTo>
                    <a:pt x="0" y="252984"/>
                    <a:pt x="402971" y="127"/>
                    <a:pt x="506349" y="252984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6" name="Group 116"/>
          <p:cNvGrpSpPr/>
          <p:nvPr/>
        </p:nvGrpSpPr>
        <p:grpSpPr>
          <a:xfrm rot="4515962">
            <a:off x="15089020" y="1346102"/>
            <a:ext cx="265558" cy="269081"/>
            <a:chOff x="0" y="0"/>
            <a:chExt cx="354077" cy="358775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354076" cy="358775"/>
            </a:xfrm>
            <a:custGeom>
              <a:avLst/>
              <a:gdLst/>
              <a:ahLst/>
              <a:cxnLst/>
              <a:rect l="l" t="t" r="r" b="b"/>
              <a:pathLst>
                <a:path w="354076" h="358775">
                  <a:moveTo>
                    <a:pt x="163449" y="0"/>
                  </a:moveTo>
                  <a:cubicBezTo>
                    <a:pt x="195072" y="0"/>
                    <a:pt x="226060" y="15367"/>
                    <a:pt x="244729" y="41910"/>
                  </a:cubicBezTo>
                  <a:cubicBezTo>
                    <a:pt x="271399" y="79502"/>
                    <a:pt x="267970" y="126746"/>
                    <a:pt x="242824" y="159893"/>
                  </a:cubicBezTo>
                  <a:cubicBezTo>
                    <a:pt x="243967" y="159893"/>
                    <a:pt x="244983" y="159893"/>
                    <a:pt x="245999" y="159893"/>
                  </a:cubicBezTo>
                  <a:cubicBezTo>
                    <a:pt x="286385" y="159893"/>
                    <a:pt x="325247" y="184150"/>
                    <a:pt x="340233" y="226441"/>
                  </a:cubicBezTo>
                  <a:cubicBezTo>
                    <a:pt x="354076" y="265811"/>
                    <a:pt x="341249" y="311277"/>
                    <a:pt x="308356" y="336931"/>
                  </a:cubicBezTo>
                  <a:cubicBezTo>
                    <a:pt x="289433" y="351790"/>
                    <a:pt x="267589" y="358775"/>
                    <a:pt x="246126" y="358775"/>
                  </a:cubicBezTo>
                  <a:cubicBezTo>
                    <a:pt x="235839" y="358775"/>
                    <a:pt x="225552" y="357124"/>
                    <a:pt x="215773" y="354076"/>
                  </a:cubicBezTo>
                  <a:lnTo>
                    <a:pt x="0" y="285496"/>
                  </a:lnTo>
                  <a:lnTo>
                    <a:pt x="68707" y="69596"/>
                  </a:lnTo>
                  <a:cubicBezTo>
                    <a:pt x="78232" y="39751"/>
                    <a:pt x="101854" y="14097"/>
                    <a:pt x="136017" y="3937"/>
                  </a:cubicBezTo>
                  <a:cubicBezTo>
                    <a:pt x="145161" y="1270"/>
                    <a:pt x="154305" y="0"/>
                    <a:pt x="163449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118" name="Group 118"/>
          <p:cNvGrpSpPr/>
          <p:nvPr/>
        </p:nvGrpSpPr>
        <p:grpSpPr>
          <a:xfrm rot="-6284038">
            <a:off x="15202386" y="1415252"/>
            <a:ext cx="191356" cy="80296"/>
            <a:chOff x="0" y="0"/>
            <a:chExt cx="255142" cy="107061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255143" cy="107061"/>
            </a:xfrm>
            <a:custGeom>
              <a:avLst/>
              <a:gdLst/>
              <a:ahLst/>
              <a:cxnLst/>
              <a:rect l="l" t="t" r="r" b="b"/>
              <a:pathLst>
                <a:path w="255143" h="107061">
                  <a:moveTo>
                    <a:pt x="99060" y="0"/>
                  </a:moveTo>
                  <a:cubicBezTo>
                    <a:pt x="152654" y="0"/>
                    <a:pt x="213614" y="21336"/>
                    <a:pt x="255143" y="104902"/>
                  </a:cubicBezTo>
                  <a:lnTo>
                    <a:pt x="250825" y="107061"/>
                  </a:lnTo>
                  <a:cubicBezTo>
                    <a:pt x="210439" y="25781"/>
                    <a:pt x="151003" y="4953"/>
                    <a:pt x="98679" y="4953"/>
                  </a:cubicBezTo>
                  <a:cubicBezTo>
                    <a:pt x="59817" y="4953"/>
                    <a:pt x="24892" y="16383"/>
                    <a:pt x="4318" y="22987"/>
                  </a:cubicBezTo>
                  <a:lnTo>
                    <a:pt x="1524" y="23876"/>
                  </a:lnTo>
                  <a:lnTo>
                    <a:pt x="0" y="19431"/>
                  </a:lnTo>
                  <a:lnTo>
                    <a:pt x="2794" y="18542"/>
                  </a:lnTo>
                  <a:cubicBezTo>
                    <a:pt x="23749" y="11684"/>
                    <a:pt x="59436" y="0"/>
                    <a:pt x="99060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0" name="Group 120"/>
          <p:cNvGrpSpPr/>
          <p:nvPr/>
        </p:nvGrpSpPr>
        <p:grpSpPr>
          <a:xfrm rot="-6284038">
            <a:off x="15167188" y="1453825"/>
            <a:ext cx="74771" cy="142970"/>
            <a:chOff x="0" y="0"/>
            <a:chExt cx="99695" cy="190627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99695" cy="190627"/>
            </a:xfrm>
            <a:custGeom>
              <a:avLst/>
              <a:gdLst/>
              <a:ahLst/>
              <a:cxnLst/>
              <a:rect l="l" t="t" r="r" b="b"/>
              <a:pathLst>
                <a:path w="99695" h="190627">
                  <a:moveTo>
                    <a:pt x="889" y="0"/>
                  </a:moveTo>
                  <a:cubicBezTo>
                    <a:pt x="27940" y="4318"/>
                    <a:pt x="64516" y="29972"/>
                    <a:pt x="81534" y="70739"/>
                  </a:cubicBezTo>
                  <a:cubicBezTo>
                    <a:pt x="93218" y="98044"/>
                    <a:pt x="99695" y="141097"/>
                    <a:pt x="64643" y="190627"/>
                  </a:cubicBezTo>
                  <a:lnTo>
                    <a:pt x="60706" y="187833"/>
                  </a:lnTo>
                  <a:cubicBezTo>
                    <a:pt x="94361" y="140208"/>
                    <a:pt x="88138" y="98933"/>
                    <a:pt x="77089" y="72644"/>
                  </a:cubicBezTo>
                  <a:cubicBezTo>
                    <a:pt x="60579" y="33401"/>
                    <a:pt x="25908" y="8890"/>
                    <a:pt x="0" y="4826"/>
                  </a:cubicBezTo>
                  <a:lnTo>
                    <a:pt x="889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2" name="Group 122"/>
          <p:cNvGrpSpPr/>
          <p:nvPr/>
        </p:nvGrpSpPr>
        <p:grpSpPr>
          <a:xfrm rot="-6284038">
            <a:off x="15202602" y="1419629"/>
            <a:ext cx="58483" cy="77343"/>
            <a:chOff x="0" y="0"/>
            <a:chExt cx="77978" cy="103124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77978" cy="103124"/>
            </a:xfrm>
            <a:custGeom>
              <a:avLst/>
              <a:gdLst/>
              <a:ahLst/>
              <a:cxnLst/>
              <a:rect l="l" t="t" r="r" b="b"/>
              <a:pathLst>
                <a:path w="77978" h="103124">
                  <a:moveTo>
                    <a:pt x="127" y="0"/>
                  </a:moveTo>
                  <a:cubicBezTo>
                    <a:pt x="32766" y="1270"/>
                    <a:pt x="56769" y="15748"/>
                    <a:pt x="67818" y="41021"/>
                  </a:cubicBezTo>
                  <a:cubicBezTo>
                    <a:pt x="77978" y="64389"/>
                    <a:pt x="74549" y="92075"/>
                    <a:pt x="65024" y="103124"/>
                  </a:cubicBezTo>
                  <a:lnTo>
                    <a:pt x="61341" y="99949"/>
                  </a:lnTo>
                  <a:cubicBezTo>
                    <a:pt x="69850" y="90170"/>
                    <a:pt x="72771" y="64262"/>
                    <a:pt x="63500" y="42926"/>
                  </a:cubicBezTo>
                  <a:cubicBezTo>
                    <a:pt x="56134" y="26416"/>
                    <a:pt x="39243" y="6350"/>
                    <a:pt x="0" y="4953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4" name="Group 124"/>
          <p:cNvGrpSpPr/>
          <p:nvPr/>
        </p:nvGrpSpPr>
        <p:grpSpPr>
          <a:xfrm rot="-6284038">
            <a:off x="15218943" y="1354339"/>
            <a:ext cx="65341" cy="95536"/>
            <a:chOff x="0" y="0"/>
            <a:chExt cx="87122" cy="127381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87122" cy="127381"/>
            </a:xfrm>
            <a:custGeom>
              <a:avLst/>
              <a:gdLst/>
              <a:ahLst/>
              <a:cxnLst/>
              <a:rect l="l" t="t" r="r" b="b"/>
              <a:pathLst>
                <a:path w="87122" h="127381">
                  <a:moveTo>
                    <a:pt x="1778" y="0"/>
                  </a:moveTo>
                  <a:cubicBezTo>
                    <a:pt x="41402" y="14986"/>
                    <a:pt x="66294" y="36195"/>
                    <a:pt x="75565" y="62865"/>
                  </a:cubicBezTo>
                  <a:cubicBezTo>
                    <a:pt x="87122" y="96393"/>
                    <a:pt x="69596" y="126238"/>
                    <a:pt x="68707" y="127381"/>
                  </a:cubicBezTo>
                  <a:lnTo>
                    <a:pt x="64516" y="124841"/>
                  </a:lnTo>
                  <a:cubicBezTo>
                    <a:pt x="64770" y="124587"/>
                    <a:pt x="81788" y="95758"/>
                    <a:pt x="70739" y="64262"/>
                  </a:cubicBezTo>
                  <a:cubicBezTo>
                    <a:pt x="62230" y="39116"/>
                    <a:pt x="38354" y="19050"/>
                    <a:pt x="0" y="4445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6" name="Group 126"/>
          <p:cNvGrpSpPr/>
          <p:nvPr/>
        </p:nvGrpSpPr>
        <p:grpSpPr>
          <a:xfrm rot="-6284038">
            <a:off x="15118494" y="1432140"/>
            <a:ext cx="108108" cy="98489"/>
            <a:chOff x="0" y="0"/>
            <a:chExt cx="144145" cy="131318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144145" cy="131318"/>
            </a:xfrm>
            <a:custGeom>
              <a:avLst/>
              <a:gdLst/>
              <a:ahLst/>
              <a:cxnLst/>
              <a:rect l="l" t="t" r="r" b="b"/>
              <a:pathLst>
                <a:path w="144145" h="131318">
                  <a:moveTo>
                    <a:pt x="54483" y="0"/>
                  </a:moveTo>
                  <a:cubicBezTo>
                    <a:pt x="78105" y="0"/>
                    <a:pt x="99695" y="10160"/>
                    <a:pt x="113792" y="25527"/>
                  </a:cubicBezTo>
                  <a:cubicBezTo>
                    <a:pt x="134239" y="47879"/>
                    <a:pt x="144145" y="89027"/>
                    <a:pt x="104140" y="131318"/>
                  </a:cubicBezTo>
                  <a:lnTo>
                    <a:pt x="100584" y="128016"/>
                  </a:lnTo>
                  <a:cubicBezTo>
                    <a:pt x="138176" y="88265"/>
                    <a:pt x="130175" y="50673"/>
                    <a:pt x="110236" y="28702"/>
                  </a:cubicBezTo>
                  <a:cubicBezTo>
                    <a:pt x="97028" y="14351"/>
                    <a:pt x="76708" y="4826"/>
                    <a:pt x="54483" y="4826"/>
                  </a:cubicBezTo>
                  <a:cubicBezTo>
                    <a:pt x="37592" y="4826"/>
                    <a:pt x="19685" y="10414"/>
                    <a:pt x="3048" y="23495"/>
                  </a:cubicBezTo>
                  <a:lnTo>
                    <a:pt x="0" y="19812"/>
                  </a:lnTo>
                  <a:cubicBezTo>
                    <a:pt x="17653" y="5842"/>
                    <a:pt x="36576" y="0"/>
                    <a:pt x="54483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128" name="Group 128"/>
          <p:cNvGrpSpPr/>
          <p:nvPr/>
        </p:nvGrpSpPr>
        <p:grpSpPr>
          <a:xfrm rot="4515962">
            <a:off x="15276130" y="1531034"/>
            <a:ext cx="66484" cy="70961"/>
            <a:chOff x="0" y="0"/>
            <a:chExt cx="88645" cy="94615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88646" cy="94615"/>
            </a:xfrm>
            <a:custGeom>
              <a:avLst/>
              <a:gdLst/>
              <a:ahLst/>
              <a:cxnLst/>
              <a:rect l="l" t="t" r="r" b="b"/>
              <a:pathLst>
                <a:path w="88646" h="94615">
                  <a:moveTo>
                    <a:pt x="28448" y="127"/>
                  </a:moveTo>
                  <a:cubicBezTo>
                    <a:pt x="29210" y="127"/>
                    <a:pt x="30099" y="254"/>
                    <a:pt x="30734" y="381"/>
                  </a:cubicBezTo>
                  <a:cubicBezTo>
                    <a:pt x="44196" y="2540"/>
                    <a:pt x="51816" y="13462"/>
                    <a:pt x="48514" y="25908"/>
                  </a:cubicBezTo>
                  <a:cubicBezTo>
                    <a:pt x="48006" y="27813"/>
                    <a:pt x="47371" y="30099"/>
                    <a:pt x="49022" y="30734"/>
                  </a:cubicBezTo>
                  <a:cubicBezTo>
                    <a:pt x="49657" y="30988"/>
                    <a:pt x="50546" y="30988"/>
                    <a:pt x="51308" y="30988"/>
                  </a:cubicBezTo>
                  <a:cubicBezTo>
                    <a:pt x="54102" y="30988"/>
                    <a:pt x="57023" y="30861"/>
                    <a:pt x="59944" y="30861"/>
                  </a:cubicBezTo>
                  <a:cubicBezTo>
                    <a:pt x="67564" y="30861"/>
                    <a:pt x="74930" y="31369"/>
                    <a:pt x="80264" y="34544"/>
                  </a:cubicBezTo>
                  <a:cubicBezTo>
                    <a:pt x="87757" y="38862"/>
                    <a:pt x="88646" y="50546"/>
                    <a:pt x="79121" y="57023"/>
                  </a:cubicBezTo>
                  <a:cubicBezTo>
                    <a:pt x="74676" y="59944"/>
                    <a:pt x="69469" y="61214"/>
                    <a:pt x="64389" y="62103"/>
                  </a:cubicBezTo>
                  <a:cubicBezTo>
                    <a:pt x="73787" y="64262"/>
                    <a:pt x="80772" y="69850"/>
                    <a:pt x="83693" y="77470"/>
                  </a:cubicBezTo>
                  <a:cubicBezTo>
                    <a:pt x="84582" y="80010"/>
                    <a:pt x="85090" y="83185"/>
                    <a:pt x="83439" y="86360"/>
                  </a:cubicBezTo>
                  <a:cubicBezTo>
                    <a:pt x="81026" y="90678"/>
                    <a:pt x="75438" y="93599"/>
                    <a:pt x="70358" y="94361"/>
                  </a:cubicBezTo>
                  <a:cubicBezTo>
                    <a:pt x="69088" y="94615"/>
                    <a:pt x="67691" y="94615"/>
                    <a:pt x="66421" y="94615"/>
                  </a:cubicBezTo>
                  <a:cubicBezTo>
                    <a:pt x="62865" y="94615"/>
                    <a:pt x="59563" y="93980"/>
                    <a:pt x="56388" y="93091"/>
                  </a:cubicBezTo>
                  <a:cubicBezTo>
                    <a:pt x="38100" y="89027"/>
                    <a:pt x="0" y="73660"/>
                    <a:pt x="0" y="73660"/>
                  </a:cubicBezTo>
                  <a:cubicBezTo>
                    <a:pt x="0" y="73660"/>
                    <a:pt x="13589" y="30226"/>
                    <a:pt x="18542" y="10033"/>
                  </a:cubicBezTo>
                  <a:cubicBezTo>
                    <a:pt x="19304" y="6604"/>
                    <a:pt x="20955" y="2286"/>
                    <a:pt x="25146" y="635"/>
                  </a:cubicBezTo>
                  <a:cubicBezTo>
                    <a:pt x="26289" y="254"/>
                    <a:pt x="27432" y="0"/>
                    <a:pt x="2857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30" name="Group 130"/>
          <p:cNvGrpSpPr/>
          <p:nvPr/>
        </p:nvGrpSpPr>
        <p:grpSpPr>
          <a:xfrm rot="4515962">
            <a:off x="15187753" y="1730783"/>
            <a:ext cx="484536" cy="117539"/>
            <a:chOff x="0" y="0"/>
            <a:chExt cx="646048" cy="156718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646049" cy="156718"/>
            </a:xfrm>
            <a:custGeom>
              <a:avLst/>
              <a:gdLst/>
              <a:ahLst/>
              <a:cxnLst/>
              <a:rect l="l" t="t" r="r" b="b"/>
              <a:pathLst>
                <a:path w="646049" h="156718">
                  <a:moveTo>
                    <a:pt x="640842" y="0"/>
                  </a:moveTo>
                  <a:lnTo>
                    <a:pt x="646049" y="8128"/>
                  </a:lnTo>
                  <a:cubicBezTo>
                    <a:pt x="421640" y="147320"/>
                    <a:pt x="102362" y="156718"/>
                    <a:pt x="19939" y="156718"/>
                  </a:cubicBezTo>
                  <a:cubicBezTo>
                    <a:pt x="7493" y="156718"/>
                    <a:pt x="508" y="156464"/>
                    <a:pt x="0" y="156464"/>
                  </a:cubicBezTo>
                  <a:lnTo>
                    <a:pt x="254" y="146812"/>
                  </a:lnTo>
                  <a:cubicBezTo>
                    <a:pt x="762" y="146812"/>
                    <a:pt x="7747" y="147066"/>
                    <a:pt x="20066" y="147066"/>
                  </a:cubicBezTo>
                  <a:cubicBezTo>
                    <a:pt x="101727" y="147066"/>
                    <a:pt x="418719" y="137795"/>
                    <a:pt x="64071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32" name="Group 132"/>
          <p:cNvGrpSpPr/>
          <p:nvPr/>
        </p:nvGrpSpPr>
        <p:grpSpPr>
          <a:xfrm rot="4515962">
            <a:off x="15288173" y="1621399"/>
            <a:ext cx="83248" cy="133350"/>
            <a:chOff x="0" y="0"/>
            <a:chExt cx="110997" cy="17780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10998" cy="177800"/>
            </a:xfrm>
            <a:custGeom>
              <a:avLst/>
              <a:gdLst/>
              <a:ahLst/>
              <a:cxnLst/>
              <a:rect l="l" t="t" r="r" b="b"/>
              <a:pathLst>
                <a:path w="110998" h="177800">
                  <a:moveTo>
                    <a:pt x="93091" y="0"/>
                  </a:moveTo>
                  <a:cubicBezTo>
                    <a:pt x="104267" y="33401"/>
                    <a:pt x="110998" y="89281"/>
                    <a:pt x="109093" y="116205"/>
                  </a:cubicBezTo>
                  <a:cubicBezTo>
                    <a:pt x="106807" y="148463"/>
                    <a:pt x="86487" y="177800"/>
                    <a:pt x="61341" y="177800"/>
                  </a:cubicBezTo>
                  <a:cubicBezTo>
                    <a:pt x="56642" y="177800"/>
                    <a:pt x="51689" y="176784"/>
                    <a:pt x="46736" y="174498"/>
                  </a:cubicBezTo>
                  <a:cubicBezTo>
                    <a:pt x="0" y="145288"/>
                    <a:pt x="33147" y="46736"/>
                    <a:pt x="9309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34" name="Group 134"/>
          <p:cNvGrpSpPr/>
          <p:nvPr/>
        </p:nvGrpSpPr>
        <p:grpSpPr>
          <a:xfrm rot="4515962">
            <a:off x="15358211" y="1567637"/>
            <a:ext cx="126015" cy="88963"/>
            <a:chOff x="0" y="0"/>
            <a:chExt cx="168021" cy="118618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68021" cy="118618"/>
            </a:xfrm>
            <a:custGeom>
              <a:avLst/>
              <a:gdLst/>
              <a:ahLst/>
              <a:cxnLst/>
              <a:rect l="l" t="t" r="r" b="b"/>
              <a:pathLst>
                <a:path w="168021" h="118618">
                  <a:moveTo>
                    <a:pt x="51181" y="0"/>
                  </a:moveTo>
                  <a:cubicBezTo>
                    <a:pt x="95631" y="0"/>
                    <a:pt x="151892" y="57785"/>
                    <a:pt x="168021" y="118618"/>
                  </a:cubicBezTo>
                  <a:cubicBezTo>
                    <a:pt x="132969" y="115951"/>
                    <a:pt x="78740" y="100330"/>
                    <a:pt x="54737" y="88011"/>
                  </a:cubicBezTo>
                  <a:cubicBezTo>
                    <a:pt x="20574" y="70485"/>
                    <a:pt x="0" y="31369"/>
                    <a:pt x="25527" y="8001"/>
                  </a:cubicBezTo>
                  <a:cubicBezTo>
                    <a:pt x="33274" y="2540"/>
                    <a:pt x="41910" y="0"/>
                    <a:pt x="5118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5948717" y="2879544"/>
            <a:ext cx="264985" cy="281940"/>
            <a:chOff x="0" y="0"/>
            <a:chExt cx="353314" cy="37592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353314" cy="375920"/>
            </a:xfrm>
            <a:custGeom>
              <a:avLst/>
              <a:gdLst/>
              <a:ahLst/>
              <a:cxnLst/>
              <a:rect l="l" t="t" r="r" b="b"/>
              <a:pathLst>
                <a:path w="353314" h="375920">
                  <a:moveTo>
                    <a:pt x="0" y="0"/>
                  </a:moveTo>
                  <a:lnTo>
                    <a:pt x="268478" y="218694"/>
                  </a:lnTo>
                  <a:lnTo>
                    <a:pt x="353314" y="375920"/>
                  </a:lnTo>
                  <a:lnTo>
                    <a:pt x="129413" y="375920"/>
                  </a:lnTo>
                  <a:lnTo>
                    <a:pt x="259080" y="33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5476298" y="1555307"/>
            <a:ext cx="1071658" cy="1536002"/>
            <a:chOff x="0" y="0"/>
            <a:chExt cx="1428877" cy="2048002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428877" cy="2048002"/>
            </a:xfrm>
            <a:custGeom>
              <a:avLst/>
              <a:gdLst/>
              <a:ahLst/>
              <a:cxnLst/>
              <a:rect l="l" t="t" r="r" b="b"/>
              <a:pathLst>
                <a:path w="1428877" h="2048002">
                  <a:moveTo>
                    <a:pt x="336804" y="0"/>
                  </a:moveTo>
                  <a:cubicBezTo>
                    <a:pt x="395097" y="0"/>
                    <a:pt x="452247" y="5715"/>
                    <a:pt x="496570" y="17272"/>
                  </a:cubicBezTo>
                  <a:cubicBezTo>
                    <a:pt x="639699" y="54483"/>
                    <a:pt x="1238504" y="1030097"/>
                    <a:pt x="1333627" y="1212342"/>
                  </a:cubicBezTo>
                  <a:cubicBezTo>
                    <a:pt x="1428877" y="1394460"/>
                    <a:pt x="1221232" y="1702689"/>
                    <a:pt x="1221232" y="1702689"/>
                  </a:cubicBezTo>
                  <a:cubicBezTo>
                    <a:pt x="1221232" y="1702689"/>
                    <a:pt x="1017143" y="2001901"/>
                    <a:pt x="865251" y="2045462"/>
                  </a:cubicBezTo>
                  <a:cubicBezTo>
                    <a:pt x="859028" y="2047240"/>
                    <a:pt x="852170" y="2048002"/>
                    <a:pt x="844677" y="2048002"/>
                  </a:cubicBezTo>
                  <a:cubicBezTo>
                    <a:pt x="670687" y="2048002"/>
                    <a:pt x="180340" y="1575435"/>
                    <a:pt x="92075" y="1338072"/>
                  </a:cubicBezTo>
                  <a:cubicBezTo>
                    <a:pt x="0" y="1090803"/>
                    <a:pt x="344932" y="484251"/>
                    <a:pt x="344932" y="484251"/>
                  </a:cubicBezTo>
                  <a:cubicBezTo>
                    <a:pt x="344932" y="484251"/>
                    <a:pt x="201422" y="435610"/>
                    <a:pt x="141351" y="424307"/>
                  </a:cubicBezTo>
                  <a:cubicBezTo>
                    <a:pt x="81280" y="413004"/>
                    <a:pt x="23622" y="166624"/>
                    <a:pt x="50800" y="84963"/>
                  </a:cubicBezTo>
                  <a:cubicBezTo>
                    <a:pt x="69469" y="28575"/>
                    <a:pt x="206502" y="0"/>
                    <a:pt x="336804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6144681" y="2750746"/>
            <a:ext cx="1376648" cy="615124"/>
            <a:chOff x="0" y="0"/>
            <a:chExt cx="1835531" cy="820166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835531" cy="820166"/>
            </a:xfrm>
            <a:custGeom>
              <a:avLst/>
              <a:gdLst/>
              <a:ahLst/>
              <a:cxnLst/>
              <a:rect l="l" t="t" r="r" b="b"/>
              <a:pathLst>
                <a:path w="1835531" h="820166">
                  <a:moveTo>
                    <a:pt x="1550924" y="0"/>
                  </a:moveTo>
                  <a:cubicBezTo>
                    <a:pt x="1557401" y="0"/>
                    <a:pt x="1562354" y="254"/>
                    <a:pt x="1565783" y="1016"/>
                  </a:cubicBezTo>
                  <a:cubicBezTo>
                    <a:pt x="1655826" y="19558"/>
                    <a:pt x="1739519" y="155829"/>
                    <a:pt x="1717675" y="168275"/>
                  </a:cubicBezTo>
                  <a:cubicBezTo>
                    <a:pt x="1695958" y="180721"/>
                    <a:pt x="769239" y="239649"/>
                    <a:pt x="769239" y="239649"/>
                  </a:cubicBezTo>
                  <a:cubicBezTo>
                    <a:pt x="769239" y="239649"/>
                    <a:pt x="1383665" y="219710"/>
                    <a:pt x="1648968" y="219710"/>
                  </a:cubicBezTo>
                  <a:cubicBezTo>
                    <a:pt x="1714881" y="219710"/>
                    <a:pt x="1759331" y="220980"/>
                    <a:pt x="1767459" y="224028"/>
                  </a:cubicBezTo>
                  <a:cubicBezTo>
                    <a:pt x="1807718" y="239649"/>
                    <a:pt x="1655826" y="264287"/>
                    <a:pt x="1410970" y="267462"/>
                  </a:cubicBezTo>
                  <a:cubicBezTo>
                    <a:pt x="1329309" y="268478"/>
                    <a:pt x="1232916" y="268732"/>
                    <a:pt x="1140587" y="268732"/>
                  </a:cubicBezTo>
                  <a:cubicBezTo>
                    <a:pt x="956056" y="268732"/>
                    <a:pt x="788035" y="267462"/>
                    <a:pt x="787908" y="267462"/>
                  </a:cubicBezTo>
                  <a:cubicBezTo>
                    <a:pt x="788035" y="267462"/>
                    <a:pt x="1823085" y="344932"/>
                    <a:pt x="1829308" y="391541"/>
                  </a:cubicBezTo>
                  <a:cubicBezTo>
                    <a:pt x="1835531" y="437388"/>
                    <a:pt x="1626997" y="820166"/>
                    <a:pt x="1430782" y="820166"/>
                  </a:cubicBezTo>
                  <a:cubicBezTo>
                    <a:pt x="1428242" y="820166"/>
                    <a:pt x="1425702" y="820166"/>
                    <a:pt x="1423289" y="820039"/>
                  </a:cubicBezTo>
                  <a:cubicBezTo>
                    <a:pt x="1224915" y="809879"/>
                    <a:pt x="0" y="441960"/>
                    <a:pt x="0" y="441960"/>
                  </a:cubicBezTo>
                  <a:lnTo>
                    <a:pt x="245618" y="220472"/>
                  </a:lnTo>
                  <a:cubicBezTo>
                    <a:pt x="245618" y="220472"/>
                    <a:pt x="1385062" y="0"/>
                    <a:pt x="1550924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5405239" y="1690910"/>
            <a:ext cx="131540" cy="95441"/>
            <a:chOff x="0" y="0"/>
            <a:chExt cx="175387" cy="127254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75387" cy="127254"/>
            </a:xfrm>
            <a:custGeom>
              <a:avLst/>
              <a:gdLst/>
              <a:ahLst/>
              <a:cxnLst/>
              <a:rect l="l" t="t" r="r" b="b"/>
              <a:pathLst>
                <a:path w="175387" h="127254">
                  <a:moveTo>
                    <a:pt x="140462" y="0"/>
                  </a:moveTo>
                  <a:lnTo>
                    <a:pt x="175387" y="127254"/>
                  </a:lnTo>
                  <a:lnTo>
                    <a:pt x="0" y="109347"/>
                  </a:lnTo>
                  <a:lnTo>
                    <a:pt x="140462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5593993" y="1662400"/>
            <a:ext cx="71914" cy="51721"/>
            <a:chOff x="0" y="0"/>
            <a:chExt cx="95885" cy="68961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95885" cy="68961"/>
            </a:xfrm>
            <a:custGeom>
              <a:avLst/>
              <a:gdLst/>
              <a:ahLst/>
              <a:cxnLst/>
              <a:rect l="l" t="t" r="r" b="b"/>
              <a:pathLst>
                <a:path w="95885" h="68961">
                  <a:moveTo>
                    <a:pt x="43942" y="0"/>
                  </a:moveTo>
                  <a:cubicBezTo>
                    <a:pt x="44704" y="0"/>
                    <a:pt x="45466" y="0"/>
                    <a:pt x="46101" y="0"/>
                  </a:cubicBezTo>
                  <a:cubicBezTo>
                    <a:pt x="86233" y="1524"/>
                    <a:pt x="95885" y="52705"/>
                    <a:pt x="68580" y="63881"/>
                  </a:cubicBezTo>
                  <a:cubicBezTo>
                    <a:pt x="60579" y="67310"/>
                    <a:pt x="52070" y="68961"/>
                    <a:pt x="43942" y="68961"/>
                  </a:cubicBezTo>
                  <a:cubicBezTo>
                    <a:pt x="24384" y="68961"/>
                    <a:pt x="6731" y="59182"/>
                    <a:pt x="0" y="37973"/>
                  </a:cubicBezTo>
                  <a:cubicBezTo>
                    <a:pt x="0" y="37973"/>
                    <a:pt x="5969" y="0"/>
                    <a:pt x="43942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5532383" y="2114927"/>
            <a:ext cx="429768" cy="633031"/>
            <a:chOff x="0" y="0"/>
            <a:chExt cx="573024" cy="844042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573024" cy="844042"/>
            </a:xfrm>
            <a:custGeom>
              <a:avLst/>
              <a:gdLst/>
              <a:ahLst/>
              <a:cxnLst/>
              <a:rect l="l" t="t" r="r" b="b"/>
              <a:pathLst>
                <a:path w="573024" h="844042">
                  <a:moveTo>
                    <a:pt x="266446" y="0"/>
                  </a:moveTo>
                  <a:cubicBezTo>
                    <a:pt x="267843" y="0"/>
                    <a:pt x="268986" y="381"/>
                    <a:pt x="270129" y="1143"/>
                  </a:cubicBezTo>
                  <a:cubicBezTo>
                    <a:pt x="309372" y="26670"/>
                    <a:pt x="553339" y="719709"/>
                    <a:pt x="553339" y="719709"/>
                  </a:cubicBezTo>
                  <a:cubicBezTo>
                    <a:pt x="573024" y="808228"/>
                    <a:pt x="526161" y="844042"/>
                    <a:pt x="455041" y="844042"/>
                  </a:cubicBezTo>
                  <a:cubicBezTo>
                    <a:pt x="337058" y="844042"/>
                    <a:pt x="152146" y="745871"/>
                    <a:pt x="92837" y="626110"/>
                  </a:cubicBezTo>
                  <a:cubicBezTo>
                    <a:pt x="0" y="439293"/>
                    <a:pt x="218440" y="0"/>
                    <a:pt x="26644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5551583" y="2396873"/>
            <a:ext cx="546545" cy="646747"/>
            <a:chOff x="0" y="0"/>
            <a:chExt cx="728726" cy="862330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728726" cy="862330"/>
            </a:xfrm>
            <a:custGeom>
              <a:avLst/>
              <a:gdLst/>
              <a:ahLst/>
              <a:cxnLst/>
              <a:rect l="l" t="t" r="r" b="b"/>
              <a:pathLst>
                <a:path w="728726" h="862330">
                  <a:moveTo>
                    <a:pt x="396875" y="0"/>
                  </a:moveTo>
                  <a:cubicBezTo>
                    <a:pt x="396875" y="127"/>
                    <a:pt x="728726" y="862330"/>
                    <a:pt x="708152" y="862330"/>
                  </a:cubicBezTo>
                  <a:cubicBezTo>
                    <a:pt x="687705" y="862330"/>
                    <a:pt x="592074" y="770001"/>
                    <a:pt x="533654" y="704977"/>
                  </a:cubicBezTo>
                  <a:cubicBezTo>
                    <a:pt x="475615" y="640080"/>
                    <a:pt x="396875" y="471805"/>
                    <a:pt x="396875" y="471805"/>
                  </a:cubicBezTo>
                  <a:lnTo>
                    <a:pt x="475615" y="691261"/>
                  </a:lnTo>
                  <a:cubicBezTo>
                    <a:pt x="475615" y="691261"/>
                    <a:pt x="394081" y="653542"/>
                    <a:pt x="368173" y="622808"/>
                  </a:cubicBezTo>
                  <a:cubicBezTo>
                    <a:pt x="342011" y="591947"/>
                    <a:pt x="265557" y="471678"/>
                    <a:pt x="265557" y="471678"/>
                  </a:cubicBezTo>
                  <a:lnTo>
                    <a:pt x="286004" y="581533"/>
                  </a:lnTo>
                  <a:cubicBezTo>
                    <a:pt x="286004" y="581533"/>
                    <a:pt x="134112" y="427609"/>
                    <a:pt x="67056" y="304419"/>
                  </a:cubicBezTo>
                  <a:cubicBezTo>
                    <a:pt x="0" y="181229"/>
                    <a:pt x="67056" y="47752"/>
                    <a:pt x="67056" y="47752"/>
                  </a:cubicBezTo>
                  <a:cubicBezTo>
                    <a:pt x="67056" y="47752"/>
                    <a:pt x="81407" y="328422"/>
                    <a:pt x="177673" y="349123"/>
                  </a:cubicBezTo>
                  <a:cubicBezTo>
                    <a:pt x="185801" y="350774"/>
                    <a:pt x="193167" y="351536"/>
                    <a:pt x="199898" y="351536"/>
                  </a:cubicBezTo>
                  <a:cubicBezTo>
                    <a:pt x="231648" y="351536"/>
                    <a:pt x="249555" y="334264"/>
                    <a:pt x="265684" y="316865"/>
                  </a:cubicBezTo>
                  <a:cubicBezTo>
                    <a:pt x="282067" y="299593"/>
                    <a:pt x="296672" y="282067"/>
                    <a:pt x="321945" y="282067"/>
                  </a:cubicBezTo>
                  <a:cubicBezTo>
                    <a:pt x="329692" y="282067"/>
                    <a:pt x="338455" y="283718"/>
                    <a:pt x="348488" y="287528"/>
                  </a:cubicBezTo>
                  <a:cubicBezTo>
                    <a:pt x="423418" y="315214"/>
                    <a:pt x="526034" y="477393"/>
                    <a:pt x="526669" y="477393"/>
                  </a:cubicBezTo>
                  <a:cubicBezTo>
                    <a:pt x="526669" y="477393"/>
                    <a:pt x="525653" y="475615"/>
                    <a:pt x="523367" y="471805"/>
                  </a:cubicBezTo>
                  <a:cubicBezTo>
                    <a:pt x="499491" y="431292"/>
                    <a:pt x="396875" y="127"/>
                    <a:pt x="396875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6152416" y="1996154"/>
            <a:ext cx="403574" cy="836581"/>
            <a:chOff x="0" y="0"/>
            <a:chExt cx="538099" cy="1115441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538099" cy="1115441"/>
            </a:xfrm>
            <a:custGeom>
              <a:avLst/>
              <a:gdLst/>
              <a:ahLst/>
              <a:cxnLst/>
              <a:rect l="l" t="t" r="r" b="b"/>
              <a:pathLst>
                <a:path w="538099" h="1115441">
                  <a:moveTo>
                    <a:pt x="40259" y="0"/>
                  </a:moveTo>
                  <a:cubicBezTo>
                    <a:pt x="46228" y="0"/>
                    <a:pt x="50673" y="1524"/>
                    <a:pt x="50673" y="1524"/>
                  </a:cubicBezTo>
                  <a:cubicBezTo>
                    <a:pt x="50673" y="1524"/>
                    <a:pt x="376301" y="399288"/>
                    <a:pt x="457200" y="610362"/>
                  </a:cubicBezTo>
                  <a:cubicBezTo>
                    <a:pt x="538099" y="821436"/>
                    <a:pt x="335534" y="1089279"/>
                    <a:pt x="319659" y="1114933"/>
                  </a:cubicBezTo>
                  <a:cubicBezTo>
                    <a:pt x="319405" y="1115187"/>
                    <a:pt x="319278" y="1115441"/>
                    <a:pt x="318897" y="1115441"/>
                  </a:cubicBezTo>
                  <a:cubicBezTo>
                    <a:pt x="296672" y="1115441"/>
                    <a:pt x="44450" y="193802"/>
                    <a:pt x="18669" y="88011"/>
                  </a:cubicBezTo>
                  <a:cubicBezTo>
                    <a:pt x="0" y="10668"/>
                    <a:pt x="25019" y="0"/>
                    <a:pt x="40259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6274755" y="2252267"/>
            <a:ext cx="258604" cy="614268"/>
            <a:chOff x="0" y="0"/>
            <a:chExt cx="344805" cy="819023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344805" cy="819023"/>
            </a:xfrm>
            <a:custGeom>
              <a:avLst/>
              <a:gdLst/>
              <a:ahLst/>
              <a:cxnLst/>
              <a:rect l="l" t="t" r="r" b="b"/>
              <a:pathLst>
                <a:path w="344805" h="819023">
                  <a:moveTo>
                    <a:pt x="140970" y="0"/>
                  </a:moveTo>
                  <a:cubicBezTo>
                    <a:pt x="141097" y="127"/>
                    <a:pt x="281305" y="211709"/>
                    <a:pt x="313182" y="317627"/>
                  </a:cubicBezTo>
                  <a:cubicBezTo>
                    <a:pt x="344805" y="423418"/>
                    <a:pt x="263144" y="704850"/>
                    <a:pt x="247269" y="712851"/>
                  </a:cubicBezTo>
                  <a:cubicBezTo>
                    <a:pt x="246253" y="713359"/>
                    <a:pt x="245364" y="713613"/>
                    <a:pt x="244348" y="713613"/>
                  </a:cubicBezTo>
                  <a:cubicBezTo>
                    <a:pt x="229870" y="713613"/>
                    <a:pt x="219710" y="661289"/>
                    <a:pt x="219583" y="661162"/>
                  </a:cubicBezTo>
                  <a:cubicBezTo>
                    <a:pt x="219710" y="661416"/>
                    <a:pt x="229108" y="711073"/>
                    <a:pt x="229108" y="730885"/>
                  </a:cubicBezTo>
                  <a:cubicBezTo>
                    <a:pt x="229108" y="749935"/>
                    <a:pt x="186944" y="819023"/>
                    <a:pt x="165735" y="819023"/>
                  </a:cubicBezTo>
                  <a:cubicBezTo>
                    <a:pt x="164973" y="819023"/>
                    <a:pt x="164084" y="818896"/>
                    <a:pt x="163322" y="818642"/>
                  </a:cubicBezTo>
                  <a:cubicBezTo>
                    <a:pt x="143510" y="812419"/>
                    <a:pt x="0" y="275209"/>
                    <a:pt x="0" y="275082"/>
                  </a:cubicBezTo>
                  <a:cubicBezTo>
                    <a:pt x="0" y="274955"/>
                    <a:pt x="151511" y="605028"/>
                    <a:pt x="160401" y="624078"/>
                  </a:cubicBezTo>
                  <a:cubicBezTo>
                    <a:pt x="161290" y="625983"/>
                    <a:pt x="162433" y="626872"/>
                    <a:pt x="164084" y="626872"/>
                  </a:cubicBezTo>
                  <a:cubicBezTo>
                    <a:pt x="178943" y="626872"/>
                    <a:pt x="224028" y="549910"/>
                    <a:pt x="247396" y="427609"/>
                  </a:cubicBezTo>
                  <a:cubicBezTo>
                    <a:pt x="273177" y="291719"/>
                    <a:pt x="141097" y="127"/>
                    <a:pt x="140970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5790594" y="2879544"/>
            <a:ext cx="265271" cy="281940"/>
            <a:chOff x="0" y="0"/>
            <a:chExt cx="353695" cy="37592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353695" cy="375920"/>
            </a:xfrm>
            <a:custGeom>
              <a:avLst/>
              <a:gdLst/>
              <a:ahLst/>
              <a:cxnLst/>
              <a:rect l="l" t="t" r="r" b="b"/>
              <a:pathLst>
                <a:path w="353695" h="375920">
                  <a:moveTo>
                    <a:pt x="0" y="0"/>
                  </a:moveTo>
                  <a:lnTo>
                    <a:pt x="268478" y="218694"/>
                  </a:lnTo>
                  <a:lnTo>
                    <a:pt x="353695" y="375920"/>
                  </a:lnTo>
                  <a:lnTo>
                    <a:pt x="129794" y="375920"/>
                  </a:lnTo>
                  <a:lnTo>
                    <a:pt x="259334" y="33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5591458" y="1639270"/>
            <a:ext cx="89535" cy="57531"/>
            <a:chOff x="0" y="0"/>
            <a:chExt cx="119380" cy="76708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19380" cy="76708"/>
            </a:xfrm>
            <a:custGeom>
              <a:avLst/>
              <a:gdLst/>
              <a:ahLst/>
              <a:cxnLst/>
              <a:rect l="l" t="t" r="r" b="b"/>
              <a:pathLst>
                <a:path w="119380" h="76708">
                  <a:moveTo>
                    <a:pt x="47498" y="0"/>
                  </a:moveTo>
                  <a:cubicBezTo>
                    <a:pt x="49657" y="0"/>
                    <a:pt x="51816" y="0"/>
                    <a:pt x="53975" y="254"/>
                  </a:cubicBezTo>
                  <a:cubicBezTo>
                    <a:pt x="108585" y="6731"/>
                    <a:pt x="119380" y="54102"/>
                    <a:pt x="86614" y="76708"/>
                  </a:cubicBezTo>
                  <a:cubicBezTo>
                    <a:pt x="90678" y="57785"/>
                    <a:pt x="77597" y="31877"/>
                    <a:pt x="49403" y="30861"/>
                  </a:cubicBezTo>
                  <a:lnTo>
                    <a:pt x="47371" y="30861"/>
                  </a:lnTo>
                  <a:cubicBezTo>
                    <a:pt x="9398" y="30734"/>
                    <a:pt x="3302" y="68834"/>
                    <a:pt x="3302" y="68834"/>
                  </a:cubicBezTo>
                  <a:cubicBezTo>
                    <a:pt x="3302" y="68834"/>
                    <a:pt x="0" y="0"/>
                    <a:pt x="47498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5593993" y="1662361"/>
            <a:ext cx="65532" cy="40767"/>
            <a:chOff x="0" y="0"/>
            <a:chExt cx="87376" cy="54356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87376" cy="54356"/>
            </a:xfrm>
            <a:custGeom>
              <a:avLst/>
              <a:gdLst/>
              <a:ahLst/>
              <a:cxnLst/>
              <a:rect l="l" t="t" r="r" b="b"/>
              <a:pathLst>
                <a:path w="87376" h="54356">
                  <a:moveTo>
                    <a:pt x="46228" y="0"/>
                  </a:moveTo>
                  <a:cubicBezTo>
                    <a:pt x="74295" y="1016"/>
                    <a:pt x="87376" y="26924"/>
                    <a:pt x="83312" y="45847"/>
                  </a:cubicBezTo>
                  <a:lnTo>
                    <a:pt x="83185" y="45847"/>
                  </a:lnTo>
                  <a:cubicBezTo>
                    <a:pt x="74422" y="52070"/>
                    <a:pt x="64008" y="54356"/>
                    <a:pt x="53975" y="54356"/>
                  </a:cubicBezTo>
                  <a:cubicBezTo>
                    <a:pt x="26543" y="54356"/>
                    <a:pt x="0" y="37973"/>
                    <a:pt x="0" y="37973"/>
                  </a:cubicBezTo>
                  <a:cubicBezTo>
                    <a:pt x="0" y="37973"/>
                    <a:pt x="5969" y="0"/>
                    <a:pt x="4394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5405239" y="1738573"/>
            <a:ext cx="131540" cy="47720"/>
            <a:chOff x="0" y="0"/>
            <a:chExt cx="175387" cy="63627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75387" cy="63627"/>
            </a:xfrm>
            <a:custGeom>
              <a:avLst/>
              <a:gdLst/>
              <a:ahLst/>
              <a:cxnLst/>
              <a:rect l="l" t="t" r="r" b="b"/>
              <a:pathLst>
                <a:path w="175387" h="63627">
                  <a:moveTo>
                    <a:pt x="158115" y="0"/>
                  </a:moveTo>
                  <a:lnTo>
                    <a:pt x="175387" y="63627"/>
                  </a:lnTo>
                  <a:lnTo>
                    <a:pt x="0" y="45720"/>
                  </a:lnTo>
                  <a:lnTo>
                    <a:pt x="158115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5502662" y="1873585"/>
            <a:ext cx="266033" cy="984314"/>
            <a:chOff x="0" y="0"/>
            <a:chExt cx="354711" cy="1312418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354711" cy="1312418"/>
            </a:xfrm>
            <a:custGeom>
              <a:avLst/>
              <a:gdLst/>
              <a:ahLst/>
              <a:cxnLst/>
              <a:rect l="l" t="t" r="r" b="b"/>
              <a:pathLst>
                <a:path w="354711" h="1312418">
                  <a:moveTo>
                    <a:pt x="106172" y="0"/>
                  </a:moveTo>
                  <a:cubicBezTo>
                    <a:pt x="166243" y="11303"/>
                    <a:pt x="309753" y="59944"/>
                    <a:pt x="309753" y="59944"/>
                  </a:cubicBezTo>
                  <a:cubicBezTo>
                    <a:pt x="309753" y="59944"/>
                    <a:pt x="134239" y="6350"/>
                    <a:pt x="106172" y="0"/>
                  </a:cubicBezTo>
                  <a:close/>
                  <a:moveTo>
                    <a:pt x="309753" y="59944"/>
                  </a:moveTo>
                  <a:cubicBezTo>
                    <a:pt x="309499" y="60706"/>
                    <a:pt x="161671" y="320421"/>
                    <a:pt x="85471" y="569341"/>
                  </a:cubicBezTo>
                  <a:cubicBezTo>
                    <a:pt x="127000" y="377698"/>
                    <a:pt x="309372" y="60706"/>
                    <a:pt x="309753" y="59944"/>
                  </a:cubicBezTo>
                  <a:close/>
                  <a:moveTo>
                    <a:pt x="59055" y="669417"/>
                  </a:moveTo>
                  <a:cubicBezTo>
                    <a:pt x="38481" y="763651"/>
                    <a:pt x="33401" y="850519"/>
                    <a:pt x="56896" y="913892"/>
                  </a:cubicBezTo>
                  <a:cubicBezTo>
                    <a:pt x="58928" y="919099"/>
                    <a:pt x="60833" y="924433"/>
                    <a:pt x="63373" y="929894"/>
                  </a:cubicBezTo>
                  <a:cubicBezTo>
                    <a:pt x="0" y="821817"/>
                    <a:pt x="25146" y="778764"/>
                    <a:pt x="59055" y="669417"/>
                  </a:cubicBezTo>
                  <a:close/>
                  <a:moveTo>
                    <a:pt x="253619" y="1204468"/>
                  </a:moveTo>
                  <a:cubicBezTo>
                    <a:pt x="285623" y="1240917"/>
                    <a:pt x="319532" y="1277112"/>
                    <a:pt x="354711" y="1312418"/>
                  </a:cubicBezTo>
                  <a:cubicBezTo>
                    <a:pt x="323850" y="1285494"/>
                    <a:pt x="289052" y="1248029"/>
                    <a:pt x="253619" y="1204468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164" name="Group 164"/>
          <p:cNvGrpSpPr/>
          <p:nvPr/>
        </p:nvGrpSpPr>
        <p:grpSpPr>
          <a:xfrm>
            <a:off x="15527748" y="1808907"/>
            <a:ext cx="555022" cy="1250823"/>
            <a:chOff x="0" y="0"/>
            <a:chExt cx="740029" cy="1667764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740029" cy="1667764"/>
            </a:xfrm>
            <a:custGeom>
              <a:avLst/>
              <a:gdLst/>
              <a:ahLst/>
              <a:cxnLst/>
              <a:rect l="l" t="t" r="r" b="b"/>
              <a:pathLst>
                <a:path w="740029" h="1667764">
                  <a:moveTo>
                    <a:pt x="12065" y="0"/>
                  </a:moveTo>
                  <a:cubicBezTo>
                    <a:pt x="12192" y="0"/>
                    <a:pt x="194183" y="64897"/>
                    <a:pt x="260985" y="92583"/>
                  </a:cubicBezTo>
                  <a:cubicBezTo>
                    <a:pt x="327787" y="120269"/>
                    <a:pt x="332359" y="180340"/>
                    <a:pt x="320040" y="191516"/>
                  </a:cubicBezTo>
                  <a:cubicBezTo>
                    <a:pt x="314960" y="196088"/>
                    <a:pt x="287655" y="294259"/>
                    <a:pt x="257429" y="416814"/>
                  </a:cubicBezTo>
                  <a:cubicBezTo>
                    <a:pt x="204978" y="465709"/>
                    <a:pt x="84963" y="712216"/>
                    <a:pt x="76708" y="899033"/>
                  </a:cubicBezTo>
                  <a:cubicBezTo>
                    <a:pt x="65659" y="949071"/>
                    <a:pt x="61595" y="1020445"/>
                    <a:pt x="98933" y="1088644"/>
                  </a:cubicBezTo>
                  <a:cubicBezTo>
                    <a:pt x="165989" y="1211834"/>
                    <a:pt x="317881" y="1365758"/>
                    <a:pt x="317881" y="1365758"/>
                  </a:cubicBezTo>
                  <a:lnTo>
                    <a:pt x="297434" y="1255903"/>
                  </a:lnTo>
                  <a:cubicBezTo>
                    <a:pt x="297434" y="1255903"/>
                    <a:pt x="373888" y="1376045"/>
                    <a:pt x="400050" y="1407033"/>
                  </a:cubicBezTo>
                  <a:cubicBezTo>
                    <a:pt x="425958" y="1437767"/>
                    <a:pt x="507492" y="1475486"/>
                    <a:pt x="507492" y="1475486"/>
                  </a:cubicBezTo>
                  <a:lnTo>
                    <a:pt x="466217" y="1360551"/>
                  </a:lnTo>
                  <a:cubicBezTo>
                    <a:pt x="466979" y="1351407"/>
                    <a:pt x="466725" y="1340993"/>
                    <a:pt x="465963" y="1330198"/>
                  </a:cubicBezTo>
                  <a:cubicBezTo>
                    <a:pt x="493903" y="1383792"/>
                    <a:pt x="532765" y="1452626"/>
                    <a:pt x="565531" y="1489075"/>
                  </a:cubicBezTo>
                  <a:cubicBezTo>
                    <a:pt x="623951" y="1554099"/>
                    <a:pt x="719709" y="1646428"/>
                    <a:pt x="740029" y="1646428"/>
                  </a:cubicBezTo>
                  <a:lnTo>
                    <a:pt x="719963" y="1665986"/>
                  </a:lnTo>
                  <a:cubicBezTo>
                    <a:pt x="719963" y="1665986"/>
                    <a:pt x="708660" y="1667764"/>
                    <a:pt x="693293" y="1667764"/>
                  </a:cubicBezTo>
                  <a:cubicBezTo>
                    <a:pt x="674878" y="1667764"/>
                    <a:pt x="651129" y="1665224"/>
                    <a:pt x="632079" y="1654683"/>
                  </a:cubicBezTo>
                  <a:cubicBezTo>
                    <a:pt x="627761" y="1652143"/>
                    <a:pt x="620776" y="1647190"/>
                    <a:pt x="611759" y="1640586"/>
                  </a:cubicBezTo>
                  <a:lnTo>
                    <a:pt x="442849" y="1502918"/>
                  </a:lnTo>
                  <a:cubicBezTo>
                    <a:pt x="397637" y="1464564"/>
                    <a:pt x="353314" y="1426718"/>
                    <a:pt x="321310" y="1399032"/>
                  </a:cubicBezTo>
                  <a:lnTo>
                    <a:pt x="321310" y="1398778"/>
                  </a:lnTo>
                  <a:cubicBezTo>
                    <a:pt x="286131" y="1363599"/>
                    <a:pt x="252222" y="1327277"/>
                    <a:pt x="220218" y="1290828"/>
                  </a:cubicBezTo>
                  <a:cubicBezTo>
                    <a:pt x="152908" y="1208659"/>
                    <a:pt x="82169" y="1105535"/>
                    <a:pt x="30099" y="1016508"/>
                  </a:cubicBezTo>
                  <a:cubicBezTo>
                    <a:pt x="29845" y="1016508"/>
                    <a:pt x="29845" y="1016254"/>
                    <a:pt x="29845" y="1016254"/>
                  </a:cubicBezTo>
                  <a:cubicBezTo>
                    <a:pt x="27305" y="1010666"/>
                    <a:pt x="25273" y="1005459"/>
                    <a:pt x="23368" y="1000252"/>
                  </a:cubicBezTo>
                  <a:cubicBezTo>
                    <a:pt x="0" y="936752"/>
                    <a:pt x="5080" y="849884"/>
                    <a:pt x="25654" y="755650"/>
                  </a:cubicBezTo>
                  <a:cubicBezTo>
                    <a:pt x="34290" y="727456"/>
                    <a:pt x="43434" y="694817"/>
                    <a:pt x="52070" y="655447"/>
                  </a:cubicBezTo>
                  <a:cubicBezTo>
                    <a:pt x="128270" y="406527"/>
                    <a:pt x="276098" y="146812"/>
                    <a:pt x="276352" y="146050"/>
                  </a:cubicBezTo>
                  <a:cubicBezTo>
                    <a:pt x="276352" y="146050"/>
                    <a:pt x="132842" y="97409"/>
                    <a:pt x="72771" y="86106"/>
                  </a:cubicBezTo>
                  <a:cubicBezTo>
                    <a:pt x="44196" y="79756"/>
                    <a:pt x="12065" y="0"/>
                    <a:pt x="1206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66" name="Group 166"/>
          <p:cNvGrpSpPr/>
          <p:nvPr/>
        </p:nvGrpSpPr>
        <p:grpSpPr>
          <a:xfrm>
            <a:off x="15585343" y="2121456"/>
            <a:ext cx="136017" cy="516160"/>
            <a:chOff x="0" y="0"/>
            <a:chExt cx="181356" cy="688213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81356" cy="688213"/>
            </a:xfrm>
            <a:custGeom>
              <a:avLst/>
              <a:gdLst/>
              <a:ahLst/>
              <a:cxnLst/>
              <a:rect l="l" t="t" r="r" b="b"/>
              <a:pathLst>
                <a:path w="181356" h="688213">
                  <a:moveTo>
                    <a:pt x="6731" y="417068"/>
                  </a:moveTo>
                  <a:cubicBezTo>
                    <a:pt x="6731" y="417068"/>
                    <a:pt x="6731" y="417068"/>
                    <a:pt x="6731" y="417195"/>
                  </a:cubicBezTo>
                  <a:cubicBezTo>
                    <a:pt x="6604" y="418338"/>
                    <a:pt x="6350" y="419608"/>
                    <a:pt x="6223" y="420624"/>
                  </a:cubicBezTo>
                  <a:cubicBezTo>
                    <a:pt x="6477" y="418211"/>
                    <a:pt x="6731" y="417068"/>
                    <a:pt x="6731" y="417068"/>
                  </a:cubicBezTo>
                  <a:close/>
                  <a:moveTo>
                    <a:pt x="6223" y="420624"/>
                  </a:moveTo>
                  <a:cubicBezTo>
                    <a:pt x="5207" y="428244"/>
                    <a:pt x="2921" y="447294"/>
                    <a:pt x="2159" y="472567"/>
                  </a:cubicBezTo>
                  <a:cubicBezTo>
                    <a:pt x="1524" y="475615"/>
                    <a:pt x="635" y="478917"/>
                    <a:pt x="0" y="482219"/>
                  </a:cubicBezTo>
                  <a:cubicBezTo>
                    <a:pt x="889" y="462280"/>
                    <a:pt x="3048" y="441579"/>
                    <a:pt x="6223" y="420624"/>
                  </a:cubicBezTo>
                  <a:close/>
                  <a:moveTo>
                    <a:pt x="180721" y="0"/>
                  </a:moveTo>
                  <a:cubicBezTo>
                    <a:pt x="136398" y="180721"/>
                    <a:pt x="86614" y="413639"/>
                    <a:pt x="95631" y="471424"/>
                  </a:cubicBezTo>
                  <a:cubicBezTo>
                    <a:pt x="101473" y="508889"/>
                    <a:pt x="137414" y="589915"/>
                    <a:pt x="181356" y="675894"/>
                  </a:cubicBezTo>
                  <a:cubicBezTo>
                    <a:pt x="171577" y="683260"/>
                    <a:pt x="161290" y="688213"/>
                    <a:pt x="149225" y="688213"/>
                  </a:cubicBezTo>
                  <a:cubicBezTo>
                    <a:pt x="143129" y="688213"/>
                    <a:pt x="136652" y="686943"/>
                    <a:pt x="129667" y="684149"/>
                  </a:cubicBezTo>
                  <a:cubicBezTo>
                    <a:pt x="94742" y="670941"/>
                    <a:pt x="54483" y="566801"/>
                    <a:pt x="29845" y="492633"/>
                  </a:cubicBezTo>
                  <a:cubicBezTo>
                    <a:pt x="23749" y="448310"/>
                    <a:pt x="22098" y="415163"/>
                    <a:pt x="22098" y="415163"/>
                  </a:cubicBezTo>
                  <a:cubicBezTo>
                    <a:pt x="22098" y="415163"/>
                    <a:pt x="17780" y="423418"/>
                    <a:pt x="12700" y="437769"/>
                  </a:cubicBezTo>
                  <a:cubicBezTo>
                    <a:pt x="9017" y="425831"/>
                    <a:pt x="6985" y="418211"/>
                    <a:pt x="6731" y="417195"/>
                  </a:cubicBezTo>
                  <a:cubicBezTo>
                    <a:pt x="34290" y="242443"/>
                    <a:pt x="133985" y="43434"/>
                    <a:pt x="180721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168" name="Group 168"/>
          <p:cNvGrpSpPr/>
          <p:nvPr/>
        </p:nvGrpSpPr>
        <p:grpSpPr>
          <a:xfrm>
            <a:off x="15573950" y="2432800"/>
            <a:ext cx="508826" cy="610838"/>
            <a:chOff x="0" y="0"/>
            <a:chExt cx="678434" cy="814451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678434" cy="814451"/>
            </a:xfrm>
            <a:custGeom>
              <a:avLst/>
              <a:gdLst/>
              <a:ahLst/>
              <a:cxnLst/>
              <a:rect l="l" t="t" r="r" b="b"/>
              <a:pathLst>
                <a:path w="678434" h="814451">
                  <a:moveTo>
                    <a:pt x="37211" y="0"/>
                  </a:moveTo>
                  <a:cubicBezTo>
                    <a:pt x="37211" y="0"/>
                    <a:pt x="38862" y="33147"/>
                    <a:pt x="44958" y="77470"/>
                  </a:cubicBezTo>
                  <a:cubicBezTo>
                    <a:pt x="37719" y="55499"/>
                    <a:pt x="32004" y="36068"/>
                    <a:pt x="27940" y="22606"/>
                  </a:cubicBezTo>
                  <a:cubicBezTo>
                    <a:pt x="33020" y="8255"/>
                    <a:pt x="37211" y="0"/>
                    <a:pt x="37211" y="0"/>
                  </a:cubicBezTo>
                  <a:close/>
                  <a:moveTo>
                    <a:pt x="17272" y="57531"/>
                  </a:moveTo>
                  <a:cubicBezTo>
                    <a:pt x="14859" y="127508"/>
                    <a:pt x="23114" y="245364"/>
                    <a:pt x="98044" y="298704"/>
                  </a:cubicBezTo>
                  <a:cubicBezTo>
                    <a:pt x="126238" y="318770"/>
                    <a:pt x="148082" y="325882"/>
                    <a:pt x="167005" y="325882"/>
                  </a:cubicBezTo>
                  <a:cubicBezTo>
                    <a:pt x="187833" y="325882"/>
                    <a:pt x="204724" y="317246"/>
                    <a:pt x="221234" y="307594"/>
                  </a:cubicBezTo>
                  <a:cubicBezTo>
                    <a:pt x="286639" y="430022"/>
                    <a:pt x="361188" y="549275"/>
                    <a:pt x="383667" y="556768"/>
                  </a:cubicBezTo>
                  <a:cubicBezTo>
                    <a:pt x="385699" y="557530"/>
                    <a:pt x="387477" y="557784"/>
                    <a:pt x="389001" y="557784"/>
                  </a:cubicBezTo>
                  <a:cubicBezTo>
                    <a:pt x="399034" y="557784"/>
                    <a:pt x="403606" y="545719"/>
                    <a:pt x="404495" y="528574"/>
                  </a:cubicBezTo>
                  <a:lnTo>
                    <a:pt x="445770" y="643509"/>
                  </a:lnTo>
                  <a:cubicBezTo>
                    <a:pt x="445770" y="643509"/>
                    <a:pt x="364236" y="605790"/>
                    <a:pt x="338328" y="575056"/>
                  </a:cubicBezTo>
                  <a:cubicBezTo>
                    <a:pt x="312166" y="544195"/>
                    <a:pt x="235712" y="423926"/>
                    <a:pt x="235712" y="423926"/>
                  </a:cubicBezTo>
                  <a:lnTo>
                    <a:pt x="256159" y="533781"/>
                  </a:lnTo>
                  <a:cubicBezTo>
                    <a:pt x="256159" y="533781"/>
                    <a:pt x="104267" y="379857"/>
                    <a:pt x="37211" y="256667"/>
                  </a:cubicBezTo>
                  <a:cubicBezTo>
                    <a:pt x="0" y="188595"/>
                    <a:pt x="4064" y="117094"/>
                    <a:pt x="15113" y="67056"/>
                  </a:cubicBezTo>
                  <a:cubicBezTo>
                    <a:pt x="15875" y="63754"/>
                    <a:pt x="16637" y="60452"/>
                    <a:pt x="17272" y="57404"/>
                  </a:cubicBezTo>
                  <a:close/>
                  <a:moveTo>
                    <a:pt x="392938" y="423926"/>
                  </a:moveTo>
                  <a:lnTo>
                    <a:pt x="678434" y="814451"/>
                  </a:lnTo>
                  <a:cubicBezTo>
                    <a:pt x="657987" y="814451"/>
                    <a:pt x="562356" y="722122"/>
                    <a:pt x="503936" y="657098"/>
                  </a:cubicBezTo>
                  <a:cubicBezTo>
                    <a:pt x="471297" y="620522"/>
                    <a:pt x="432308" y="551688"/>
                    <a:pt x="404368" y="498221"/>
                  </a:cubicBezTo>
                  <a:cubicBezTo>
                    <a:pt x="401574" y="462534"/>
                    <a:pt x="393065" y="424053"/>
                    <a:pt x="393065" y="424053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70" name="Group 170"/>
          <p:cNvGrpSpPr/>
          <p:nvPr/>
        </p:nvGrpSpPr>
        <p:grpSpPr>
          <a:xfrm>
            <a:off x="15859907" y="2935956"/>
            <a:ext cx="126682" cy="103251"/>
            <a:chOff x="0" y="0"/>
            <a:chExt cx="168910" cy="137668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168910" cy="137668"/>
            </a:xfrm>
            <a:custGeom>
              <a:avLst/>
              <a:gdLst/>
              <a:ahLst/>
              <a:cxnLst/>
              <a:rect l="l" t="t" r="r" b="b"/>
              <a:pathLst>
                <a:path w="168910" h="137668">
                  <a:moveTo>
                    <a:pt x="0" y="0"/>
                  </a:moveTo>
                  <a:lnTo>
                    <a:pt x="168910" y="137668"/>
                  </a:lnTo>
                  <a:cubicBezTo>
                    <a:pt x="133096" y="110998"/>
                    <a:pt x="65278" y="55245"/>
                    <a:pt x="0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172" name="Group 172"/>
          <p:cNvGrpSpPr/>
          <p:nvPr/>
        </p:nvGrpSpPr>
        <p:grpSpPr>
          <a:xfrm>
            <a:off x="16374309" y="2841563"/>
            <a:ext cx="16193" cy="24860"/>
            <a:chOff x="0" y="0"/>
            <a:chExt cx="21590" cy="33147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21590" cy="33147"/>
            </a:xfrm>
            <a:custGeom>
              <a:avLst/>
              <a:gdLst/>
              <a:ahLst/>
              <a:cxnLst/>
              <a:rect l="l" t="t" r="r" b="b"/>
              <a:pathLst>
                <a:path w="21590" h="33147">
                  <a:moveTo>
                    <a:pt x="14986" y="0"/>
                  </a:moveTo>
                  <a:cubicBezTo>
                    <a:pt x="17526" y="6350"/>
                    <a:pt x="19558" y="11811"/>
                    <a:pt x="21590" y="16637"/>
                  </a:cubicBezTo>
                  <a:cubicBezTo>
                    <a:pt x="18542" y="26162"/>
                    <a:pt x="14224" y="33020"/>
                    <a:pt x="8255" y="33147"/>
                  </a:cubicBezTo>
                  <a:cubicBezTo>
                    <a:pt x="6731" y="33147"/>
                    <a:pt x="3937" y="28956"/>
                    <a:pt x="0" y="20828"/>
                  </a:cubicBezTo>
                  <a:cubicBezTo>
                    <a:pt x="6223" y="12700"/>
                    <a:pt x="11303" y="5334"/>
                    <a:pt x="14986" y="0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174" name="Group 174"/>
          <p:cNvGrpSpPr/>
          <p:nvPr/>
        </p:nvGrpSpPr>
        <p:grpSpPr>
          <a:xfrm>
            <a:off x="16116468" y="2002644"/>
            <a:ext cx="269081" cy="854583"/>
            <a:chOff x="0" y="0"/>
            <a:chExt cx="358775" cy="1139444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358775" cy="1139444"/>
            </a:xfrm>
            <a:custGeom>
              <a:avLst/>
              <a:gdLst/>
              <a:ahLst/>
              <a:cxnLst/>
              <a:rect l="l" t="t" r="r" b="b"/>
              <a:pathLst>
                <a:path w="358775" h="1139444">
                  <a:moveTo>
                    <a:pt x="68707" y="0"/>
                  </a:moveTo>
                  <a:cubicBezTo>
                    <a:pt x="59944" y="10541"/>
                    <a:pt x="55372" y="32893"/>
                    <a:pt x="66675" y="79375"/>
                  </a:cubicBezTo>
                  <a:cubicBezTo>
                    <a:pt x="79121" y="130429"/>
                    <a:pt x="144272" y="372110"/>
                    <a:pt x="210947" y="607949"/>
                  </a:cubicBezTo>
                  <a:cubicBezTo>
                    <a:pt x="212979" y="614680"/>
                    <a:pt x="316230" y="1001903"/>
                    <a:pt x="358775" y="1118616"/>
                  </a:cubicBezTo>
                  <a:cubicBezTo>
                    <a:pt x="354965" y="1123950"/>
                    <a:pt x="350012" y="1131316"/>
                    <a:pt x="343662" y="1139444"/>
                  </a:cubicBezTo>
                  <a:cubicBezTo>
                    <a:pt x="287655" y="1025906"/>
                    <a:pt x="0" y="157607"/>
                    <a:pt x="6350" y="80899"/>
                  </a:cubicBezTo>
                  <a:cubicBezTo>
                    <a:pt x="10541" y="31115"/>
                    <a:pt x="43307" y="9525"/>
                    <a:pt x="68707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16157952" y="1997279"/>
            <a:ext cx="152781" cy="539496"/>
            <a:chOff x="0" y="0"/>
            <a:chExt cx="203708" cy="719328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203708" cy="719328"/>
            </a:xfrm>
            <a:custGeom>
              <a:avLst/>
              <a:gdLst/>
              <a:ahLst/>
              <a:cxnLst/>
              <a:rect l="l" t="t" r="r" b="b"/>
              <a:pathLst>
                <a:path w="203708" h="719328">
                  <a:moveTo>
                    <a:pt x="43307" y="0"/>
                  </a:moveTo>
                  <a:lnTo>
                    <a:pt x="200914" y="710565"/>
                  </a:lnTo>
                  <a:lnTo>
                    <a:pt x="203708" y="719328"/>
                  </a:lnTo>
                  <a:cubicBezTo>
                    <a:pt x="176784" y="660781"/>
                    <a:pt x="155702" y="615061"/>
                    <a:pt x="155702" y="615061"/>
                  </a:cubicBezTo>
                  <a:cubicBezTo>
                    <a:pt x="89027" y="379222"/>
                    <a:pt x="23876" y="137541"/>
                    <a:pt x="11430" y="86487"/>
                  </a:cubicBezTo>
                  <a:cubicBezTo>
                    <a:pt x="0" y="40005"/>
                    <a:pt x="4572" y="17653"/>
                    <a:pt x="13335" y="7112"/>
                  </a:cubicBezTo>
                  <a:cubicBezTo>
                    <a:pt x="29972" y="1016"/>
                    <a:pt x="43307" y="0"/>
                    <a:pt x="43307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178" name="Group 178"/>
          <p:cNvGrpSpPr/>
          <p:nvPr/>
        </p:nvGrpSpPr>
        <p:grpSpPr>
          <a:xfrm>
            <a:off x="16274749" y="2458650"/>
            <a:ext cx="121444" cy="395478"/>
            <a:chOff x="0" y="0"/>
            <a:chExt cx="161925" cy="527304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61925" cy="527304"/>
            </a:xfrm>
            <a:custGeom>
              <a:avLst/>
              <a:gdLst/>
              <a:ahLst/>
              <a:cxnLst/>
              <a:rect l="l" t="t" r="r" b="b"/>
              <a:pathLst>
                <a:path w="161925" h="527304">
                  <a:moveTo>
                    <a:pt x="0" y="0"/>
                  </a:moveTo>
                  <a:cubicBezTo>
                    <a:pt x="0" y="0"/>
                    <a:pt x="21082" y="45720"/>
                    <a:pt x="48006" y="104267"/>
                  </a:cubicBezTo>
                  <a:lnTo>
                    <a:pt x="160401" y="454787"/>
                  </a:lnTo>
                  <a:cubicBezTo>
                    <a:pt x="160401" y="454787"/>
                    <a:pt x="161925" y="501650"/>
                    <a:pt x="154432" y="527304"/>
                  </a:cubicBezTo>
                  <a:cubicBezTo>
                    <a:pt x="152400" y="522478"/>
                    <a:pt x="150368" y="517017"/>
                    <a:pt x="147828" y="510667"/>
                  </a:cubicBezTo>
                  <a:cubicBezTo>
                    <a:pt x="105283" y="393954"/>
                    <a:pt x="1905" y="6731"/>
                    <a:pt x="0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180" name="Group 180"/>
          <p:cNvGrpSpPr/>
          <p:nvPr/>
        </p:nvGrpSpPr>
        <p:grpSpPr>
          <a:xfrm>
            <a:off x="15930623" y="2727172"/>
            <a:ext cx="16002" cy="27718"/>
            <a:chOff x="0" y="0"/>
            <a:chExt cx="21336" cy="36957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21336" cy="36957"/>
            </a:xfrm>
            <a:custGeom>
              <a:avLst/>
              <a:gdLst/>
              <a:ahLst/>
              <a:cxnLst/>
              <a:rect l="l" t="t" r="r" b="b"/>
              <a:pathLst>
                <a:path w="21336" h="36957">
                  <a:moveTo>
                    <a:pt x="5969" y="0"/>
                  </a:moveTo>
                  <a:cubicBezTo>
                    <a:pt x="10922" y="15367"/>
                    <a:pt x="15240" y="26416"/>
                    <a:pt x="18034" y="31369"/>
                  </a:cubicBezTo>
                  <a:cubicBezTo>
                    <a:pt x="20320" y="35179"/>
                    <a:pt x="21336" y="36957"/>
                    <a:pt x="21336" y="36957"/>
                  </a:cubicBezTo>
                  <a:cubicBezTo>
                    <a:pt x="21082" y="36957"/>
                    <a:pt x="13081" y="24257"/>
                    <a:pt x="0" y="5715"/>
                  </a:cubicBezTo>
                  <a:cubicBezTo>
                    <a:pt x="2159" y="3937"/>
                    <a:pt x="4191" y="1905"/>
                    <a:pt x="5969" y="0"/>
                  </a:cubicBezTo>
                  <a:close/>
                </a:path>
              </a:pathLst>
            </a:custGeom>
            <a:solidFill>
              <a:srgbClr val="188B62"/>
            </a:solidFill>
          </p:spPr>
        </p:sp>
      </p:grpSp>
      <p:grpSp>
        <p:nvGrpSpPr>
          <p:cNvPr id="182" name="Group 182"/>
          <p:cNvGrpSpPr/>
          <p:nvPr/>
        </p:nvGrpSpPr>
        <p:grpSpPr>
          <a:xfrm>
            <a:off x="15721465" y="2396873"/>
            <a:ext cx="213646" cy="334518"/>
            <a:chOff x="0" y="0"/>
            <a:chExt cx="284861" cy="446024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284861" cy="446024"/>
            </a:xfrm>
            <a:custGeom>
              <a:avLst/>
              <a:gdLst/>
              <a:ahLst/>
              <a:cxnLst/>
              <a:rect l="l" t="t" r="r" b="b"/>
              <a:pathLst>
                <a:path w="284861" h="446024">
                  <a:moveTo>
                    <a:pt x="170434" y="0"/>
                  </a:moveTo>
                  <a:cubicBezTo>
                    <a:pt x="170561" y="635"/>
                    <a:pt x="249428" y="331597"/>
                    <a:pt x="284861" y="440309"/>
                  </a:cubicBezTo>
                  <a:cubicBezTo>
                    <a:pt x="283083" y="442341"/>
                    <a:pt x="281051" y="444246"/>
                    <a:pt x="278765" y="446024"/>
                  </a:cubicBezTo>
                  <a:cubicBezTo>
                    <a:pt x="244602" y="397510"/>
                    <a:pt x="176022" y="307467"/>
                    <a:pt x="121920" y="287401"/>
                  </a:cubicBezTo>
                  <a:cubicBezTo>
                    <a:pt x="111760" y="283591"/>
                    <a:pt x="103124" y="282067"/>
                    <a:pt x="95250" y="282067"/>
                  </a:cubicBezTo>
                  <a:cubicBezTo>
                    <a:pt x="70231" y="282067"/>
                    <a:pt x="55499" y="299466"/>
                    <a:pt x="39243" y="316738"/>
                  </a:cubicBezTo>
                  <a:cubicBezTo>
                    <a:pt x="31877" y="324231"/>
                    <a:pt x="24384" y="332105"/>
                    <a:pt x="15621" y="338455"/>
                  </a:cubicBezTo>
                  <a:cubicBezTo>
                    <a:pt x="10287" y="328422"/>
                    <a:pt x="4953" y="318643"/>
                    <a:pt x="0" y="308610"/>
                  </a:cubicBezTo>
                  <a:cubicBezTo>
                    <a:pt x="22606" y="292100"/>
                    <a:pt x="43307" y="263398"/>
                    <a:pt x="81661" y="255524"/>
                  </a:cubicBezTo>
                  <a:cubicBezTo>
                    <a:pt x="83947" y="255270"/>
                    <a:pt x="86233" y="255016"/>
                    <a:pt x="88519" y="255016"/>
                  </a:cubicBezTo>
                  <a:cubicBezTo>
                    <a:pt x="153797" y="255016"/>
                    <a:pt x="268986" y="416814"/>
                    <a:pt x="268986" y="416814"/>
                  </a:cubicBezTo>
                  <a:lnTo>
                    <a:pt x="170434" y="0"/>
                  </a:lnTo>
                  <a:close/>
                </a:path>
              </a:pathLst>
            </a:custGeom>
            <a:solidFill>
              <a:srgbClr val="DC3C53"/>
            </a:solidFill>
          </p:spPr>
        </p:sp>
      </p:grpSp>
      <p:grpSp>
        <p:nvGrpSpPr>
          <p:cNvPr id="184" name="Group 184"/>
          <p:cNvGrpSpPr/>
          <p:nvPr/>
        </p:nvGrpSpPr>
        <p:grpSpPr>
          <a:xfrm>
            <a:off x="15733130" y="2396873"/>
            <a:ext cx="238696" cy="384524"/>
            <a:chOff x="0" y="0"/>
            <a:chExt cx="318262" cy="512699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318262" cy="512699"/>
            </a:xfrm>
            <a:custGeom>
              <a:avLst/>
              <a:gdLst/>
              <a:ahLst/>
              <a:cxnLst/>
              <a:rect l="l" t="t" r="r" b="b"/>
              <a:pathLst>
                <a:path w="318262" h="512699">
                  <a:moveTo>
                    <a:pt x="154813" y="0"/>
                  </a:moveTo>
                  <a:cubicBezTo>
                    <a:pt x="154813" y="127"/>
                    <a:pt x="318262" y="482346"/>
                    <a:pt x="290068" y="509905"/>
                  </a:cubicBezTo>
                  <a:cubicBezTo>
                    <a:pt x="288036" y="511937"/>
                    <a:pt x="285750" y="512699"/>
                    <a:pt x="283210" y="512699"/>
                  </a:cubicBezTo>
                  <a:cubicBezTo>
                    <a:pt x="252349" y="512699"/>
                    <a:pt x="191516" y="360807"/>
                    <a:pt x="106299" y="333883"/>
                  </a:cubicBezTo>
                  <a:cubicBezTo>
                    <a:pt x="95885" y="330581"/>
                    <a:pt x="86741" y="329057"/>
                    <a:pt x="77851" y="329057"/>
                  </a:cubicBezTo>
                  <a:cubicBezTo>
                    <a:pt x="53213" y="329057"/>
                    <a:pt x="34417" y="340106"/>
                    <a:pt x="15621" y="351409"/>
                  </a:cubicBezTo>
                  <a:cubicBezTo>
                    <a:pt x="13335" y="352679"/>
                    <a:pt x="11049" y="353949"/>
                    <a:pt x="9017" y="355219"/>
                  </a:cubicBezTo>
                  <a:cubicBezTo>
                    <a:pt x="6096" y="349631"/>
                    <a:pt x="3048" y="343789"/>
                    <a:pt x="0" y="338328"/>
                  </a:cubicBezTo>
                  <a:cubicBezTo>
                    <a:pt x="8763" y="331978"/>
                    <a:pt x="16256" y="324231"/>
                    <a:pt x="23622" y="316611"/>
                  </a:cubicBezTo>
                  <a:cubicBezTo>
                    <a:pt x="40005" y="299339"/>
                    <a:pt x="54610" y="281940"/>
                    <a:pt x="79629" y="281940"/>
                  </a:cubicBezTo>
                  <a:cubicBezTo>
                    <a:pt x="87503" y="281940"/>
                    <a:pt x="96139" y="283464"/>
                    <a:pt x="106299" y="287274"/>
                  </a:cubicBezTo>
                  <a:cubicBezTo>
                    <a:pt x="160401" y="307340"/>
                    <a:pt x="228981" y="397383"/>
                    <a:pt x="263144" y="445897"/>
                  </a:cubicBezTo>
                  <a:cubicBezTo>
                    <a:pt x="276225" y="464439"/>
                    <a:pt x="284353" y="477139"/>
                    <a:pt x="284480" y="477139"/>
                  </a:cubicBezTo>
                  <a:cubicBezTo>
                    <a:pt x="284607" y="477139"/>
                    <a:pt x="283464" y="475361"/>
                    <a:pt x="281178" y="471551"/>
                  </a:cubicBezTo>
                  <a:cubicBezTo>
                    <a:pt x="278384" y="466471"/>
                    <a:pt x="274066" y="455422"/>
                    <a:pt x="269113" y="440055"/>
                  </a:cubicBezTo>
                  <a:cubicBezTo>
                    <a:pt x="233807" y="331470"/>
                    <a:pt x="154813" y="127"/>
                    <a:pt x="154813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186" name="Group 186"/>
          <p:cNvGrpSpPr/>
          <p:nvPr/>
        </p:nvGrpSpPr>
        <p:grpSpPr>
          <a:xfrm>
            <a:off x="15586912" y="2434298"/>
            <a:ext cx="146114" cy="226219"/>
            <a:chOff x="0" y="0"/>
            <a:chExt cx="194818" cy="301625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94818" cy="301625"/>
            </a:xfrm>
            <a:custGeom>
              <a:avLst/>
              <a:gdLst/>
              <a:ahLst/>
              <a:cxnLst/>
              <a:rect l="l" t="t" r="r" b="b"/>
              <a:pathLst>
                <a:path w="194818" h="301625">
                  <a:moveTo>
                    <a:pt x="4572" y="0"/>
                  </a:moveTo>
                  <a:cubicBezTo>
                    <a:pt x="4572" y="0"/>
                    <a:pt x="6604" y="7874"/>
                    <a:pt x="10541" y="20574"/>
                  </a:cubicBezTo>
                  <a:cubicBezTo>
                    <a:pt x="7112" y="29845"/>
                    <a:pt x="3302" y="41656"/>
                    <a:pt x="0" y="55499"/>
                  </a:cubicBezTo>
                  <a:cubicBezTo>
                    <a:pt x="1016" y="22225"/>
                    <a:pt x="4572" y="0"/>
                    <a:pt x="4572" y="0"/>
                  </a:cubicBezTo>
                  <a:close/>
                  <a:moveTo>
                    <a:pt x="27686" y="75438"/>
                  </a:moveTo>
                  <a:cubicBezTo>
                    <a:pt x="52324" y="149606"/>
                    <a:pt x="92583" y="253746"/>
                    <a:pt x="127508" y="266954"/>
                  </a:cubicBezTo>
                  <a:cubicBezTo>
                    <a:pt x="134493" y="269748"/>
                    <a:pt x="141097" y="271018"/>
                    <a:pt x="147066" y="271018"/>
                  </a:cubicBezTo>
                  <a:cubicBezTo>
                    <a:pt x="159131" y="271018"/>
                    <a:pt x="169418" y="265938"/>
                    <a:pt x="179197" y="258699"/>
                  </a:cubicBezTo>
                  <a:cubicBezTo>
                    <a:pt x="184277" y="268859"/>
                    <a:pt x="189484" y="278638"/>
                    <a:pt x="194818" y="288671"/>
                  </a:cubicBezTo>
                  <a:cubicBezTo>
                    <a:pt x="183515" y="296418"/>
                    <a:pt x="170180" y="301625"/>
                    <a:pt x="152654" y="301625"/>
                  </a:cubicBezTo>
                  <a:cubicBezTo>
                    <a:pt x="145796" y="301625"/>
                    <a:pt x="138557" y="300990"/>
                    <a:pt x="130429" y="299212"/>
                  </a:cubicBezTo>
                  <a:cubicBezTo>
                    <a:pt x="67183" y="285623"/>
                    <a:pt x="39624" y="159893"/>
                    <a:pt x="27686" y="75438"/>
                  </a:cubicBezTo>
                  <a:close/>
                </a:path>
              </a:pathLst>
            </a:custGeom>
            <a:solidFill>
              <a:srgbClr val="CB3045"/>
            </a:solidFill>
          </p:spPr>
        </p:sp>
      </p:grpSp>
      <p:grpSp>
        <p:nvGrpSpPr>
          <p:cNvPr id="188" name="Group 188"/>
          <p:cNvGrpSpPr/>
          <p:nvPr/>
        </p:nvGrpSpPr>
        <p:grpSpPr>
          <a:xfrm>
            <a:off x="15585082" y="2449774"/>
            <a:ext cx="154686" cy="227457"/>
            <a:chOff x="0" y="0"/>
            <a:chExt cx="206248" cy="303276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206248" cy="303276"/>
            </a:xfrm>
            <a:custGeom>
              <a:avLst/>
              <a:gdLst/>
              <a:ahLst/>
              <a:cxnLst/>
              <a:rect l="l" t="t" r="r" b="b"/>
              <a:pathLst>
                <a:path w="206248" h="303276">
                  <a:moveTo>
                    <a:pt x="12954" y="0"/>
                  </a:moveTo>
                  <a:cubicBezTo>
                    <a:pt x="17018" y="13589"/>
                    <a:pt x="22733" y="32893"/>
                    <a:pt x="30099" y="54864"/>
                  </a:cubicBezTo>
                  <a:cubicBezTo>
                    <a:pt x="41910" y="139319"/>
                    <a:pt x="69596" y="265049"/>
                    <a:pt x="132842" y="278638"/>
                  </a:cubicBezTo>
                  <a:cubicBezTo>
                    <a:pt x="140843" y="280416"/>
                    <a:pt x="148209" y="281051"/>
                    <a:pt x="155067" y="281051"/>
                  </a:cubicBezTo>
                  <a:cubicBezTo>
                    <a:pt x="172593" y="281051"/>
                    <a:pt x="185928" y="275844"/>
                    <a:pt x="197231" y="268097"/>
                  </a:cubicBezTo>
                  <a:cubicBezTo>
                    <a:pt x="200279" y="273558"/>
                    <a:pt x="203327" y="279400"/>
                    <a:pt x="206248" y="284988"/>
                  </a:cubicBezTo>
                  <a:cubicBezTo>
                    <a:pt x="189738" y="294767"/>
                    <a:pt x="172847" y="303276"/>
                    <a:pt x="152019" y="303276"/>
                  </a:cubicBezTo>
                  <a:cubicBezTo>
                    <a:pt x="133223" y="303276"/>
                    <a:pt x="111252" y="296164"/>
                    <a:pt x="83058" y="276098"/>
                  </a:cubicBezTo>
                  <a:cubicBezTo>
                    <a:pt x="8255" y="222758"/>
                    <a:pt x="0" y="104775"/>
                    <a:pt x="2413" y="34798"/>
                  </a:cubicBezTo>
                  <a:cubicBezTo>
                    <a:pt x="5715" y="21082"/>
                    <a:pt x="9525" y="9144"/>
                    <a:pt x="12954" y="0"/>
                  </a:cubicBezTo>
                  <a:close/>
                </a:path>
              </a:pathLst>
            </a:custGeom>
            <a:solidFill>
              <a:srgbClr val="D78B11"/>
            </a:solidFill>
          </p:spPr>
        </p:sp>
      </p:grpSp>
      <p:grpSp>
        <p:nvGrpSpPr>
          <p:cNvPr id="190" name="Group 190"/>
          <p:cNvGrpSpPr/>
          <p:nvPr/>
        </p:nvGrpSpPr>
        <p:grpSpPr>
          <a:xfrm>
            <a:off x="16721640" y="2798353"/>
            <a:ext cx="713042" cy="132111"/>
            <a:chOff x="0" y="0"/>
            <a:chExt cx="950722" cy="176149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950722" cy="176149"/>
            </a:xfrm>
            <a:custGeom>
              <a:avLst/>
              <a:gdLst/>
              <a:ahLst/>
              <a:cxnLst/>
              <a:rect l="l" t="t" r="r" b="b"/>
              <a:pathLst>
                <a:path w="950722" h="176149">
                  <a:moveTo>
                    <a:pt x="835533" y="127"/>
                  </a:moveTo>
                  <a:cubicBezTo>
                    <a:pt x="883793" y="127"/>
                    <a:pt x="924052" y="36322"/>
                    <a:pt x="924052" y="36322"/>
                  </a:cubicBezTo>
                  <a:cubicBezTo>
                    <a:pt x="937895" y="56515"/>
                    <a:pt x="947420" y="75311"/>
                    <a:pt x="950722" y="88138"/>
                  </a:cubicBezTo>
                  <a:cubicBezTo>
                    <a:pt x="950722" y="97917"/>
                    <a:pt x="948563" y="104775"/>
                    <a:pt x="948563" y="104775"/>
                  </a:cubicBezTo>
                  <a:lnTo>
                    <a:pt x="0" y="176149"/>
                  </a:lnTo>
                  <a:cubicBezTo>
                    <a:pt x="0" y="176149"/>
                    <a:pt x="756666" y="16256"/>
                    <a:pt x="814197" y="2540"/>
                  </a:cubicBezTo>
                  <a:cubicBezTo>
                    <a:pt x="821309" y="762"/>
                    <a:pt x="828421" y="0"/>
                    <a:pt x="835533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92" name="Group 192"/>
          <p:cNvGrpSpPr/>
          <p:nvPr/>
        </p:nvGrpSpPr>
        <p:grpSpPr>
          <a:xfrm>
            <a:off x="16176169" y="3091615"/>
            <a:ext cx="1026509" cy="274225"/>
            <a:chOff x="0" y="0"/>
            <a:chExt cx="1368679" cy="365633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368679" cy="365633"/>
            </a:xfrm>
            <a:custGeom>
              <a:avLst/>
              <a:gdLst/>
              <a:ahLst/>
              <a:cxnLst/>
              <a:rect l="l" t="t" r="r" b="b"/>
              <a:pathLst>
                <a:path w="1368679" h="365633">
                  <a:moveTo>
                    <a:pt x="0" y="0"/>
                  </a:moveTo>
                  <a:cubicBezTo>
                    <a:pt x="211836" y="63119"/>
                    <a:pt x="1162558" y="344043"/>
                    <a:pt x="1368679" y="364363"/>
                  </a:cubicBezTo>
                  <a:cubicBezTo>
                    <a:pt x="1360170" y="365379"/>
                    <a:pt x="1351407" y="365633"/>
                    <a:pt x="1342517" y="365633"/>
                  </a:cubicBezTo>
                  <a:lnTo>
                    <a:pt x="1334262" y="365633"/>
                  </a:lnTo>
                  <a:cubicBezTo>
                    <a:pt x="1215644" y="361950"/>
                    <a:pt x="217932" y="65278"/>
                    <a:pt x="0" y="0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194" name="Group 194"/>
          <p:cNvGrpSpPr/>
          <p:nvPr/>
        </p:nvGrpSpPr>
        <p:grpSpPr>
          <a:xfrm>
            <a:off x="16144617" y="3082282"/>
            <a:ext cx="31432" cy="9335"/>
            <a:chOff x="0" y="0"/>
            <a:chExt cx="41910" cy="12446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41910" cy="12446"/>
            </a:xfrm>
            <a:custGeom>
              <a:avLst/>
              <a:gdLst/>
              <a:ahLst/>
              <a:cxnLst/>
              <a:rect l="l" t="t" r="r" b="b"/>
              <a:pathLst>
                <a:path w="41910" h="12446">
                  <a:moveTo>
                    <a:pt x="0" y="0"/>
                  </a:moveTo>
                  <a:cubicBezTo>
                    <a:pt x="1016" y="127"/>
                    <a:pt x="15748" y="4699"/>
                    <a:pt x="41910" y="12446"/>
                  </a:cubicBezTo>
                  <a:cubicBezTo>
                    <a:pt x="15748" y="4699"/>
                    <a:pt x="1016" y="127"/>
                    <a:pt x="0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196" name="Group 196"/>
          <p:cNvGrpSpPr/>
          <p:nvPr/>
        </p:nvGrpSpPr>
        <p:grpSpPr>
          <a:xfrm>
            <a:off x="16144673" y="2947270"/>
            <a:ext cx="1213961" cy="417766"/>
            <a:chOff x="0" y="0"/>
            <a:chExt cx="1618615" cy="557022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1618615" cy="557022"/>
            </a:xfrm>
            <a:custGeom>
              <a:avLst/>
              <a:gdLst/>
              <a:ahLst/>
              <a:cxnLst/>
              <a:rect l="l" t="t" r="r" b="b"/>
              <a:pathLst>
                <a:path w="1618615" h="557022">
                  <a:moveTo>
                    <a:pt x="199644" y="0"/>
                  </a:moveTo>
                  <a:lnTo>
                    <a:pt x="1295527" y="149860"/>
                  </a:lnTo>
                  <a:lnTo>
                    <a:pt x="467487" y="97790"/>
                  </a:lnTo>
                  <a:lnTo>
                    <a:pt x="1618615" y="461137"/>
                  </a:lnTo>
                  <a:cubicBezTo>
                    <a:pt x="1618615" y="461137"/>
                    <a:pt x="1527937" y="545338"/>
                    <a:pt x="1410716" y="557022"/>
                  </a:cubicBezTo>
                  <a:cubicBezTo>
                    <a:pt x="1204595" y="536448"/>
                    <a:pt x="253873" y="255651"/>
                    <a:pt x="41910" y="192405"/>
                  </a:cubicBezTo>
                  <a:cubicBezTo>
                    <a:pt x="15748" y="184658"/>
                    <a:pt x="1016" y="180213"/>
                    <a:pt x="0" y="179959"/>
                  </a:cubicBezTo>
                  <a:lnTo>
                    <a:pt x="199644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580755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The beat experience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85292" y="4515198"/>
            <a:ext cx="571" cy="23812"/>
            <a:chOff x="0" y="0"/>
            <a:chExt cx="762" cy="317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2" cy="31750"/>
            </a:xfrm>
            <a:custGeom>
              <a:avLst/>
              <a:gdLst/>
              <a:ahLst/>
              <a:cxnLst/>
              <a:rect l="l" t="t" r="r" b="b"/>
              <a:pathLst>
                <a:path w="762" h="31750">
                  <a:moveTo>
                    <a:pt x="762" y="0"/>
                  </a:moveTo>
                  <a:cubicBezTo>
                    <a:pt x="254" y="5461"/>
                    <a:pt x="0" y="11049"/>
                    <a:pt x="0" y="16637"/>
                  </a:cubicBezTo>
                  <a:cubicBezTo>
                    <a:pt x="0" y="21717"/>
                    <a:pt x="254" y="26924"/>
                    <a:pt x="635" y="3175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98A8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003680" y="3013636"/>
            <a:ext cx="1929574" cy="3406807"/>
            <a:chOff x="0" y="0"/>
            <a:chExt cx="2572766" cy="45424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72766" cy="4542409"/>
            </a:xfrm>
            <a:custGeom>
              <a:avLst/>
              <a:gdLst/>
              <a:ahLst/>
              <a:cxnLst/>
              <a:rect l="l" t="t" r="r" b="b"/>
              <a:pathLst>
                <a:path w="2572766" h="4542409">
                  <a:moveTo>
                    <a:pt x="0" y="0"/>
                  </a:moveTo>
                  <a:lnTo>
                    <a:pt x="2572766" y="0"/>
                  </a:lnTo>
                  <a:lnTo>
                    <a:pt x="2572766" y="4542409"/>
                  </a:lnTo>
                  <a:lnTo>
                    <a:pt x="0" y="4542409"/>
                  </a:lnTo>
                  <a:close/>
                </a:path>
              </a:pathLst>
            </a:custGeom>
            <a:solidFill>
              <a:srgbClr val="D0E0E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924590" y="2663950"/>
            <a:ext cx="2078164" cy="4106132"/>
            <a:chOff x="0" y="0"/>
            <a:chExt cx="2770886" cy="54748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0886" cy="5474843"/>
            </a:xfrm>
            <a:custGeom>
              <a:avLst/>
              <a:gdLst/>
              <a:ahLst/>
              <a:cxnLst/>
              <a:rect l="l" t="t" r="r" b="b"/>
              <a:pathLst>
                <a:path w="2770886" h="5474843">
                  <a:moveTo>
                    <a:pt x="1648333" y="224917"/>
                  </a:moveTo>
                  <a:cubicBezTo>
                    <a:pt x="1677543" y="224917"/>
                    <a:pt x="1691386" y="249047"/>
                    <a:pt x="1691386" y="268605"/>
                  </a:cubicBezTo>
                  <a:cubicBezTo>
                    <a:pt x="1691386" y="288671"/>
                    <a:pt x="1677035" y="313055"/>
                    <a:pt x="1647317" y="313055"/>
                  </a:cubicBezTo>
                  <a:lnTo>
                    <a:pt x="1647317" y="287655"/>
                  </a:lnTo>
                  <a:lnTo>
                    <a:pt x="1647317" y="313055"/>
                  </a:lnTo>
                  <a:cubicBezTo>
                    <a:pt x="1646428" y="313055"/>
                    <a:pt x="1645666" y="313055"/>
                    <a:pt x="1645158" y="313055"/>
                  </a:cubicBezTo>
                  <a:cubicBezTo>
                    <a:pt x="1645158" y="313055"/>
                    <a:pt x="1645158" y="313055"/>
                    <a:pt x="1645158" y="313055"/>
                  </a:cubicBezTo>
                  <a:lnTo>
                    <a:pt x="1646428" y="287655"/>
                  </a:lnTo>
                  <a:lnTo>
                    <a:pt x="1645158" y="313055"/>
                  </a:lnTo>
                  <a:cubicBezTo>
                    <a:pt x="1644396" y="313055"/>
                    <a:pt x="1643761" y="312928"/>
                    <a:pt x="1643380" y="312928"/>
                  </a:cubicBezTo>
                  <a:lnTo>
                    <a:pt x="1645285" y="287655"/>
                  </a:lnTo>
                  <a:lnTo>
                    <a:pt x="1645285" y="313055"/>
                  </a:lnTo>
                  <a:lnTo>
                    <a:pt x="1102614" y="313055"/>
                  </a:lnTo>
                  <a:lnTo>
                    <a:pt x="1102614" y="287655"/>
                  </a:lnTo>
                  <a:lnTo>
                    <a:pt x="1104519" y="312928"/>
                  </a:lnTo>
                  <a:cubicBezTo>
                    <a:pt x="1104138" y="312928"/>
                    <a:pt x="1103503" y="313055"/>
                    <a:pt x="1102741" y="313055"/>
                  </a:cubicBezTo>
                  <a:cubicBezTo>
                    <a:pt x="1102106" y="313055"/>
                    <a:pt x="1101344" y="313055"/>
                    <a:pt x="1100582" y="313055"/>
                  </a:cubicBezTo>
                  <a:lnTo>
                    <a:pt x="1100582" y="287655"/>
                  </a:lnTo>
                  <a:lnTo>
                    <a:pt x="1100582" y="313055"/>
                  </a:lnTo>
                  <a:cubicBezTo>
                    <a:pt x="1070864" y="313055"/>
                    <a:pt x="1056513" y="288671"/>
                    <a:pt x="1056513" y="268605"/>
                  </a:cubicBezTo>
                  <a:cubicBezTo>
                    <a:pt x="1056513" y="249047"/>
                    <a:pt x="1070356" y="224917"/>
                    <a:pt x="1099566" y="224917"/>
                  </a:cubicBezTo>
                  <a:lnTo>
                    <a:pt x="1099566" y="250317"/>
                  </a:lnTo>
                  <a:lnTo>
                    <a:pt x="1099566" y="224917"/>
                  </a:lnTo>
                  <a:cubicBezTo>
                    <a:pt x="1100709" y="224917"/>
                    <a:pt x="1101852" y="224917"/>
                    <a:pt x="1102868" y="225044"/>
                  </a:cubicBezTo>
                  <a:cubicBezTo>
                    <a:pt x="1103884" y="225171"/>
                    <a:pt x="1104900" y="225171"/>
                    <a:pt x="1105789" y="225298"/>
                  </a:cubicBezTo>
                  <a:lnTo>
                    <a:pt x="1102741" y="250571"/>
                  </a:lnTo>
                  <a:lnTo>
                    <a:pt x="1102741" y="225171"/>
                  </a:lnTo>
                  <a:lnTo>
                    <a:pt x="1645412" y="225171"/>
                  </a:lnTo>
                  <a:lnTo>
                    <a:pt x="1645412" y="250571"/>
                  </a:lnTo>
                  <a:lnTo>
                    <a:pt x="1642364" y="225298"/>
                  </a:lnTo>
                  <a:cubicBezTo>
                    <a:pt x="1643253" y="225171"/>
                    <a:pt x="1644269" y="225044"/>
                    <a:pt x="1645285" y="225044"/>
                  </a:cubicBezTo>
                  <a:cubicBezTo>
                    <a:pt x="1646301" y="225044"/>
                    <a:pt x="1647444" y="224917"/>
                    <a:pt x="1648587" y="224917"/>
                  </a:cubicBezTo>
                  <a:lnTo>
                    <a:pt x="1648587" y="250317"/>
                  </a:lnTo>
                  <a:lnTo>
                    <a:pt x="1648587" y="224917"/>
                  </a:lnTo>
                  <a:moveTo>
                    <a:pt x="1648587" y="275717"/>
                  </a:moveTo>
                  <a:cubicBezTo>
                    <a:pt x="1648714" y="275717"/>
                    <a:pt x="1648841" y="275717"/>
                    <a:pt x="1648841" y="275717"/>
                  </a:cubicBezTo>
                  <a:cubicBezTo>
                    <a:pt x="1648841" y="275717"/>
                    <a:pt x="1648714" y="275717"/>
                    <a:pt x="1648587" y="275717"/>
                  </a:cubicBezTo>
                  <a:cubicBezTo>
                    <a:pt x="1647571" y="275844"/>
                    <a:pt x="1646555" y="275844"/>
                    <a:pt x="1645539" y="275844"/>
                  </a:cubicBezTo>
                  <a:lnTo>
                    <a:pt x="1102614" y="275844"/>
                  </a:lnTo>
                  <a:cubicBezTo>
                    <a:pt x="1101598" y="275844"/>
                    <a:pt x="1100582" y="275844"/>
                    <a:pt x="1099566" y="275717"/>
                  </a:cubicBezTo>
                  <a:cubicBezTo>
                    <a:pt x="1099312" y="275717"/>
                    <a:pt x="1099312" y="275717"/>
                    <a:pt x="1099312" y="275717"/>
                  </a:cubicBezTo>
                  <a:cubicBezTo>
                    <a:pt x="1099312" y="275717"/>
                    <a:pt x="1099439" y="275717"/>
                    <a:pt x="1099566" y="275717"/>
                  </a:cubicBezTo>
                  <a:cubicBezTo>
                    <a:pt x="1105154" y="275717"/>
                    <a:pt x="1107313" y="269748"/>
                    <a:pt x="1107313" y="268605"/>
                  </a:cubicBezTo>
                  <a:cubicBezTo>
                    <a:pt x="1107313" y="267462"/>
                    <a:pt x="1105408" y="262255"/>
                    <a:pt x="1100582" y="262255"/>
                  </a:cubicBezTo>
                  <a:cubicBezTo>
                    <a:pt x="1100328" y="262255"/>
                    <a:pt x="1100201" y="262255"/>
                    <a:pt x="1100201" y="262255"/>
                  </a:cubicBezTo>
                  <a:cubicBezTo>
                    <a:pt x="1100201" y="262255"/>
                    <a:pt x="1100328" y="262255"/>
                    <a:pt x="1100836" y="262255"/>
                  </a:cubicBezTo>
                  <a:cubicBezTo>
                    <a:pt x="1101471" y="262255"/>
                    <a:pt x="1102106" y="262128"/>
                    <a:pt x="1102741" y="262128"/>
                  </a:cubicBezTo>
                  <a:lnTo>
                    <a:pt x="1645412" y="262128"/>
                  </a:lnTo>
                  <a:cubicBezTo>
                    <a:pt x="1646047" y="262128"/>
                    <a:pt x="1646682" y="262128"/>
                    <a:pt x="1647317" y="262255"/>
                  </a:cubicBezTo>
                  <a:cubicBezTo>
                    <a:pt x="1647952" y="262382"/>
                    <a:pt x="1647825" y="262255"/>
                    <a:pt x="1647952" y="262255"/>
                  </a:cubicBezTo>
                  <a:lnTo>
                    <a:pt x="1646682" y="287655"/>
                  </a:lnTo>
                  <a:lnTo>
                    <a:pt x="1647952" y="262255"/>
                  </a:lnTo>
                  <a:cubicBezTo>
                    <a:pt x="1647952" y="262255"/>
                    <a:pt x="1647952" y="262255"/>
                    <a:pt x="1647952" y="262255"/>
                  </a:cubicBezTo>
                  <a:cubicBezTo>
                    <a:pt x="1647952" y="262255"/>
                    <a:pt x="1647825" y="262255"/>
                    <a:pt x="1647571" y="262255"/>
                  </a:cubicBezTo>
                  <a:cubicBezTo>
                    <a:pt x="1642745" y="262255"/>
                    <a:pt x="1640840" y="267462"/>
                    <a:pt x="1640840" y="268605"/>
                  </a:cubicBezTo>
                  <a:cubicBezTo>
                    <a:pt x="1640840" y="269748"/>
                    <a:pt x="1642872" y="275717"/>
                    <a:pt x="1648587" y="275717"/>
                  </a:cubicBezTo>
                  <a:close/>
                  <a:moveTo>
                    <a:pt x="2698369" y="450215"/>
                  </a:moveTo>
                  <a:lnTo>
                    <a:pt x="2698369" y="5008499"/>
                  </a:lnTo>
                  <a:cubicBezTo>
                    <a:pt x="2698369" y="5022469"/>
                    <a:pt x="2686939" y="5033899"/>
                    <a:pt x="2672969" y="5033899"/>
                  </a:cubicBezTo>
                  <a:lnTo>
                    <a:pt x="103886" y="5033899"/>
                  </a:lnTo>
                  <a:cubicBezTo>
                    <a:pt x="89916" y="5033899"/>
                    <a:pt x="78486" y="5022469"/>
                    <a:pt x="78486" y="5008499"/>
                  </a:cubicBezTo>
                  <a:lnTo>
                    <a:pt x="78486" y="450342"/>
                  </a:lnTo>
                  <a:cubicBezTo>
                    <a:pt x="78486" y="436372"/>
                    <a:pt x="89916" y="424942"/>
                    <a:pt x="103886" y="424942"/>
                  </a:cubicBezTo>
                  <a:lnTo>
                    <a:pt x="2672842" y="424942"/>
                  </a:lnTo>
                  <a:cubicBezTo>
                    <a:pt x="2686812" y="424942"/>
                    <a:pt x="2698242" y="436372"/>
                    <a:pt x="2698242" y="450342"/>
                  </a:cubicBezTo>
                  <a:moveTo>
                    <a:pt x="2647442" y="450342"/>
                  </a:moveTo>
                  <a:lnTo>
                    <a:pt x="2672842" y="450342"/>
                  </a:lnTo>
                  <a:lnTo>
                    <a:pt x="2672842" y="475742"/>
                  </a:lnTo>
                  <a:lnTo>
                    <a:pt x="103886" y="475742"/>
                  </a:lnTo>
                  <a:lnTo>
                    <a:pt x="103886" y="450342"/>
                  </a:lnTo>
                  <a:lnTo>
                    <a:pt x="129286" y="450342"/>
                  </a:lnTo>
                  <a:lnTo>
                    <a:pt x="129286" y="5008499"/>
                  </a:lnTo>
                  <a:lnTo>
                    <a:pt x="103886" y="5008499"/>
                  </a:lnTo>
                  <a:lnTo>
                    <a:pt x="103886" y="4983099"/>
                  </a:lnTo>
                  <a:lnTo>
                    <a:pt x="2672842" y="4983099"/>
                  </a:lnTo>
                  <a:lnTo>
                    <a:pt x="2672842" y="5008499"/>
                  </a:lnTo>
                  <a:lnTo>
                    <a:pt x="2647442" y="5008499"/>
                  </a:lnTo>
                  <a:lnTo>
                    <a:pt x="2647442" y="450342"/>
                  </a:lnTo>
                  <a:close/>
                  <a:moveTo>
                    <a:pt x="638429" y="5196459"/>
                  </a:moveTo>
                  <a:lnTo>
                    <a:pt x="637286" y="5210302"/>
                  </a:lnTo>
                  <a:cubicBezTo>
                    <a:pt x="636143" y="5223510"/>
                    <a:pt x="625221" y="5233543"/>
                    <a:pt x="612013" y="5233543"/>
                  </a:cubicBezTo>
                  <a:lnTo>
                    <a:pt x="510413" y="5233543"/>
                  </a:lnTo>
                  <a:cubicBezTo>
                    <a:pt x="496443" y="5233543"/>
                    <a:pt x="485013" y="5222113"/>
                    <a:pt x="485013" y="5208143"/>
                  </a:cubicBezTo>
                  <a:lnTo>
                    <a:pt x="485013" y="5194300"/>
                  </a:lnTo>
                  <a:cubicBezTo>
                    <a:pt x="485013" y="5180330"/>
                    <a:pt x="496443" y="5168900"/>
                    <a:pt x="510413" y="5168900"/>
                  </a:cubicBezTo>
                  <a:lnTo>
                    <a:pt x="613156" y="5168900"/>
                  </a:lnTo>
                  <a:cubicBezTo>
                    <a:pt x="620268" y="5168900"/>
                    <a:pt x="626999" y="5171821"/>
                    <a:pt x="631825" y="5177155"/>
                  </a:cubicBezTo>
                  <a:cubicBezTo>
                    <a:pt x="636651" y="5182489"/>
                    <a:pt x="639064" y="5189347"/>
                    <a:pt x="638429" y="5196459"/>
                  </a:cubicBezTo>
                  <a:moveTo>
                    <a:pt x="587756" y="5192268"/>
                  </a:moveTo>
                  <a:lnTo>
                    <a:pt x="613029" y="5194427"/>
                  </a:lnTo>
                  <a:lnTo>
                    <a:pt x="613029" y="5219827"/>
                  </a:lnTo>
                  <a:lnTo>
                    <a:pt x="510286" y="5219827"/>
                  </a:lnTo>
                  <a:lnTo>
                    <a:pt x="510286" y="5194427"/>
                  </a:lnTo>
                  <a:lnTo>
                    <a:pt x="535686" y="5194427"/>
                  </a:lnTo>
                  <a:lnTo>
                    <a:pt x="535686" y="5208270"/>
                  </a:lnTo>
                  <a:lnTo>
                    <a:pt x="510286" y="5208270"/>
                  </a:lnTo>
                  <a:lnTo>
                    <a:pt x="510286" y="5182870"/>
                  </a:lnTo>
                  <a:lnTo>
                    <a:pt x="611886" y="5182870"/>
                  </a:lnTo>
                  <a:lnTo>
                    <a:pt x="611886" y="5208270"/>
                  </a:lnTo>
                  <a:lnTo>
                    <a:pt x="586613" y="5206111"/>
                  </a:lnTo>
                  <a:lnTo>
                    <a:pt x="587756" y="5192268"/>
                  </a:lnTo>
                  <a:close/>
                  <a:moveTo>
                    <a:pt x="1425829" y="5171313"/>
                  </a:moveTo>
                  <a:cubicBezTo>
                    <a:pt x="1445641" y="5171313"/>
                    <a:pt x="1455801" y="5188712"/>
                    <a:pt x="1455801" y="5202428"/>
                  </a:cubicBezTo>
                  <a:lnTo>
                    <a:pt x="1430401" y="5202428"/>
                  </a:lnTo>
                  <a:lnTo>
                    <a:pt x="1455801" y="5202428"/>
                  </a:lnTo>
                  <a:lnTo>
                    <a:pt x="1455801" y="5282057"/>
                  </a:lnTo>
                  <a:lnTo>
                    <a:pt x="1430401" y="5282057"/>
                  </a:lnTo>
                  <a:lnTo>
                    <a:pt x="1455801" y="5282057"/>
                  </a:lnTo>
                  <a:cubicBezTo>
                    <a:pt x="1455801" y="5301869"/>
                    <a:pt x="1438402" y="5312029"/>
                    <a:pt x="1424686" y="5312029"/>
                  </a:cubicBezTo>
                  <a:lnTo>
                    <a:pt x="1424686" y="5286629"/>
                  </a:lnTo>
                  <a:lnTo>
                    <a:pt x="1424686" y="5312029"/>
                  </a:lnTo>
                  <a:lnTo>
                    <a:pt x="1345057" y="5312029"/>
                  </a:lnTo>
                  <a:lnTo>
                    <a:pt x="1345057" y="5286629"/>
                  </a:lnTo>
                  <a:lnTo>
                    <a:pt x="1345057" y="5312029"/>
                  </a:lnTo>
                  <a:cubicBezTo>
                    <a:pt x="1331341" y="5312029"/>
                    <a:pt x="1313815" y="5301869"/>
                    <a:pt x="1313815" y="5282057"/>
                  </a:cubicBezTo>
                  <a:lnTo>
                    <a:pt x="1339215" y="5282057"/>
                  </a:lnTo>
                  <a:lnTo>
                    <a:pt x="1313815" y="5282057"/>
                  </a:lnTo>
                  <a:lnTo>
                    <a:pt x="1313815" y="5202428"/>
                  </a:lnTo>
                  <a:lnTo>
                    <a:pt x="1339215" y="5202428"/>
                  </a:lnTo>
                  <a:lnTo>
                    <a:pt x="1313815" y="5202428"/>
                  </a:lnTo>
                  <a:cubicBezTo>
                    <a:pt x="1313815" y="5184902"/>
                    <a:pt x="1327531" y="5171313"/>
                    <a:pt x="1345057" y="5171313"/>
                  </a:cubicBezTo>
                  <a:lnTo>
                    <a:pt x="1345057" y="5196713"/>
                  </a:lnTo>
                  <a:lnTo>
                    <a:pt x="1345057" y="5171313"/>
                  </a:lnTo>
                  <a:lnTo>
                    <a:pt x="1425829" y="5171313"/>
                  </a:lnTo>
                  <a:lnTo>
                    <a:pt x="1425829" y="5196713"/>
                  </a:lnTo>
                  <a:lnTo>
                    <a:pt x="1425829" y="5171313"/>
                  </a:lnTo>
                  <a:moveTo>
                    <a:pt x="1425829" y="5222113"/>
                  </a:moveTo>
                  <a:lnTo>
                    <a:pt x="1345057" y="5222113"/>
                  </a:lnTo>
                  <a:cubicBezTo>
                    <a:pt x="1355598" y="5222113"/>
                    <a:pt x="1364615" y="5213096"/>
                    <a:pt x="1364615" y="5202428"/>
                  </a:cubicBezTo>
                  <a:lnTo>
                    <a:pt x="1364615" y="5282057"/>
                  </a:lnTo>
                  <a:cubicBezTo>
                    <a:pt x="1364615" y="5266817"/>
                    <a:pt x="1351788" y="5261229"/>
                    <a:pt x="1345057" y="5261229"/>
                  </a:cubicBezTo>
                  <a:lnTo>
                    <a:pt x="1424686" y="5261229"/>
                  </a:lnTo>
                  <a:cubicBezTo>
                    <a:pt x="1417828" y="5261229"/>
                    <a:pt x="1405001" y="5266817"/>
                    <a:pt x="1405001" y="5282057"/>
                  </a:cubicBezTo>
                  <a:lnTo>
                    <a:pt x="1405001" y="5202428"/>
                  </a:lnTo>
                  <a:cubicBezTo>
                    <a:pt x="1405001" y="5209286"/>
                    <a:pt x="1410589" y="5222113"/>
                    <a:pt x="1425829" y="5222113"/>
                  </a:cubicBezTo>
                  <a:close/>
                  <a:moveTo>
                    <a:pt x="2146808" y="5165852"/>
                  </a:moveTo>
                  <a:cubicBezTo>
                    <a:pt x="2151253" y="5165852"/>
                    <a:pt x="2156841" y="5166741"/>
                    <a:pt x="2162175" y="5169408"/>
                  </a:cubicBezTo>
                  <a:cubicBezTo>
                    <a:pt x="2164588" y="5170678"/>
                    <a:pt x="2166874" y="5172202"/>
                    <a:pt x="2168779" y="5174107"/>
                  </a:cubicBezTo>
                  <a:cubicBezTo>
                    <a:pt x="2180971" y="5186299"/>
                    <a:pt x="2180971" y="5205857"/>
                    <a:pt x="2168779" y="5218176"/>
                  </a:cubicBezTo>
                  <a:lnTo>
                    <a:pt x="2131822" y="5255133"/>
                  </a:lnTo>
                  <a:lnTo>
                    <a:pt x="2113915" y="5237226"/>
                  </a:lnTo>
                  <a:lnTo>
                    <a:pt x="2131822" y="5255133"/>
                  </a:lnTo>
                  <a:cubicBezTo>
                    <a:pt x="2132330" y="5254625"/>
                    <a:pt x="2135759" y="5250942"/>
                    <a:pt x="2135759" y="5244084"/>
                  </a:cubicBezTo>
                  <a:lnTo>
                    <a:pt x="2110359" y="5244084"/>
                  </a:lnTo>
                  <a:lnTo>
                    <a:pt x="2135759" y="5244084"/>
                  </a:lnTo>
                  <a:cubicBezTo>
                    <a:pt x="2135759" y="5237226"/>
                    <a:pt x="2132203" y="5233416"/>
                    <a:pt x="2131822" y="5233035"/>
                  </a:cubicBezTo>
                  <a:lnTo>
                    <a:pt x="2168779" y="5269992"/>
                  </a:lnTo>
                  <a:lnTo>
                    <a:pt x="2150872" y="5287899"/>
                  </a:lnTo>
                  <a:lnTo>
                    <a:pt x="2168779" y="5269992"/>
                  </a:lnTo>
                  <a:cubicBezTo>
                    <a:pt x="2180971" y="5282184"/>
                    <a:pt x="2180971" y="5301742"/>
                    <a:pt x="2168779" y="5313934"/>
                  </a:cubicBezTo>
                  <a:cubicBezTo>
                    <a:pt x="2163064" y="5319649"/>
                    <a:pt x="2155190" y="5323078"/>
                    <a:pt x="2146808" y="5323078"/>
                  </a:cubicBezTo>
                  <a:lnTo>
                    <a:pt x="2146808" y="5297678"/>
                  </a:lnTo>
                  <a:lnTo>
                    <a:pt x="2146808" y="5323078"/>
                  </a:lnTo>
                  <a:cubicBezTo>
                    <a:pt x="2138426" y="5323078"/>
                    <a:pt x="2130552" y="5319649"/>
                    <a:pt x="2124837" y="5313934"/>
                  </a:cubicBezTo>
                  <a:lnTo>
                    <a:pt x="2142744" y="5296027"/>
                  </a:lnTo>
                  <a:lnTo>
                    <a:pt x="2124837" y="5313934"/>
                  </a:lnTo>
                  <a:lnTo>
                    <a:pt x="2087880" y="5276977"/>
                  </a:lnTo>
                  <a:cubicBezTo>
                    <a:pt x="2086991" y="5276088"/>
                    <a:pt x="2086229" y="5275199"/>
                    <a:pt x="2085467" y="5274310"/>
                  </a:cubicBezTo>
                  <a:cubicBezTo>
                    <a:pt x="2083308" y="5271516"/>
                    <a:pt x="2081149" y="5268087"/>
                    <a:pt x="2079244" y="5264150"/>
                  </a:cubicBezTo>
                  <a:cubicBezTo>
                    <a:pt x="2076450" y="5258308"/>
                    <a:pt x="2074672" y="5251577"/>
                    <a:pt x="2074672" y="5244084"/>
                  </a:cubicBezTo>
                  <a:lnTo>
                    <a:pt x="2100072" y="5244084"/>
                  </a:lnTo>
                  <a:lnTo>
                    <a:pt x="2074672" y="5244084"/>
                  </a:lnTo>
                  <a:cubicBezTo>
                    <a:pt x="2074672" y="5231003"/>
                    <a:pt x="2080133" y="5219954"/>
                    <a:pt x="2087880" y="5212207"/>
                  </a:cubicBezTo>
                  <a:lnTo>
                    <a:pt x="2105787" y="5230241"/>
                  </a:lnTo>
                  <a:lnTo>
                    <a:pt x="2087499" y="5212588"/>
                  </a:lnTo>
                  <a:lnTo>
                    <a:pt x="2124456" y="5174488"/>
                  </a:lnTo>
                  <a:cubicBezTo>
                    <a:pt x="2126488" y="5172456"/>
                    <a:pt x="2128774" y="5170678"/>
                    <a:pt x="2131314" y="5169408"/>
                  </a:cubicBezTo>
                  <a:cubicBezTo>
                    <a:pt x="2136648" y="5166741"/>
                    <a:pt x="2142236" y="5165852"/>
                    <a:pt x="2146681" y="5165852"/>
                  </a:cubicBezTo>
                  <a:lnTo>
                    <a:pt x="2146681" y="5191252"/>
                  </a:lnTo>
                  <a:lnTo>
                    <a:pt x="2146681" y="5165852"/>
                  </a:lnTo>
                  <a:moveTo>
                    <a:pt x="2146681" y="5216652"/>
                  </a:moveTo>
                  <a:cubicBezTo>
                    <a:pt x="2148332" y="5216652"/>
                    <a:pt x="2150999" y="5216398"/>
                    <a:pt x="2154047" y="5214874"/>
                  </a:cubicBezTo>
                  <a:lnTo>
                    <a:pt x="2142744" y="5192141"/>
                  </a:lnTo>
                  <a:lnTo>
                    <a:pt x="2161032" y="5209794"/>
                  </a:lnTo>
                  <a:lnTo>
                    <a:pt x="2124075" y="5247894"/>
                  </a:lnTo>
                  <a:lnTo>
                    <a:pt x="2123694" y="5248275"/>
                  </a:lnTo>
                  <a:cubicBezTo>
                    <a:pt x="2124583" y="5247386"/>
                    <a:pt x="2125472" y="5245608"/>
                    <a:pt x="2125472" y="5244084"/>
                  </a:cubicBezTo>
                  <a:cubicBezTo>
                    <a:pt x="2125472" y="5243195"/>
                    <a:pt x="2125218" y="5242560"/>
                    <a:pt x="2125091" y="5242306"/>
                  </a:cubicBezTo>
                  <a:cubicBezTo>
                    <a:pt x="2125091" y="5242306"/>
                    <a:pt x="2125345" y="5242814"/>
                    <a:pt x="2126107" y="5243830"/>
                  </a:cubicBezTo>
                  <a:lnTo>
                    <a:pt x="2105787" y="5259070"/>
                  </a:lnTo>
                  <a:lnTo>
                    <a:pt x="2123694" y="5241163"/>
                  </a:lnTo>
                  <a:lnTo>
                    <a:pt x="2160651" y="5278120"/>
                  </a:lnTo>
                  <a:cubicBezTo>
                    <a:pt x="2157222" y="5274691"/>
                    <a:pt x="2152269" y="5272405"/>
                    <a:pt x="2146681" y="5272405"/>
                  </a:cubicBezTo>
                  <a:cubicBezTo>
                    <a:pt x="2141093" y="5272405"/>
                    <a:pt x="2136267" y="5274691"/>
                    <a:pt x="2132711" y="5278120"/>
                  </a:cubicBezTo>
                  <a:lnTo>
                    <a:pt x="2150618" y="5296027"/>
                  </a:lnTo>
                  <a:lnTo>
                    <a:pt x="2132711" y="5278120"/>
                  </a:lnTo>
                  <a:cubicBezTo>
                    <a:pt x="2125091" y="5285740"/>
                    <a:pt x="2125091" y="5298313"/>
                    <a:pt x="2132711" y="5305933"/>
                  </a:cubicBezTo>
                  <a:lnTo>
                    <a:pt x="2095754" y="5268976"/>
                  </a:lnTo>
                  <a:lnTo>
                    <a:pt x="2113661" y="5251069"/>
                  </a:lnTo>
                  <a:lnTo>
                    <a:pt x="2095754" y="5268976"/>
                  </a:lnTo>
                  <a:cubicBezTo>
                    <a:pt x="2090674" y="5263896"/>
                    <a:pt x="2084832" y="5255514"/>
                    <a:pt x="2084832" y="5244084"/>
                  </a:cubicBezTo>
                  <a:cubicBezTo>
                    <a:pt x="2084832" y="5232654"/>
                    <a:pt x="2090674" y="5224272"/>
                    <a:pt x="2095754" y="5219192"/>
                  </a:cubicBezTo>
                  <a:lnTo>
                    <a:pt x="2132711" y="5182235"/>
                  </a:lnTo>
                  <a:lnTo>
                    <a:pt x="2150618" y="5200142"/>
                  </a:lnTo>
                  <a:lnTo>
                    <a:pt x="2132711" y="5182235"/>
                  </a:lnTo>
                  <a:cubicBezTo>
                    <a:pt x="2125091" y="5189855"/>
                    <a:pt x="2125091" y="5202428"/>
                    <a:pt x="2132711" y="5210048"/>
                  </a:cubicBezTo>
                  <a:lnTo>
                    <a:pt x="2150618" y="5192141"/>
                  </a:lnTo>
                  <a:lnTo>
                    <a:pt x="2139315" y="5214874"/>
                  </a:lnTo>
                  <a:cubicBezTo>
                    <a:pt x="2142363" y="5216398"/>
                    <a:pt x="2145030" y="5216652"/>
                    <a:pt x="2146681" y="5216652"/>
                  </a:cubicBezTo>
                  <a:close/>
                  <a:moveTo>
                    <a:pt x="431800" y="50800"/>
                  </a:moveTo>
                  <a:cubicBezTo>
                    <a:pt x="221869" y="50800"/>
                    <a:pt x="50800" y="221869"/>
                    <a:pt x="50800" y="431800"/>
                  </a:cubicBezTo>
                  <a:lnTo>
                    <a:pt x="25400" y="431800"/>
                  </a:lnTo>
                  <a:lnTo>
                    <a:pt x="50800" y="431800"/>
                  </a:lnTo>
                  <a:lnTo>
                    <a:pt x="50800" y="5043043"/>
                  </a:lnTo>
                  <a:lnTo>
                    <a:pt x="25400" y="5043043"/>
                  </a:lnTo>
                  <a:lnTo>
                    <a:pt x="50800" y="5043043"/>
                  </a:lnTo>
                  <a:cubicBezTo>
                    <a:pt x="50800" y="5252974"/>
                    <a:pt x="221869" y="5424043"/>
                    <a:pt x="431800" y="5424043"/>
                  </a:cubicBezTo>
                  <a:lnTo>
                    <a:pt x="431800" y="5449443"/>
                  </a:lnTo>
                  <a:lnTo>
                    <a:pt x="431800" y="5424043"/>
                  </a:lnTo>
                  <a:lnTo>
                    <a:pt x="2339086" y="5424043"/>
                  </a:lnTo>
                  <a:lnTo>
                    <a:pt x="2339086" y="5449443"/>
                  </a:lnTo>
                  <a:lnTo>
                    <a:pt x="2339086" y="5424043"/>
                  </a:lnTo>
                  <a:cubicBezTo>
                    <a:pt x="2549017" y="5424043"/>
                    <a:pt x="2720086" y="5252974"/>
                    <a:pt x="2720086" y="5043043"/>
                  </a:cubicBezTo>
                  <a:lnTo>
                    <a:pt x="2745486" y="5043043"/>
                  </a:lnTo>
                  <a:lnTo>
                    <a:pt x="2720086" y="5043043"/>
                  </a:lnTo>
                  <a:lnTo>
                    <a:pt x="2720086" y="431800"/>
                  </a:lnTo>
                  <a:lnTo>
                    <a:pt x="2745486" y="431800"/>
                  </a:lnTo>
                  <a:lnTo>
                    <a:pt x="2720086" y="431800"/>
                  </a:lnTo>
                  <a:cubicBezTo>
                    <a:pt x="2720086" y="221869"/>
                    <a:pt x="2549017" y="50800"/>
                    <a:pt x="2339086" y="50800"/>
                  </a:cubicBezTo>
                  <a:lnTo>
                    <a:pt x="2339086" y="25400"/>
                  </a:lnTo>
                  <a:lnTo>
                    <a:pt x="2339086" y="50800"/>
                  </a:lnTo>
                  <a:lnTo>
                    <a:pt x="431800" y="50800"/>
                  </a:lnTo>
                  <a:lnTo>
                    <a:pt x="431800" y="25400"/>
                  </a:lnTo>
                  <a:lnTo>
                    <a:pt x="431800" y="50800"/>
                  </a:lnTo>
                  <a:moveTo>
                    <a:pt x="431800" y="0"/>
                  </a:moveTo>
                  <a:lnTo>
                    <a:pt x="2339086" y="0"/>
                  </a:lnTo>
                  <a:cubicBezTo>
                    <a:pt x="2577084" y="0"/>
                    <a:pt x="2770886" y="193802"/>
                    <a:pt x="2770886" y="431800"/>
                  </a:cubicBezTo>
                  <a:lnTo>
                    <a:pt x="2770886" y="5043043"/>
                  </a:lnTo>
                  <a:cubicBezTo>
                    <a:pt x="2770886" y="5281041"/>
                    <a:pt x="2577084" y="5474843"/>
                    <a:pt x="2339086" y="5474843"/>
                  </a:cubicBezTo>
                  <a:lnTo>
                    <a:pt x="431800" y="5474843"/>
                  </a:lnTo>
                  <a:cubicBezTo>
                    <a:pt x="193802" y="5474843"/>
                    <a:pt x="0" y="5281041"/>
                    <a:pt x="0" y="5043043"/>
                  </a:cubicBezTo>
                  <a:lnTo>
                    <a:pt x="0" y="431800"/>
                  </a:lnTo>
                  <a:cubicBezTo>
                    <a:pt x="0" y="193802"/>
                    <a:pt x="193802" y="0"/>
                    <a:pt x="43180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081612" y="3700680"/>
            <a:ext cx="1776317" cy="2452973"/>
            <a:chOff x="0" y="0"/>
            <a:chExt cx="2368423" cy="32706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8423" cy="3270631"/>
            </a:xfrm>
            <a:custGeom>
              <a:avLst/>
              <a:gdLst/>
              <a:ahLst/>
              <a:cxnLst/>
              <a:rect l="l" t="t" r="r" b="b"/>
              <a:pathLst>
                <a:path w="2368423" h="3270631">
                  <a:moveTo>
                    <a:pt x="0" y="0"/>
                  </a:moveTo>
                  <a:lnTo>
                    <a:pt x="0" y="3270631"/>
                  </a:lnTo>
                  <a:lnTo>
                    <a:pt x="2368423" y="3270631"/>
                  </a:lnTo>
                  <a:lnTo>
                    <a:pt x="236842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360722" y="3880047"/>
            <a:ext cx="267653" cy="53816"/>
            <a:chOff x="0" y="0"/>
            <a:chExt cx="356870" cy="717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6870" cy="71755"/>
            </a:xfrm>
            <a:custGeom>
              <a:avLst/>
              <a:gdLst/>
              <a:ahLst/>
              <a:cxnLst/>
              <a:rect l="l" t="t" r="r" b="b"/>
              <a:pathLst>
                <a:path w="356870" h="71755">
                  <a:moveTo>
                    <a:pt x="635" y="0"/>
                  </a:moveTo>
                  <a:cubicBezTo>
                    <a:pt x="381" y="0"/>
                    <a:pt x="0" y="254"/>
                    <a:pt x="0" y="762"/>
                  </a:cubicBezTo>
                  <a:lnTo>
                    <a:pt x="0" y="71120"/>
                  </a:lnTo>
                  <a:cubicBezTo>
                    <a:pt x="0" y="71501"/>
                    <a:pt x="381" y="71755"/>
                    <a:pt x="635" y="71755"/>
                  </a:cubicBezTo>
                  <a:lnTo>
                    <a:pt x="356108" y="71755"/>
                  </a:lnTo>
                  <a:cubicBezTo>
                    <a:pt x="356489" y="71755"/>
                    <a:pt x="356870" y="71501"/>
                    <a:pt x="356870" y="71120"/>
                  </a:cubicBezTo>
                  <a:lnTo>
                    <a:pt x="356870" y="762"/>
                  </a:lnTo>
                  <a:cubicBezTo>
                    <a:pt x="356870" y="254"/>
                    <a:pt x="356489" y="127"/>
                    <a:pt x="356108" y="127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3127048" y="4029307"/>
            <a:ext cx="1685448" cy="1685544"/>
            <a:chOff x="0" y="0"/>
            <a:chExt cx="2247264" cy="22473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47265" cy="2247392"/>
            </a:xfrm>
            <a:custGeom>
              <a:avLst/>
              <a:gdLst/>
              <a:ahLst/>
              <a:cxnLst/>
              <a:rect l="l" t="t" r="r" b="b"/>
              <a:pathLst>
                <a:path w="2247265" h="2247392">
                  <a:moveTo>
                    <a:pt x="0" y="0"/>
                  </a:moveTo>
                  <a:lnTo>
                    <a:pt x="0" y="2247392"/>
                  </a:lnTo>
                  <a:lnTo>
                    <a:pt x="2247265" y="2247392"/>
                  </a:lnTo>
                  <a:lnTo>
                    <a:pt x="2247265" y="0"/>
                  </a:lnTo>
                  <a:close/>
                </a:path>
              </a:pathLst>
            </a:custGeom>
            <a:solidFill>
              <a:srgbClr val="FFEBE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153189" y="3783187"/>
            <a:ext cx="168021" cy="167926"/>
            <a:chOff x="0" y="0"/>
            <a:chExt cx="224028" cy="2239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4028" cy="223901"/>
            </a:xfrm>
            <a:custGeom>
              <a:avLst/>
              <a:gdLst/>
              <a:ahLst/>
              <a:cxnLst/>
              <a:rect l="l" t="t" r="r" b="b"/>
              <a:pathLst>
                <a:path w="224028" h="223901">
                  <a:moveTo>
                    <a:pt x="112014" y="0"/>
                  </a:moveTo>
                  <a:cubicBezTo>
                    <a:pt x="50165" y="0"/>
                    <a:pt x="0" y="50165"/>
                    <a:pt x="0" y="112014"/>
                  </a:cubicBezTo>
                  <a:cubicBezTo>
                    <a:pt x="0" y="173863"/>
                    <a:pt x="50165" y="223901"/>
                    <a:pt x="112014" y="223901"/>
                  </a:cubicBezTo>
                  <a:cubicBezTo>
                    <a:pt x="173863" y="223901"/>
                    <a:pt x="224028" y="173736"/>
                    <a:pt x="224028" y="112014"/>
                  </a:cubicBezTo>
                  <a:cubicBezTo>
                    <a:pt x="224028" y="50292"/>
                    <a:pt x="173863" y="0"/>
                    <a:pt x="11201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3175246" y="3805282"/>
            <a:ext cx="123825" cy="123730"/>
            <a:chOff x="0" y="0"/>
            <a:chExt cx="165100" cy="1649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5100" cy="164973"/>
            </a:xfrm>
            <a:custGeom>
              <a:avLst/>
              <a:gdLst/>
              <a:ahLst/>
              <a:cxnLst/>
              <a:rect l="l" t="t" r="r" b="b"/>
              <a:pathLst>
                <a:path w="165100" h="164973">
                  <a:moveTo>
                    <a:pt x="82550" y="0"/>
                  </a:moveTo>
                  <a:cubicBezTo>
                    <a:pt x="37084" y="0"/>
                    <a:pt x="0" y="36957"/>
                    <a:pt x="0" y="82550"/>
                  </a:cubicBezTo>
                  <a:cubicBezTo>
                    <a:pt x="0" y="128143"/>
                    <a:pt x="36957" y="164973"/>
                    <a:pt x="82550" y="164973"/>
                  </a:cubicBezTo>
                  <a:cubicBezTo>
                    <a:pt x="128143" y="164973"/>
                    <a:pt x="165100" y="128143"/>
                    <a:pt x="165100" y="82550"/>
                  </a:cubicBezTo>
                  <a:cubicBezTo>
                    <a:pt x="165100" y="36957"/>
                    <a:pt x="128143" y="0"/>
                    <a:pt x="8255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188433" y="3820920"/>
            <a:ext cx="97536" cy="108203"/>
            <a:chOff x="0" y="0"/>
            <a:chExt cx="130048" cy="1442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0048" cy="144272"/>
            </a:xfrm>
            <a:custGeom>
              <a:avLst/>
              <a:gdLst/>
              <a:ahLst/>
              <a:cxnLst/>
              <a:rect l="l" t="t" r="r" b="b"/>
              <a:pathLst>
                <a:path w="130048" h="144272">
                  <a:moveTo>
                    <a:pt x="65024" y="0"/>
                  </a:moveTo>
                  <a:cubicBezTo>
                    <a:pt x="44831" y="0"/>
                    <a:pt x="28702" y="16256"/>
                    <a:pt x="28702" y="36449"/>
                  </a:cubicBezTo>
                  <a:cubicBezTo>
                    <a:pt x="28702" y="48387"/>
                    <a:pt x="34544" y="58928"/>
                    <a:pt x="43434" y="65532"/>
                  </a:cubicBezTo>
                  <a:cubicBezTo>
                    <a:pt x="22098" y="72771"/>
                    <a:pt x="5588" y="90424"/>
                    <a:pt x="0" y="112522"/>
                  </a:cubicBezTo>
                  <a:cubicBezTo>
                    <a:pt x="14986" y="131826"/>
                    <a:pt x="38481" y="144272"/>
                    <a:pt x="65024" y="144272"/>
                  </a:cubicBezTo>
                  <a:cubicBezTo>
                    <a:pt x="91567" y="144272"/>
                    <a:pt x="114935" y="131826"/>
                    <a:pt x="130048" y="112522"/>
                  </a:cubicBezTo>
                  <a:cubicBezTo>
                    <a:pt x="124333" y="90424"/>
                    <a:pt x="107950" y="72771"/>
                    <a:pt x="86614" y="65532"/>
                  </a:cubicBezTo>
                  <a:cubicBezTo>
                    <a:pt x="95504" y="58928"/>
                    <a:pt x="101346" y="48387"/>
                    <a:pt x="101346" y="36449"/>
                  </a:cubicBezTo>
                  <a:cubicBezTo>
                    <a:pt x="101219" y="16256"/>
                    <a:pt x="85217" y="0"/>
                    <a:pt x="650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4326153" y="3799876"/>
            <a:ext cx="428816" cy="134874"/>
            <a:chOff x="0" y="0"/>
            <a:chExt cx="571755" cy="1798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71754" cy="179832"/>
            </a:xfrm>
            <a:custGeom>
              <a:avLst/>
              <a:gdLst/>
              <a:ahLst/>
              <a:cxnLst/>
              <a:rect l="l" t="t" r="r" b="b"/>
              <a:pathLst>
                <a:path w="571754" h="179832">
                  <a:moveTo>
                    <a:pt x="481838" y="10541"/>
                  </a:moveTo>
                  <a:cubicBezTo>
                    <a:pt x="525653" y="10541"/>
                    <a:pt x="561340" y="46101"/>
                    <a:pt x="561340" y="89916"/>
                  </a:cubicBezTo>
                  <a:cubicBezTo>
                    <a:pt x="561340" y="133731"/>
                    <a:pt x="525526" y="169418"/>
                    <a:pt x="481838" y="169418"/>
                  </a:cubicBezTo>
                  <a:lnTo>
                    <a:pt x="89916" y="169418"/>
                  </a:lnTo>
                  <a:cubicBezTo>
                    <a:pt x="45974" y="169418"/>
                    <a:pt x="10414" y="133731"/>
                    <a:pt x="10414" y="89916"/>
                  </a:cubicBezTo>
                  <a:cubicBezTo>
                    <a:pt x="10414" y="46101"/>
                    <a:pt x="45974" y="10541"/>
                    <a:pt x="89916" y="10541"/>
                  </a:cubicBezTo>
                  <a:close/>
                  <a:moveTo>
                    <a:pt x="89916" y="0"/>
                  </a:moveTo>
                  <a:cubicBezTo>
                    <a:pt x="40259" y="0"/>
                    <a:pt x="0" y="40386"/>
                    <a:pt x="0" y="89916"/>
                  </a:cubicBezTo>
                  <a:cubicBezTo>
                    <a:pt x="0" y="139446"/>
                    <a:pt x="40259" y="179832"/>
                    <a:pt x="89916" y="179832"/>
                  </a:cubicBezTo>
                  <a:lnTo>
                    <a:pt x="481838" y="179832"/>
                  </a:lnTo>
                  <a:cubicBezTo>
                    <a:pt x="531368" y="179832"/>
                    <a:pt x="571754" y="139573"/>
                    <a:pt x="571754" y="89916"/>
                  </a:cubicBezTo>
                  <a:cubicBezTo>
                    <a:pt x="571754" y="40259"/>
                    <a:pt x="531368" y="0"/>
                    <a:pt x="48183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4377151" y="3869001"/>
            <a:ext cx="326803" cy="7811"/>
            <a:chOff x="0" y="0"/>
            <a:chExt cx="435737" cy="104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5737" cy="10414"/>
            </a:xfrm>
            <a:custGeom>
              <a:avLst/>
              <a:gdLst/>
              <a:ahLst/>
              <a:cxnLst/>
              <a:rect l="l" t="t" r="r" b="b"/>
              <a:pathLst>
                <a:path w="435737" h="10414">
                  <a:moveTo>
                    <a:pt x="5334" y="0"/>
                  </a:moveTo>
                  <a:cubicBezTo>
                    <a:pt x="2286" y="0"/>
                    <a:pt x="0" y="2286"/>
                    <a:pt x="0" y="5334"/>
                  </a:cubicBezTo>
                  <a:cubicBezTo>
                    <a:pt x="0" y="8382"/>
                    <a:pt x="2286" y="10414"/>
                    <a:pt x="5334" y="10414"/>
                  </a:cubicBezTo>
                  <a:lnTo>
                    <a:pt x="430530" y="10414"/>
                  </a:lnTo>
                  <a:cubicBezTo>
                    <a:pt x="433324" y="10414"/>
                    <a:pt x="435737" y="8128"/>
                    <a:pt x="435737" y="5334"/>
                  </a:cubicBezTo>
                  <a:cubicBezTo>
                    <a:pt x="435737" y="2540"/>
                    <a:pt x="433324" y="0"/>
                    <a:pt x="43053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3400362" y="3898720"/>
            <a:ext cx="197930" cy="7811"/>
            <a:chOff x="0" y="0"/>
            <a:chExt cx="263906" cy="104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63906" cy="10414"/>
            </a:xfrm>
            <a:custGeom>
              <a:avLst/>
              <a:gdLst/>
              <a:ahLst/>
              <a:cxnLst/>
              <a:rect l="l" t="t" r="r" b="b"/>
              <a:pathLst>
                <a:path w="263906" h="10414">
                  <a:moveTo>
                    <a:pt x="5080" y="0"/>
                  </a:moveTo>
                  <a:cubicBezTo>
                    <a:pt x="2286" y="0"/>
                    <a:pt x="0" y="2540"/>
                    <a:pt x="0" y="5334"/>
                  </a:cubicBezTo>
                  <a:cubicBezTo>
                    <a:pt x="0" y="8128"/>
                    <a:pt x="2286" y="10414"/>
                    <a:pt x="5080" y="10414"/>
                  </a:cubicBezTo>
                  <a:lnTo>
                    <a:pt x="258699" y="10414"/>
                  </a:lnTo>
                  <a:cubicBezTo>
                    <a:pt x="261747" y="10414"/>
                    <a:pt x="263906" y="8128"/>
                    <a:pt x="263906" y="5334"/>
                  </a:cubicBezTo>
                  <a:cubicBezTo>
                    <a:pt x="263906" y="2540"/>
                    <a:pt x="261620" y="0"/>
                    <a:pt x="258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3677644" y="3831034"/>
            <a:ext cx="90964" cy="7811"/>
            <a:chOff x="0" y="0"/>
            <a:chExt cx="121285" cy="104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1285" cy="10414"/>
            </a:xfrm>
            <a:custGeom>
              <a:avLst/>
              <a:gdLst/>
              <a:ahLst/>
              <a:cxnLst/>
              <a:rect l="l" t="t" r="r" b="b"/>
              <a:pathLst>
                <a:path w="121285" h="10414">
                  <a:moveTo>
                    <a:pt x="5334" y="0"/>
                  </a:moveTo>
                  <a:cubicBezTo>
                    <a:pt x="2286" y="0"/>
                    <a:pt x="0" y="2286"/>
                    <a:pt x="0" y="5334"/>
                  </a:cubicBezTo>
                  <a:cubicBezTo>
                    <a:pt x="0" y="8128"/>
                    <a:pt x="2286" y="10414"/>
                    <a:pt x="5207" y="10414"/>
                  </a:cubicBezTo>
                  <a:lnTo>
                    <a:pt x="116078" y="10414"/>
                  </a:lnTo>
                  <a:cubicBezTo>
                    <a:pt x="118872" y="10414"/>
                    <a:pt x="121285" y="8128"/>
                    <a:pt x="121285" y="5334"/>
                  </a:cubicBezTo>
                  <a:cubicBezTo>
                    <a:pt x="121285" y="2286"/>
                    <a:pt x="118872" y="0"/>
                    <a:pt x="116078" y="0"/>
                  </a:cubicBezTo>
                  <a:close/>
                </a:path>
              </a:pathLst>
            </a:custGeom>
            <a:solidFill>
              <a:srgbClr val="011E3B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3360722" y="3804504"/>
            <a:ext cx="467391" cy="54007"/>
            <a:chOff x="0" y="0"/>
            <a:chExt cx="623188" cy="7200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23189" cy="72009"/>
            </a:xfrm>
            <a:custGeom>
              <a:avLst/>
              <a:gdLst/>
              <a:ahLst/>
              <a:cxnLst/>
              <a:rect l="l" t="t" r="r" b="b"/>
              <a:pathLst>
                <a:path w="623189" h="72009">
                  <a:moveTo>
                    <a:pt x="889" y="0"/>
                  </a:moveTo>
                  <a:cubicBezTo>
                    <a:pt x="381" y="0"/>
                    <a:pt x="0" y="508"/>
                    <a:pt x="0" y="1016"/>
                  </a:cubicBezTo>
                  <a:lnTo>
                    <a:pt x="0" y="70993"/>
                  </a:lnTo>
                  <a:cubicBezTo>
                    <a:pt x="0" y="71501"/>
                    <a:pt x="381" y="72009"/>
                    <a:pt x="889" y="72009"/>
                  </a:cubicBezTo>
                  <a:lnTo>
                    <a:pt x="622173" y="72009"/>
                  </a:lnTo>
                  <a:cubicBezTo>
                    <a:pt x="622681" y="72009"/>
                    <a:pt x="623189" y="71501"/>
                    <a:pt x="623189" y="70993"/>
                  </a:cubicBezTo>
                  <a:lnTo>
                    <a:pt x="623189" y="1016"/>
                  </a:lnTo>
                  <a:cubicBezTo>
                    <a:pt x="623189" y="508"/>
                    <a:pt x="622681" y="0"/>
                    <a:pt x="62217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3400362" y="3831034"/>
            <a:ext cx="248031" cy="7811"/>
            <a:chOff x="0" y="0"/>
            <a:chExt cx="330708" cy="1041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30708" cy="10414"/>
            </a:xfrm>
            <a:custGeom>
              <a:avLst/>
              <a:gdLst/>
              <a:ahLst/>
              <a:cxnLst/>
              <a:rect l="l" t="t" r="r" b="b"/>
              <a:pathLst>
                <a:path w="330708" h="10414">
                  <a:moveTo>
                    <a:pt x="5080" y="0"/>
                  </a:moveTo>
                  <a:cubicBezTo>
                    <a:pt x="2286" y="0"/>
                    <a:pt x="0" y="2286"/>
                    <a:pt x="0" y="5334"/>
                  </a:cubicBezTo>
                  <a:cubicBezTo>
                    <a:pt x="0" y="8128"/>
                    <a:pt x="2286" y="10414"/>
                    <a:pt x="5080" y="10414"/>
                  </a:cubicBezTo>
                  <a:lnTo>
                    <a:pt x="325628" y="10414"/>
                  </a:lnTo>
                  <a:cubicBezTo>
                    <a:pt x="328422" y="10414"/>
                    <a:pt x="330708" y="8128"/>
                    <a:pt x="330708" y="5334"/>
                  </a:cubicBezTo>
                  <a:cubicBezTo>
                    <a:pt x="330708" y="2413"/>
                    <a:pt x="328422" y="127"/>
                    <a:pt x="325628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/>
          <p:nvPr/>
        </p:nvGrpSpPr>
        <p:grpSpPr>
          <a:xfrm rot="-241570">
            <a:off x="3416318" y="5501430"/>
            <a:ext cx="47625" cy="46482"/>
            <a:chOff x="0" y="0"/>
            <a:chExt cx="63501" cy="61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" cy="61976"/>
            </a:xfrm>
            <a:custGeom>
              <a:avLst/>
              <a:gdLst/>
              <a:ahLst/>
              <a:cxnLst/>
              <a:rect l="l" t="t" r="r" b="b"/>
              <a:pathLst>
                <a:path w="63500" h="61976">
                  <a:moveTo>
                    <a:pt x="31369" y="18034"/>
                  </a:moveTo>
                  <a:cubicBezTo>
                    <a:pt x="31877" y="18034"/>
                    <a:pt x="32385" y="18034"/>
                    <a:pt x="32893" y="18161"/>
                  </a:cubicBezTo>
                  <a:cubicBezTo>
                    <a:pt x="36322" y="18415"/>
                    <a:pt x="39497" y="20193"/>
                    <a:pt x="41783" y="22733"/>
                  </a:cubicBezTo>
                  <a:cubicBezTo>
                    <a:pt x="44069" y="25273"/>
                    <a:pt x="44958" y="28448"/>
                    <a:pt x="44958" y="31877"/>
                  </a:cubicBezTo>
                  <a:cubicBezTo>
                    <a:pt x="44704" y="35306"/>
                    <a:pt x="42926" y="38481"/>
                    <a:pt x="40386" y="40767"/>
                  </a:cubicBezTo>
                  <a:cubicBezTo>
                    <a:pt x="37973" y="42799"/>
                    <a:pt x="34925" y="44069"/>
                    <a:pt x="32004" y="44069"/>
                  </a:cubicBezTo>
                  <a:cubicBezTo>
                    <a:pt x="31750" y="44069"/>
                    <a:pt x="31369" y="44069"/>
                    <a:pt x="31115" y="43942"/>
                  </a:cubicBezTo>
                  <a:cubicBezTo>
                    <a:pt x="24003" y="43307"/>
                    <a:pt x="18542" y="37084"/>
                    <a:pt x="19050" y="30226"/>
                  </a:cubicBezTo>
                  <a:cubicBezTo>
                    <a:pt x="19685" y="23495"/>
                    <a:pt x="24892" y="18161"/>
                    <a:pt x="31369" y="18161"/>
                  </a:cubicBezTo>
                  <a:close/>
                  <a:moveTo>
                    <a:pt x="32258" y="0"/>
                  </a:moveTo>
                  <a:cubicBezTo>
                    <a:pt x="16129" y="0"/>
                    <a:pt x="2159" y="12446"/>
                    <a:pt x="1143" y="28575"/>
                  </a:cubicBezTo>
                  <a:cubicBezTo>
                    <a:pt x="0" y="45847"/>
                    <a:pt x="12446" y="60452"/>
                    <a:pt x="29718" y="61976"/>
                  </a:cubicBezTo>
                  <a:lnTo>
                    <a:pt x="32004" y="61976"/>
                  </a:lnTo>
                  <a:cubicBezTo>
                    <a:pt x="39497" y="61976"/>
                    <a:pt x="46609" y="59436"/>
                    <a:pt x="51943" y="54483"/>
                  </a:cubicBezTo>
                  <a:cubicBezTo>
                    <a:pt x="58293" y="49022"/>
                    <a:pt x="62103" y="41529"/>
                    <a:pt x="62865" y="33274"/>
                  </a:cubicBezTo>
                  <a:cubicBezTo>
                    <a:pt x="63500" y="24892"/>
                    <a:pt x="60579" y="16891"/>
                    <a:pt x="55372" y="10541"/>
                  </a:cubicBezTo>
                  <a:cubicBezTo>
                    <a:pt x="50165" y="4572"/>
                    <a:pt x="42672" y="635"/>
                    <a:pt x="34290" y="0"/>
                  </a:cubicBezTo>
                  <a:cubicBezTo>
                    <a:pt x="33655" y="0"/>
                    <a:pt x="32893" y="0"/>
                    <a:pt x="322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 rot="-241570">
            <a:off x="3336485" y="5501161"/>
            <a:ext cx="47816" cy="46577"/>
            <a:chOff x="0" y="0"/>
            <a:chExt cx="63755" cy="6210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754" cy="62103"/>
            </a:xfrm>
            <a:custGeom>
              <a:avLst/>
              <a:gdLst/>
              <a:ahLst/>
              <a:cxnLst/>
              <a:rect l="l" t="t" r="r" b="b"/>
              <a:pathLst>
                <a:path w="63754" h="62103">
                  <a:moveTo>
                    <a:pt x="33020" y="18161"/>
                  </a:moveTo>
                  <a:cubicBezTo>
                    <a:pt x="36449" y="18415"/>
                    <a:pt x="39497" y="19812"/>
                    <a:pt x="41910" y="22479"/>
                  </a:cubicBezTo>
                  <a:cubicBezTo>
                    <a:pt x="43942" y="25019"/>
                    <a:pt x="45085" y="28448"/>
                    <a:pt x="44704" y="31877"/>
                  </a:cubicBezTo>
                  <a:cubicBezTo>
                    <a:pt x="44450" y="38608"/>
                    <a:pt x="39243" y="43688"/>
                    <a:pt x="32512" y="43688"/>
                  </a:cubicBezTo>
                  <a:cubicBezTo>
                    <a:pt x="32004" y="43688"/>
                    <a:pt x="31496" y="43688"/>
                    <a:pt x="30861" y="43561"/>
                  </a:cubicBezTo>
                  <a:cubicBezTo>
                    <a:pt x="24003" y="43307"/>
                    <a:pt x="18542" y="36957"/>
                    <a:pt x="19177" y="29718"/>
                  </a:cubicBezTo>
                  <a:cubicBezTo>
                    <a:pt x="19558" y="26289"/>
                    <a:pt x="20955" y="23495"/>
                    <a:pt x="23495" y="21209"/>
                  </a:cubicBezTo>
                  <a:cubicBezTo>
                    <a:pt x="26162" y="19177"/>
                    <a:pt x="28956" y="18034"/>
                    <a:pt x="32131" y="18034"/>
                  </a:cubicBezTo>
                  <a:close/>
                  <a:moveTo>
                    <a:pt x="32004" y="0"/>
                  </a:moveTo>
                  <a:cubicBezTo>
                    <a:pt x="24638" y="0"/>
                    <a:pt x="17526" y="2540"/>
                    <a:pt x="11811" y="7493"/>
                  </a:cubicBezTo>
                  <a:cubicBezTo>
                    <a:pt x="5461" y="12954"/>
                    <a:pt x="1778" y="20447"/>
                    <a:pt x="1143" y="28702"/>
                  </a:cubicBezTo>
                  <a:cubicBezTo>
                    <a:pt x="0" y="45593"/>
                    <a:pt x="12573" y="60579"/>
                    <a:pt x="29845" y="62103"/>
                  </a:cubicBezTo>
                  <a:lnTo>
                    <a:pt x="32131" y="62103"/>
                  </a:lnTo>
                  <a:cubicBezTo>
                    <a:pt x="48133" y="62103"/>
                    <a:pt x="61595" y="49403"/>
                    <a:pt x="62865" y="33401"/>
                  </a:cubicBezTo>
                  <a:cubicBezTo>
                    <a:pt x="63754" y="25019"/>
                    <a:pt x="60833" y="17145"/>
                    <a:pt x="55372" y="10795"/>
                  </a:cubicBezTo>
                  <a:cubicBezTo>
                    <a:pt x="50292" y="4318"/>
                    <a:pt x="42418" y="635"/>
                    <a:pt x="34417" y="127"/>
                  </a:cubicBezTo>
                  <a:cubicBezTo>
                    <a:pt x="33655" y="0"/>
                    <a:pt x="32766" y="0"/>
                    <a:pt x="320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/>
          <p:nvPr/>
        </p:nvGrpSpPr>
        <p:grpSpPr>
          <a:xfrm rot="-241763">
            <a:off x="3544664" y="3726481"/>
            <a:ext cx="766477" cy="921258"/>
            <a:chOff x="0" y="0"/>
            <a:chExt cx="1021969" cy="122834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21969" cy="1228344"/>
            </a:xfrm>
            <a:custGeom>
              <a:avLst/>
              <a:gdLst/>
              <a:ahLst/>
              <a:cxnLst/>
              <a:rect l="l" t="t" r="r" b="b"/>
              <a:pathLst>
                <a:path w="1021969" h="1228344">
                  <a:moveTo>
                    <a:pt x="331470" y="0"/>
                  </a:moveTo>
                  <a:cubicBezTo>
                    <a:pt x="395986" y="0"/>
                    <a:pt x="451993" y="48006"/>
                    <a:pt x="460121" y="113665"/>
                  </a:cubicBezTo>
                  <a:cubicBezTo>
                    <a:pt x="463296" y="139065"/>
                    <a:pt x="458724" y="163576"/>
                    <a:pt x="448691" y="185039"/>
                  </a:cubicBezTo>
                  <a:lnTo>
                    <a:pt x="514731" y="180975"/>
                  </a:lnTo>
                  <a:cubicBezTo>
                    <a:pt x="521716" y="180594"/>
                    <a:pt x="528701" y="180340"/>
                    <a:pt x="535686" y="180340"/>
                  </a:cubicBezTo>
                  <a:cubicBezTo>
                    <a:pt x="694563" y="180340"/>
                    <a:pt x="828421" y="295275"/>
                    <a:pt x="846201" y="447802"/>
                  </a:cubicBezTo>
                  <a:cubicBezTo>
                    <a:pt x="847852" y="461645"/>
                    <a:pt x="851027" y="475107"/>
                    <a:pt x="855218" y="488315"/>
                  </a:cubicBezTo>
                  <a:lnTo>
                    <a:pt x="975868" y="882650"/>
                  </a:lnTo>
                  <a:cubicBezTo>
                    <a:pt x="1021969" y="1033907"/>
                    <a:pt x="910463" y="1187831"/>
                    <a:pt x="747141" y="1198245"/>
                  </a:cubicBezTo>
                  <a:lnTo>
                    <a:pt x="291338" y="1227709"/>
                  </a:lnTo>
                  <a:cubicBezTo>
                    <a:pt x="285496" y="1228090"/>
                    <a:pt x="279654" y="1228344"/>
                    <a:pt x="273812" y="1228344"/>
                  </a:cubicBezTo>
                  <a:cubicBezTo>
                    <a:pt x="120015" y="1228344"/>
                    <a:pt x="0" y="1096264"/>
                    <a:pt x="23622" y="946912"/>
                  </a:cubicBezTo>
                  <a:lnTo>
                    <a:pt x="87884" y="537972"/>
                  </a:lnTo>
                  <a:cubicBezTo>
                    <a:pt x="90043" y="524002"/>
                    <a:pt x="91694" y="509651"/>
                    <a:pt x="91440" y="495554"/>
                  </a:cubicBezTo>
                  <a:cubicBezTo>
                    <a:pt x="90424" y="383413"/>
                    <a:pt x="153162" y="283464"/>
                    <a:pt x="248539" y="229743"/>
                  </a:cubicBezTo>
                  <a:cubicBezTo>
                    <a:pt x="224028" y="209423"/>
                    <a:pt x="206756" y="180086"/>
                    <a:pt x="202438" y="145923"/>
                  </a:cubicBezTo>
                  <a:cubicBezTo>
                    <a:pt x="193548" y="74676"/>
                    <a:pt x="243967" y="9906"/>
                    <a:pt x="315214" y="1016"/>
                  </a:cubicBezTo>
                  <a:cubicBezTo>
                    <a:pt x="320675" y="381"/>
                    <a:pt x="326136" y="0"/>
                    <a:pt x="33147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9" name="Group 39"/>
          <p:cNvGrpSpPr/>
          <p:nvPr/>
        </p:nvGrpSpPr>
        <p:grpSpPr>
          <a:xfrm rot="-241763">
            <a:off x="3669006" y="4074715"/>
            <a:ext cx="540162" cy="1110424"/>
            <a:chOff x="0" y="0"/>
            <a:chExt cx="720216" cy="148056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20217" cy="1480566"/>
            </a:xfrm>
            <a:custGeom>
              <a:avLst/>
              <a:gdLst/>
              <a:ahLst/>
              <a:cxnLst/>
              <a:rect l="l" t="t" r="r" b="b"/>
              <a:pathLst>
                <a:path w="720217" h="1480566">
                  <a:moveTo>
                    <a:pt x="582295" y="127"/>
                  </a:moveTo>
                  <a:cubicBezTo>
                    <a:pt x="582295" y="127"/>
                    <a:pt x="582295" y="127"/>
                    <a:pt x="582295" y="127"/>
                  </a:cubicBezTo>
                  <a:lnTo>
                    <a:pt x="616712" y="88519"/>
                  </a:lnTo>
                  <a:cubicBezTo>
                    <a:pt x="620141" y="97155"/>
                    <a:pt x="628269" y="102489"/>
                    <a:pt x="636778" y="102489"/>
                  </a:cubicBezTo>
                  <a:cubicBezTo>
                    <a:pt x="638175" y="102489"/>
                    <a:pt x="639572" y="102362"/>
                    <a:pt x="641096" y="102108"/>
                  </a:cubicBezTo>
                  <a:lnTo>
                    <a:pt x="658114" y="98425"/>
                  </a:lnTo>
                  <a:cubicBezTo>
                    <a:pt x="658622" y="98298"/>
                    <a:pt x="659130" y="98044"/>
                    <a:pt x="659765" y="97917"/>
                  </a:cubicBezTo>
                  <a:lnTo>
                    <a:pt x="708533" y="358140"/>
                  </a:lnTo>
                  <a:cubicBezTo>
                    <a:pt x="720217" y="421005"/>
                    <a:pt x="708025" y="482727"/>
                    <a:pt x="678053" y="533781"/>
                  </a:cubicBezTo>
                  <a:cubicBezTo>
                    <a:pt x="677672" y="534670"/>
                    <a:pt x="677164" y="535432"/>
                    <a:pt x="676529" y="536194"/>
                  </a:cubicBezTo>
                  <a:cubicBezTo>
                    <a:pt x="649097" y="597408"/>
                    <a:pt x="598297" y="647192"/>
                    <a:pt x="533273" y="672084"/>
                  </a:cubicBezTo>
                  <a:lnTo>
                    <a:pt x="533273" y="828802"/>
                  </a:lnTo>
                  <a:lnTo>
                    <a:pt x="546354" y="828802"/>
                  </a:lnTo>
                  <a:lnTo>
                    <a:pt x="609727" y="1480566"/>
                  </a:lnTo>
                  <a:lnTo>
                    <a:pt x="124206" y="1480566"/>
                  </a:lnTo>
                  <a:lnTo>
                    <a:pt x="124206" y="828802"/>
                  </a:lnTo>
                  <a:lnTo>
                    <a:pt x="224917" y="828802"/>
                  </a:lnTo>
                  <a:lnTo>
                    <a:pt x="224917" y="629031"/>
                  </a:lnTo>
                  <a:cubicBezTo>
                    <a:pt x="185039" y="592582"/>
                    <a:pt x="156210" y="543306"/>
                    <a:pt x="145542" y="486156"/>
                  </a:cubicBezTo>
                  <a:lnTo>
                    <a:pt x="143764" y="476377"/>
                  </a:lnTo>
                  <a:lnTo>
                    <a:pt x="137033" y="477647"/>
                  </a:lnTo>
                  <a:cubicBezTo>
                    <a:pt x="130429" y="478917"/>
                    <a:pt x="123825" y="479425"/>
                    <a:pt x="117221" y="479425"/>
                  </a:cubicBezTo>
                  <a:cubicBezTo>
                    <a:pt x="66294" y="479425"/>
                    <a:pt x="20574" y="443103"/>
                    <a:pt x="11049" y="391287"/>
                  </a:cubicBezTo>
                  <a:cubicBezTo>
                    <a:pt x="0" y="332867"/>
                    <a:pt x="38862" y="276225"/>
                    <a:pt x="97282" y="265303"/>
                  </a:cubicBezTo>
                  <a:lnTo>
                    <a:pt x="104140" y="263906"/>
                  </a:lnTo>
                  <a:lnTo>
                    <a:pt x="90805" y="193167"/>
                  </a:lnTo>
                  <a:cubicBezTo>
                    <a:pt x="86741" y="170942"/>
                    <a:pt x="85471" y="148971"/>
                    <a:pt x="86995" y="127635"/>
                  </a:cubicBezTo>
                  <a:lnTo>
                    <a:pt x="102108" y="196850"/>
                  </a:lnTo>
                  <a:cubicBezTo>
                    <a:pt x="104394" y="207264"/>
                    <a:pt x="113411" y="214249"/>
                    <a:pt x="123190" y="214249"/>
                  </a:cubicBezTo>
                  <a:cubicBezTo>
                    <a:pt x="124587" y="214249"/>
                    <a:pt x="125984" y="214122"/>
                    <a:pt x="127508" y="213868"/>
                  </a:cubicBezTo>
                  <a:lnTo>
                    <a:pt x="270129" y="182753"/>
                  </a:lnTo>
                  <a:cubicBezTo>
                    <a:pt x="271526" y="182499"/>
                    <a:pt x="272415" y="181102"/>
                    <a:pt x="272034" y="179705"/>
                  </a:cubicBezTo>
                  <a:lnTo>
                    <a:pt x="257683" y="111125"/>
                  </a:lnTo>
                  <a:cubicBezTo>
                    <a:pt x="257429" y="109474"/>
                    <a:pt x="258699" y="108331"/>
                    <a:pt x="260096" y="108331"/>
                  </a:cubicBezTo>
                  <a:cubicBezTo>
                    <a:pt x="260731" y="108331"/>
                    <a:pt x="261493" y="108585"/>
                    <a:pt x="262001" y="109220"/>
                  </a:cubicBezTo>
                  <a:lnTo>
                    <a:pt x="307848" y="161036"/>
                  </a:lnTo>
                  <a:cubicBezTo>
                    <a:pt x="311404" y="167132"/>
                    <a:pt x="317627" y="170688"/>
                    <a:pt x="324231" y="170688"/>
                  </a:cubicBezTo>
                  <a:cubicBezTo>
                    <a:pt x="325501" y="170688"/>
                    <a:pt x="326771" y="170561"/>
                    <a:pt x="327914" y="170307"/>
                  </a:cubicBezTo>
                  <a:cubicBezTo>
                    <a:pt x="327914" y="170307"/>
                    <a:pt x="375539" y="159385"/>
                    <a:pt x="400558" y="153543"/>
                  </a:cubicBezTo>
                  <a:cubicBezTo>
                    <a:pt x="408559" y="151638"/>
                    <a:pt x="412750" y="142875"/>
                    <a:pt x="409702" y="135001"/>
                  </a:cubicBezTo>
                  <a:lnTo>
                    <a:pt x="358902" y="9779"/>
                  </a:lnTo>
                  <a:cubicBezTo>
                    <a:pt x="358140" y="8001"/>
                    <a:pt x="359664" y="6350"/>
                    <a:pt x="361188" y="6350"/>
                  </a:cubicBezTo>
                  <a:cubicBezTo>
                    <a:pt x="361823" y="6350"/>
                    <a:pt x="362585" y="6604"/>
                    <a:pt x="363093" y="7366"/>
                  </a:cubicBezTo>
                  <a:cubicBezTo>
                    <a:pt x="389636" y="43307"/>
                    <a:pt x="453263" y="130937"/>
                    <a:pt x="453263" y="130937"/>
                  </a:cubicBezTo>
                  <a:cubicBezTo>
                    <a:pt x="456819" y="136144"/>
                    <a:pt x="462661" y="139065"/>
                    <a:pt x="468630" y="139065"/>
                  </a:cubicBezTo>
                  <a:cubicBezTo>
                    <a:pt x="469900" y="139065"/>
                    <a:pt x="471170" y="138938"/>
                    <a:pt x="472440" y="138684"/>
                  </a:cubicBezTo>
                  <a:lnTo>
                    <a:pt x="582168" y="114935"/>
                  </a:lnTo>
                  <a:cubicBezTo>
                    <a:pt x="582295" y="114808"/>
                    <a:pt x="584835" y="114173"/>
                    <a:pt x="588010" y="113411"/>
                  </a:cubicBezTo>
                  <a:cubicBezTo>
                    <a:pt x="597154" y="111125"/>
                    <a:pt x="602615" y="101727"/>
                    <a:pt x="600329" y="92329"/>
                  </a:cubicBezTo>
                  <a:cubicBezTo>
                    <a:pt x="600329" y="92329"/>
                    <a:pt x="582041" y="0"/>
                    <a:pt x="582422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41" name="Group 41"/>
          <p:cNvGrpSpPr/>
          <p:nvPr/>
        </p:nvGrpSpPr>
        <p:grpSpPr>
          <a:xfrm rot="-241763">
            <a:off x="3767952" y="4429636"/>
            <a:ext cx="400716" cy="146970"/>
            <a:chOff x="0" y="0"/>
            <a:chExt cx="534288" cy="19596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34289" cy="195961"/>
            </a:xfrm>
            <a:custGeom>
              <a:avLst/>
              <a:gdLst/>
              <a:ahLst/>
              <a:cxnLst/>
              <a:rect l="l" t="t" r="r" b="b"/>
              <a:pathLst>
                <a:path w="534289" h="195961">
                  <a:moveTo>
                    <a:pt x="0" y="0"/>
                  </a:moveTo>
                  <a:lnTo>
                    <a:pt x="2032" y="10922"/>
                  </a:lnTo>
                  <a:cubicBezTo>
                    <a:pt x="2667" y="14351"/>
                    <a:pt x="3429" y="17907"/>
                    <a:pt x="4191" y="21336"/>
                  </a:cubicBezTo>
                  <a:cubicBezTo>
                    <a:pt x="3302" y="17526"/>
                    <a:pt x="2540" y="13716"/>
                    <a:pt x="1778" y="9906"/>
                  </a:cubicBezTo>
                  <a:lnTo>
                    <a:pt x="0" y="0"/>
                  </a:lnTo>
                  <a:close/>
                  <a:moveTo>
                    <a:pt x="4191" y="21209"/>
                  </a:moveTo>
                  <a:cubicBezTo>
                    <a:pt x="16510" y="73660"/>
                    <a:pt x="44069" y="118745"/>
                    <a:pt x="81153" y="152654"/>
                  </a:cubicBezTo>
                  <a:lnTo>
                    <a:pt x="81153" y="153162"/>
                  </a:lnTo>
                  <a:cubicBezTo>
                    <a:pt x="43942" y="118999"/>
                    <a:pt x="16256" y="73787"/>
                    <a:pt x="4191" y="21209"/>
                  </a:cubicBezTo>
                  <a:close/>
                  <a:moveTo>
                    <a:pt x="534289" y="57531"/>
                  </a:moveTo>
                  <a:cubicBezTo>
                    <a:pt x="507238" y="120142"/>
                    <a:pt x="455676" y="170942"/>
                    <a:pt x="389509" y="195961"/>
                  </a:cubicBezTo>
                  <a:lnTo>
                    <a:pt x="389509" y="195834"/>
                  </a:lnTo>
                  <a:cubicBezTo>
                    <a:pt x="454406" y="170942"/>
                    <a:pt x="505206" y="121412"/>
                    <a:pt x="532638" y="60579"/>
                  </a:cubicBezTo>
                  <a:cubicBezTo>
                    <a:pt x="533146" y="59563"/>
                    <a:pt x="533781" y="58547"/>
                    <a:pt x="534289" y="57531"/>
                  </a:cubicBezTo>
                  <a:close/>
                </a:path>
              </a:pathLst>
            </a:custGeom>
            <a:solidFill>
              <a:srgbClr val="643E41"/>
            </a:solidFill>
          </p:spPr>
        </p:sp>
      </p:grpSp>
      <p:grpSp>
        <p:nvGrpSpPr>
          <p:cNvPr id="43" name="Group 43"/>
          <p:cNvGrpSpPr/>
          <p:nvPr/>
        </p:nvGrpSpPr>
        <p:grpSpPr>
          <a:xfrm rot="-241763">
            <a:off x="3770039" y="4424518"/>
            <a:ext cx="399478" cy="216503"/>
            <a:chOff x="0" y="0"/>
            <a:chExt cx="532638" cy="28867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32638" cy="288671"/>
            </a:xfrm>
            <a:custGeom>
              <a:avLst/>
              <a:gdLst/>
              <a:ahLst/>
              <a:cxnLst/>
              <a:rect l="l" t="t" r="r" b="b"/>
              <a:pathLst>
                <a:path w="532638" h="288671">
                  <a:moveTo>
                    <a:pt x="21209" y="0"/>
                  </a:moveTo>
                  <a:cubicBezTo>
                    <a:pt x="22098" y="0"/>
                    <a:pt x="22733" y="254"/>
                    <a:pt x="22860" y="889"/>
                  </a:cubicBezTo>
                  <a:cubicBezTo>
                    <a:pt x="49784" y="118110"/>
                    <a:pt x="154559" y="199390"/>
                    <a:pt x="272034" y="199390"/>
                  </a:cubicBezTo>
                  <a:cubicBezTo>
                    <a:pt x="287655" y="199390"/>
                    <a:pt x="303403" y="197866"/>
                    <a:pt x="319405" y="194818"/>
                  </a:cubicBezTo>
                  <a:lnTo>
                    <a:pt x="360299" y="187198"/>
                  </a:lnTo>
                  <a:cubicBezTo>
                    <a:pt x="435229" y="173228"/>
                    <a:pt x="496316" y="127762"/>
                    <a:pt x="532638" y="67310"/>
                  </a:cubicBezTo>
                  <a:cubicBezTo>
                    <a:pt x="505206" y="128270"/>
                    <a:pt x="454279" y="177673"/>
                    <a:pt x="389509" y="202565"/>
                  </a:cubicBezTo>
                  <a:lnTo>
                    <a:pt x="389509" y="202692"/>
                  </a:lnTo>
                  <a:cubicBezTo>
                    <a:pt x="383159" y="205105"/>
                    <a:pt x="376555" y="207391"/>
                    <a:pt x="369951" y="209296"/>
                  </a:cubicBezTo>
                  <a:cubicBezTo>
                    <a:pt x="343535" y="256540"/>
                    <a:pt x="292989" y="288671"/>
                    <a:pt x="235331" y="288671"/>
                  </a:cubicBezTo>
                  <a:cubicBezTo>
                    <a:pt x="160147" y="288671"/>
                    <a:pt x="97155" y="234061"/>
                    <a:pt x="83947" y="162433"/>
                  </a:cubicBezTo>
                  <a:cubicBezTo>
                    <a:pt x="83058" y="161544"/>
                    <a:pt x="82042" y="160909"/>
                    <a:pt x="81280" y="160147"/>
                  </a:cubicBezTo>
                  <a:lnTo>
                    <a:pt x="81280" y="159639"/>
                  </a:lnTo>
                  <a:cubicBezTo>
                    <a:pt x="41275" y="123063"/>
                    <a:pt x="12573" y="73787"/>
                    <a:pt x="1778" y="16637"/>
                  </a:cubicBezTo>
                  <a:lnTo>
                    <a:pt x="0" y="6731"/>
                  </a:lnTo>
                  <a:cubicBezTo>
                    <a:pt x="0" y="6731"/>
                    <a:pt x="15748" y="0"/>
                    <a:pt x="21209" y="0"/>
                  </a:cubicBezTo>
                  <a:close/>
                </a:path>
              </a:pathLst>
            </a:custGeom>
            <a:solidFill>
              <a:srgbClr val="FEAF93"/>
            </a:solidFill>
          </p:spPr>
        </p:sp>
      </p:grpSp>
      <p:grpSp>
        <p:nvGrpSpPr>
          <p:cNvPr id="45" name="Group 45"/>
          <p:cNvGrpSpPr/>
          <p:nvPr/>
        </p:nvGrpSpPr>
        <p:grpSpPr>
          <a:xfrm rot="-241763">
            <a:off x="3726712" y="4403668"/>
            <a:ext cx="28194" cy="28289"/>
            <a:chOff x="0" y="0"/>
            <a:chExt cx="37592" cy="3771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7592" cy="37719"/>
            </a:xfrm>
            <a:custGeom>
              <a:avLst/>
              <a:gdLst/>
              <a:ahLst/>
              <a:cxnLst/>
              <a:rect l="l" t="t" r="r" b="b"/>
              <a:pathLst>
                <a:path w="37592" h="37719">
                  <a:moveTo>
                    <a:pt x="18923" y="0"/>
                  </a:moveTo>
                  <a:cubicBezTo>
                    <a:pt x="29210" y="0"/>
                    <a:pt x="37592" y="8509"/>
                    <a:pt x="37592" y="18796"/>
                  </a:cubicBezTo>
                  <a:cubicBezTo>
                    <a:pt x="37592" y="29083"/>
                    <a:pt x="29210" y="37719"/>
                    <a:pt x="18923" y="37719"/>
                  </a:cubicBezTo>
                  <a:cubicBezTo>
                    <a:pt x="8636" y="37719"/>
                    <a:pt x="0" y="29210"/>
                    <a:pt x="0" y="18796"/>
                  </a:cubicBezTo>
                  <a:cubicBezTo>
                    <a:pt x="0" y="8382"/>
                    <a:pt x="8382" y="0"/>
                    <a:pt x="18923" y="0"/>
                  </a:cubicBezTo>
                  <a:close/>
                </a:path>
              </a:pathLst>
            </a:custGeom>
            <a:solidFill>
              <a:srgbClr val="FFFEFD"/>
            </a:solidFill>
          </p:spPr>
        </p:sp>
      </p:grpSp>
      <p:grpSp>
        <p:nvGrpSpPr>
          <p:cNvPr id="47" name="Group 47"/>
          <p:cNvGrpSpPr/>
          <p:nvPr/>
        </p:nvGrpSpPr>
        <p:grpSpPr>
          <a:xfrm rot="-241668">
            <a:off x="3853204" y="4252774"/>
            <a:ext cx="59246" cy="21908"/>
            <a:chOff x="0" y="0"/>
            <a:chExt cx="78994" cy="2921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8994" cy="29210"/>
            </a:xfrm>
            <a:custGeom>
              <a:avLst/>
              <a:gdLst/>
              <a:ahLst/>
              <a:cxnLst/>
              <a:rect l="l" t="t" r="r" b="b"/>
              <a:pathLst>
                <a:path w="78994" h="29210">
                  <a:moveTo>
                    <a:pt x="41910" y="0"/>
                  </a:moveTo>
                  <a:cubicBezTo>
                    <a:pt x="56896" y="0"/>
                    <a:pt x="68453" y="5334"/>
                    <a:pt x="73279" y="10668"/>
                  </a:cubicBezTo>
                  <a:cubicBezTo>
                    <a:pt x="78994" y="16510"/>
                    <a:pt x="77470" y="21844"/>
                    <a:pt x="73279" y="23876"/>
                  </a:cubicBezTo>
                  <a:cubicBezTo>
                    <a:pt x="68834" y="26035"/>
                    <a:pt x="62865" y="25908"/>
                    <a:pt x="57023" y="26162"/>
                  </a:cubicBezTo>
                  <a:cubicBezTo>
                    <a:pt x="51181" y="26162"/>
                    <a:pt x="45339" y="26416"/>
                    <a:pt x="40132" y="26670"/>
                  </a:cubicBezTo>
                  <a:cubicBezTo>
                    <a:pt x="34925" y="26924"/>
                    <a:pt x="29083" y="27559"/>
                    <a:pt x="23241" y="28448"/>
                  </a:cubicBezTo>
                  <a:cubicBezTo>
                    <a:pt x="19939" y="28829"/>
                    <a:pt x="16510" y="29210"/>
                    <a:pt x="13208" y="29210"/>
                  </a:cubicBezTo>
                  <a:cubicBezTo>
                    <a:pt x="10922" y="29210"/>
                    <a:pt x="8763" y="28956"/>
                    <a:pt x="6731" y="28321"/>
                  </a:cubicBezTo>
                  <a:cubicBezTo>
                    <a:pt x="2286" y="26797"/>
                    <a:pt x="0" y="21971"/>
                    <a:pt x="4445" y="15240"/>
                  </a:cubicBezTo>
                  <a:cubicBezTo>
                    <a:pt x="8763" y="8890"/>
                    <a:pt x="20955" y="1397"/>
                    <a:pt x="37846" y="127"/>
                  </a:cubicBezTo>
                  <a:cubicBezTo>
                    <a:pt x="39243" y="127"/>
                    <a:pt x="40640" y="0"/>
                    <a:pt x="4191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49" name="Group 49"/>
          <p:cNvGrpSpPr/>
          <p:nvPr/>
        </p:nvGrpSpPr>
        <p:grpSpPr>
          <a:xfrm rot="-241668">
            <a:off x="4026774" y="4212112"/>
            <a:ext cx="56578" cy="29242"/>
            <a:chOff x="0" y="0"/>
            <a:chExt cx="75438" cy="3898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5438" cy="38989"/>
            </a:xfrm>
            <a:custGeom>
              <a:avLst/>
              <a:gdLst/>
              <a:ahLst/>
              <a:cxnLst/>
              <a:rect l="l" t="t" r="r" b="b"/>
              <a:pathLst>
                <a:path w="75438" h="38989">
                  <a:moveTo>
                    <a:pt x="49149" y="0"/>
                  </a:moveTo>
                  <a:cubicBezTo>
                    <a:pt x="57785" y="0"/>
                    <a:pt x="64770" y="2159"/>
                    <a:pt x="68707" y="5080"/>
                  </a:cubicBezTo>
                  <a:cubicBezTo>
                    <a:pt x="75438" y="9906"/>
                    <a:pt x="75184" y="15494"/>
                    <a:pt x="71501" y="18542"/>
                  </a:cubicBezTo>
                  <a:cubicBezTo>
                    <a:pt x="67691" y="21971"/>
                    <a:pt x="61849" y="23241"/>
                    <a:pt x="56134" y="24765"/>
                  </a:cubicBezTo>
                  <a:cubicBezTo>
                    <a:pt x="50546" y="26162"/>
                    <a:pt x="44831" y="27813"/>
                    <a:pt x="40005" y="29337"/>
                  </a:cubicBezTo>
                  <a:cubicBezTo>
                    <a:pt x="35179" y="30861"/>
                    <a:pt x="29464" y="33020"/>
                    <a:pt x="24003" y="35052"/>
                  </a:cubicBezTo>
                  <a:cubicBezTo>
                    <a:pt x="19177" y="36830"/>
                    <a:pt x="14097" y="38989"/>
                    <a:pt x="9525" y="38989"/>
                  </a:cubicBezTo>
                  <a:cubicBezTo>
                    <a:pt x="9017" y="38989"/>
                    <a:pt x="8509" y="38989"/>
                    <a:pt x="8001" y="38862"/>
                  </a:cubicBezTo>
                  <a:cubicBezTo>
                    <a:pt x="3302" y="38481"/>
                    <a:pt x="0" y="34036"/>
                    <a:pt x="2921" y="26162"/>
                  </a:cubicBezTo>
                  <a:cubicBezTo>
                    <a:pt x="5715" y="18415"/>
                    <a:pt x="15748" y="7874"/>
                    <a:pt x="32004" y="2794"/>
                  </a:cubicBezTo>
                  <a:cubicBezTo>
                    <a:pt x="38100" y="889"/>
                    <a:pt x="43942" y="0"/>
                    <a:pt x="49149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51" name="Group 51"/>
          <p:cNvGrpSpPr/>
          <p:nvPr/>
        </p:nvGrpSpPr>
        <p:grpSpPr>
          <a:xfrm rot="-374144">
            <a:off x="3964813" y="4208994"/>
            <a:ext cx="58579" cy="160306"/>
            <a:chOff x="0" y="0"/>
            <a:chExt cx="78106" cy="21374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8105" cy="213741"/>
            </a:xfrm>
            <a:custGeom>
              <a:avLst/>
              <a:gdLst/>
              <a:ahLst/>
              <a:cxnLst/>
              <a:rect l="l" t="t" r="r" b="b"/>
              <a:pathLst>
                <a:path w="78105" h="213741">
                  <a:moveTo>
                    <a:pt x="0" y="0"/>
                  </a:moveTo>
                  <a:lnTo>
                    <a:pt x="0" y="192405"/>
                  </a:lnTo>
                  <a:lnTo>
                    <a:pt x="78105" y="213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3" name="Group 53"/>
          <p:cNvGrpSpPr/>
          <p:nvPr/>
        </p:nvGrpSpPr>
        <p:grpSpPr>
          <a:xfrm rot="-374144">
            <a:off x="3971786" y="4337101"/>
            <a:ext cx="48673" cy="32290"/>
            <a:chOff x="0" y="0"/>
            <a:chExt cx="64897" cy="4305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4897" cy="43053"/>
            </a:xfrm>
            <a:custGeom>
              <a:avLst/>
              <a:gdLst/>
              <a:ahLst/>
              <a:cxnLst/>
              <a:rect l="l" t="t" r="r" b="b"/>
              <a:pathLst>
                <a:path w="64897" h="43053">
                  <a:moveTo>
                    <a:pt x="23622" y="0"/>
                  </a:moveTo>
                  <a:cubicBezTo>
                    <a:pt x="22987" y="0"/>
                    <a:pt x="22225" y="127"/>
                    <a:pt x="21717" y="127"/>
                  </a:cubicBezTo>
                  <a:cubicBezTo>
                    <a:pt x="0" y="3302"/>
                    <a:pt x="0" y="19685"/>
                    <a:pt x="0" y="19685"/>
                  </a:cubicBezTo>
                  <a:lnTo>
                    <a:pt x="64897" y="43053"/>
                  </a:lnTo>
                  <a:cubicBezTo>
                    <a:pt x="64897" y="43053"/>
                    <a:pt x="44450" y="0"/>
                    <a:pt x="23622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55" name="Group 55"/>
          <p:cNvGrpSpPr/>
          <p:nvPr/>
        </p:nvGrpSpPr>
        <p:grpSpPr>
          <a:xfrm rot="-241668">
            <a:off x="4068999" y="4311911"/>
            <a:ext cx="65151" cy="29717"/>
            <a:chOff x="0" y="0"/>
            <a:chExt cx="86869" cy="3962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6868" cy="39624"/>
            </a:xfrm>
            <a:custGeom>
              <a:avLst/>
              <a:gdLst/>
              <a:ahLst/>
              <a:cxnLst/>
              <a:rect l="l" t="t" r="r" b="b"/>
              <a:pathLst>
                <a:path w="86868" h="39624">
                  <a:moveTo>
                    <a:pt x="86868" y="19812"/>
                  </a:moveTo>
                  <a:cubicBezTo>
                    <a:pt x="86868" y="8890"/>
                    <a:pt x="67437" y="0"/>
                    <a:pt x="43434" y="0"/>
                  </a:cubicBezTo>
                  <a:cubicBezTo>
                    <a:pt x="19431" y="0"/>
                    <a:pt x="0" y="8890"/>
                    <a:pt x="0" y="19812"/>
                  </a:cubicBezTo>
                  <a:cubicBezTo>
                    <a:pt x="0" y="30734"/>
                    <a:pt x="19431" y="39624"/>
                    <a:pt x="43434" y="39624"/>
                  </a:cubicBezTo>
                  <a:cubicBezTo>
                    <a:pt x="67437" y="39624"/>
                    <a:pt x="86868" y="30734"/>
                    <a:pt x="86868" y="19812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7" name="Group 57"/>
          <p:cNvGrpSpPr/>
          <p:nvPr/>
        </p:nvGrpSpPr>
        <p:grpSpPr>
          <a:xfrm rot="-625605">
            <a:off x="3828602" y="4363810"/>
            <a:ext cx="65342" cy="29622"/>
            <a:chOff x="0" y="0"/>
            <a:chExt cx="87122" cy="3949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7122" cy="39497"/>
            </a:xfrm>
            <a:custGeom>
              <a:avLst/>
              <a:gdLst/>
              <a:ahLst/>
              <a:cxnLst/>
              <a:rect l="l" t="t" r="r" b="b"/>
              <a:pathLst>
                <a:path w="87122" h="39497">
                  <a:moveTo>
                    <a:pt x="86995" y="19685"/>
                  </a:moveTo>
                  <a:cubicBezTo>
                    <a:pt x="86995" y="8890"/>
                    <a:pt x="67564" y="0"/>
                    <a:pt x="43561" y="0"/>
                  </a:cubicBezTo>
                  <a:cubicBezTo>
                    <a:pt x="19558" y="0"/>
                    <a:pt x="0" y="8890"/>
                    <a:pt x="0" y="19685"/>
                  </a:cubicBezTo>
                  <a:cubicBezTo>
                    <a:pt x="0" y="30480"/>
                    <a:pt x="19431" y="39497"/>
                    <a:pt x="43561" y="39497"/>
                  </a:cubicBezTo>
                  <a:cubicBezTo>
                    <a:pt x="67691" y="39497"/>
                    <a:pt x="87122" y="30607"/>
                    <a:pt x="87122" y="19812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59" name="Group 59"/>
          <p:cNvGrpSpPr/>
          <p:nvPr/>
        </p:nvGrpSpPr>
        <p:grpSpPr>
          <a:xfrm rot="-5836786">
            <a:off x="4037757" y="4256299"/>
            <a:ext cx="53435" cy="24289"/>
            <a:chOff x="0" y="0"/>
            <a:chExt cx="71247" cy="3238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1247" cy="32385"/>
            </a:xfrm>
            <a:custGeom>
              <a:avLst/>
              <a:gdLst/>
              <a:ahLst/>
              <a:cxnLst/>
              <a:rect l="l" t="t" r="r" b="b"/>
              <a:pathLst>
                <a:path w="71247" h="32385">
                  <a:moveTo>
                    <a:pt x="71247" y="16256"/>
                  </a:moveTo>
                  <a:cubicBezTo>
                    <a:pt x="71247" y="7239"/>
                    <a:pt x="55245" y="0"/>
                    <a:pt x="35560" y="0"/>
                  </a:cubicBezTo>
                  <a:cubicBezTo>
                    <a:pt x="15875" y="0"/>
                    <a:pt x="0" y="7239"/>
                    <a:pt x="0" y="16256"/>
                  </a:cubicBezTo>
                  <a:cubicBezTo>
                    <a:pt x="0" y="25273"/>
                    <a:pt x="16002" y="32385"/>
                    <a:pt x="35560" y="32385"/>
                  </a:cubicBezTo>
                  <a:cubicBezTo>
                    <a:pt x="55118" y="32385"/>
                    <a:pt x="71120" y="25146"/>
                    <a:pt x="71120" y="16129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61" name="Group 61"/>
          <p:cNvGrpSpPr/>
          <p:nvPr/>
        </p:nvGrpSpPr>
        <p:grpSpPr>
          <a:xfrm rot="-5836786">
            <a:off x="3859423" y="4298787"/>
            <a:ext cx="53435" cy="24289"/>
            <a:chOff x="0" y="0"/>
            <a:chExt cx="71247" cy="3238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1247" cy="32385"/>
            </a:xfrm>
            <a:custGeom>
              <a:avLst/>
              <a:gdLst/>
              <a:ahLst/>
              <a:cxnLst/>
              <a:rect l="l" t="t" r="r" b="b"/>
              <a:pathLst>
                <a:path w="71247" h="32385">
                  <a:moveTo>
                    <a:pt x="71247" y="16256"/>
                  </a:moveTo>
                  <a:cubicBezTo>
                    <a:pt x="71247" y="7239"/>
                    <a:pt x="55245" y="0"/>
                    <a:pt x="35560" y="0"/>
                  </a:cubicBezTo>
                  <a:cubicBezTo>
                    <a:pt x="15875" y="0"/>
                    <a:pt x="0" y="7239"/>
                    <a:pt x="0" y="16256"/>
                  </a:cubicBezTo>
                  <a:cubicBezTo>
                    <a:pt x="0" y="25273"/>
                    <a:pt x="16002" y="32385"/>
                    <a:pt x="35560" y="32385"/>
                  </a:cubicBezTo>
                  <a:cubicBezTo>
                    <a:pt x="55118" y="32385"/>
                    <a:pt x="71120" y="25146"/>
                    <a:pt x="71120" y="16129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63" name="Group 63"/>
          <p:cNvGrpSpPr/>
          <p:nvPr/>
        </p:nvGrpSpPr>
        <p:grpSpPr>
          <a:xfrm rot="-241570">
            <a:off x="3416315" y="5501397"/>
            <a:ext cx="47625" cy="46483"/>
            <a:chOff x="0" y="0"/>
            <a:chExt cx="63501" cy="6197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3500" cy="61976"/>
            </a:xfrm>
            <a:custGeom>
              <a:avLst/>
              <a:gdLst/>
              <a:ahLst/>
              <a:cxnLst/>
              <a:rect l="l" t="t" r="r" b="b"/>
              <a:pathLst>
                <a:path w="63500" h="61976">
                  <a:moveTo>
                    <a:pt x="32893" y="18161"/>
                  </a:moveTo>
                  <a:cubicBezTo>
                    <a:pt x="36322" y="18415"/>
                    <a:pt x="39497" y="20193"/>
                    <a:pt x="41783" y="22733"/>
                  </a:cubicBezTo>
                  <a:cubicBezTo>
                    <a:pt x="44069" y="25273"/>
                    <a:pt x="44958" y="28448"/>
                    <a:pt x="44958" y="31877"/>
                  </a:cubicBezTo>
                  <a:cubicBezTo>
                    <a:pt x="44704" y="35306"/>
                    <a:pt x="42926" y="38481"/>
                    <a:pt x="40386" y="40767"/>
                  </a:cubicBezTo>
                  <a:cubicBezTo>
                    <a:pt x="38100" y="42799"/>
                    <a:pt x="35179" y="43942"/>
                    <a:pt x="32258" y="43942"/>
                  </a:cubicBezTo>
                  <a:lnTo>
                    <a:pt x="31115" y="43942"/>
                  </a:lnTo>
                  <a:cubicBezTo>
                    <a:pt x="24003" y="43307"/>
                    <a:pt x="18542" y="37084"/>
                    <a:pt x="19050" y="30226"/>
                  </a:cubicBezTo>
                  <a:cubicBezTo>
                    <a:pt x="19685" y="23622"/>
                    <a:pt x="24765" y="18161"/>
                    <a:pt x="31369" y="18161"/>
                  </a:cubicBezTo>
                  <a:close/>
                  <a:moveTo>
                    <a:pt x="32258" y="0"/>
                  </a:moveTo>
                  <a:cubicBezTo>
                    <a:pt x="16383" y="0"/>
                    <a:pt x="2159" y="12319"/>
                    <a:pt x="1143" y="28702"/>
                  </a:cubicBezTo>
                  <a:cubicBezTo>
                    <a:pt x="0" y="45847"/>
                    <a:pt x="12446" y="60579"/>
                    <a:pt x="29718" y="61976"/>
                  </a:cubicBezTo>
                  <a:lnTo>
                    <a:pt x="32004" y="61976"/>
                  </a:lnTo>
                  <a:cubicBezTo>
                    <a:pt x="39497" y="61976"/>
                    <a:pt x="46609" y="59436"/>
                    <a:pt x="51943" y="54483"/>
                  </a:cubicBezTo>
                  <a:cubicBezTo>
                    <a:pt x="58293" y="49022"/>
                    <a:pt x="62103" y="41529"/>
                    <a:pt x="62865" y="33274"/>
                  </a:cubicBezTo>
                  <a:cubicBezTo>
                    <a:pt x="63500" y="24892"/>
                    <a:pt x="60579" y="16891"/>
                    <a:pt x="55372" y="10541"/>
                  </a:cubicBezTo>
                  <a:cubicBezTo>
                    <a:pt x="50165" y="4572"/>
                    <a:pt x="42672" y="635"/>
                    <a:pt x="342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5" name="Group 65"/>
          <p:cNvGrpSpPr/>
          <p:nvPr/>
        </p:nvGrpSpPr>
        <p:grpSpPr>
          <a:xfrm rot="-241570">
            <a:off x="3336486" y="5501224"/>
            <a:ext cx="47816" cy="46483"/>
            <a:chOff x="0" y="0"/>
            <a:chExt cx="63755" cy="6197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63754" cy="61976"/>
            </a:xfrm>
            <a:custGeom>
              <a:avLst/>
              <a:gdLst/>
              <a:ahLst/>
              <a:cxnLst/>
              <a:rect l="l" t="t" r="r" b="b"/>
              <a:pathLst>
                <a:path w="63754" h="61976">
                  <a:moveTo>
                    <a:pt x="33020" y="18034"/>
                  </a:moveTo>
                  <a:cubicBezTo>
                    <a:pt x="36449" y="18288"/>
                    <a:pt x="39497" y="19685"/>
                    <a:pt x="41910" y="22352"/>
                  </a:cubicBezTo>
                  <a:cubicBezTo>
                    <a:pt x="43942" y="24892"/>
                    <a:pt x="45085" y="28321"/>
                    <a:pt x="44704" y="31750"/>
                  </a:cubicBezTo>
                  <a:cubicBezTo>
                    <a:pt x="44450" y="38354"/>
                    <a:pt x="38989" y="43815"/>
                    <a:pt x="32385" y="43815"/>
                  </a:cubicBezTo>
                  <a:cubicBezTo>
                    <a:pt x="32004" y="43815"/>
                    <a:pt x="31496" y="43815"/>
                    <a:pt x="30861" y="43561"/>
                  </a:cubicBezTo>
                  <a:cubicBezTo>
                    <a:pt x="24003" y="43307"/>
                    <a:pt x="18542" y="36957"/>
                    <a:pt x="19177" y="29718"/>
                  </a:cubicBezTo>
                  <a:cubicBezTo>
                    <a:pt x="19558" y="26289"/>
                    <a:pt x="20955" y="23495"/>
                    <a:pt x="23495" y="21209"/>
                  </a:cubicBezTo>
                  <a:cubicBezTo>
                    <a:pt x="26162" y="19177"/>
                    <a:pt x="28956" y="18034"/>
                    <a:pt x="32131" y="18034"/>
                  </a:cubicBezTo>
                  <a:close/>
                  <a:moveTo>
                    <a:pt x="32131" y="0"/>
                  </a:moveTo>
                  <a:cubicBezTo>
                    <a:pt x="24638" y="0"/>
                    <a:pt x="17526" y="2540"/>
                    <a:pt x="11811" y="7493"/>
                  </a:cubicBezTo>
                  <a:cubicBezTo>
                    <a:pt x="5461" y="12827"/>
                    <a:pt x="1778" y="20447"/>
                    <a:pt x="1143" y="28575"/>
                  </a:cubicBezTo>
                  <a:cubicBezTo>
                    <a:pt x="0" y="45593"/>
                    <a:pt x="12573" y="60452"/>
                    <a:pt x="29845" y="61976"/>
                  </a:cubicBezTo>
                  <a:lnTo>
                    <a:pt x="32131" y="61976"/>
                  </a:lnTo>
                  <a:cubicBezTo>
                    <a:pt x="48133" y="61976"/>
                    <a:pt x="61595" y="49276"/>
                    <a:pt x="62865" y="33274"/>
                  </a:cubicBezTo>
                  <a:cubicBezTo>
                    <a:pt x="63754" y="24892"/>
                    <a:pt x="60833" y="17018"/>
                    <a:pt x="55372" y="10668"/>
                  </a:cubicBezTo>
                  <a:cubicBezTo>
                    <a:pt x="50292" y="4318"/>
                    <a:pt x="42418" y="635"/>
                    <a:pt x="344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7" name="Group 67"/>
          <p:cNvGrpSpPr/>
          <p:nvPr/>
        </p:nvGrpSpPr>
        <p:grpSpPr>
          <a:xfrm rot="-241570">
            <a:off x="3230506" y="5521494"/>
            <a:ext cx="924020" cy="161544"/>
            <a:chOff x="0" y="0"/>
            <a:chExt cx="1232027" cy="215393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232027" cy="215392"/>
            </a:xfrm>
            <a:custGeom>
              <a:avLst/>
              <a:gdLst/>
              <a:ahLst/>
              <a:cxnLst/>
              <a:rect l="l" t="t" r="r" b="b"/>
              <a:pathLst>
                <a:path w="1232027" h="215392">
                  <a:moveTo>
                    <a:pt x="27940" y="0"/>
                  </a:moveTo>
                  <a:cubicBezTo>
                    <a:pt x="17272" y="0"/>
                    <a:pt x="8128" y="8382"/>
                    <a:pt x="7239" y="19558"/>
                  </a:cubicBezTo>
                  <a:lnTo>
                    <a:pt x="889" y="105537"/>
                  </a:lnTo>
                  <a:cubicBezTo>
                    <a:pt x="0" y="116967"/>
                    <a:pt x="8636" y="126746"/>
                    <a:pt x="20066" y="127635"/>
                  </a:cubicBezTo>
                  <a:lnTo>
                    <a:pt x="1202817" y="215392"/>
                  </a:lnTo>
                  <a:lnTo>
                    <a:pt x="1204214" y="215392"/>
                  </a:lnTo>
                  <a:cubicBezTo>
                    <a:pt x="1215136" y="215392"/>
                    <a:pt x="1223899" y="207137"/>
                    <a:pt x="1224915" y="196215"/>
                  </a:cubicBezTo>
                  <a:lnTo>
                    <a:pt x="1231392" y="110236"/>
                  </a:lnTo>
                  <a:cubicBezTo>
                    <a:pt x="1232027" y="98806"/>
                    <a:pt x="1223645" y="88773"/>
                    <a:pt x="1212215" y="87884"/>
                  </a:cubicBezTo>
                  <a:lnTo>
                    <a:pt x="29591" y="381"/>
                  </a:lnTo>
                  <a:cubicBezTo>
                    <a:pt x="28956" y="0"/>
                    <a:pt x="28448" y="0"/>
                    <a:pt x="27940" y="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69" name="Group 69"/>
          <p:cNvGrpSpPr/>
          <p:nvPr/>
        </p:nvGrpSpPr>
        <p:grpSpPr>
          <a:xfrm rot="-241570">
            <a:off x="3231866" y="5699418"/>
            <a:ext cx="377189" cy="53054"/>
            <a:chOff x="0" y="0"/>
            <a:chExt cx="502919" cy="70739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502920" cy="70739"/>
            </a:xfrm>
            <a:custGeom>
              <a:avLst/>
              <a:gdLst/>
              <a:ahLst/>
              <a:cxnLst/>
              <a:rect l="l" t="t" r="r" b="b"/>
              <a:pathLst>
                <a:path w="502920" h="70739">
                  <a:moveTo>
                    <a:pt x="18669" y="0"/>
                  </a:moveTo>
                  <a:cubicBezTo>
                    <a:pt x="9271" y="0"/>
                    <a:pt x="1524" y="7493"/>
                    <a:pt x="635" y="16891"/>
                  </a:cubicBezTo>
                  <a:cubicBezTo>
                    <a:pt x="0" y="26924"/>
                    <a:pt x="7493" y="35433"/>
                    <a:pt x="17526" y="36322"/>
                  </a:cubicBezTo>
                  <a:lnTo>
                    <a:pt x="482854" y="70739"/>
                  </a:lnTo>
                  <a:lnTo>
                    <a:pt x="484251" y="70739"/>
                  </a:lnTo>
                  <a:cubicBezTo>
                    <a:pt x="493649" y="70739"/>
                    <a:pt x="501523" y="63627"/>
                    <a:pt x="502285" y="53975"/>
                  </a:cubicBezTo>
                  <a:cubicBezTo>
                    <a:pt x="502920" y="44196"/>
                    <a:pt x="495300" y="35306"/>
                    <a:pt x="485267" y="34798"/>
                  </a:cubicBezTo>
                  <a:lnTo>
                    <a:pt x="20193" y="254"/>
                  </a:lnTo>
                  <a:cubicBezTo>
                    <a:pt x="19558" y="0"/>
                    <a:pt x="18923" y="0"/>
                    <a:pt x="18669" y="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71" name="Group 71"/>
          <p:cNvGrpSpPr/>
          <p:nvPr/>
        </p:nvGrpSpPr>
        <p:grpSpPr>
          <a:xfrm rot="-241570">
            <a:off x="3661867" y="5701000"/>
            <a:ext cx="377285" cy="53150"/>
            <a:chOff x="0" y="0"/>
            <a:chExt cx="503047" cy="70866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503047" cy="70866"/>
            </a:xfrm>
            <a:custGeom>
              <a:avLst/>
              <a:gdLst/>
              <a:ahLst/>
              <a:cxnLst/>
              <a:rect l="l" t="t" r="r" b="b"/>
              <a:pathLst>
                <a:path w="503047" h="70866">
                  <a:moveTo>
                    <a:pt x="18542" y="0"/>
                  </a:moveTo>
                  <a:cubicBezTo>
                    <a:pt x="9271" y="0"/>
                    <a:pt x="1270" y="7493"/>
                    <a:pt x="762" y="17018"/>
                  </a:cubicBezTo>
                  <a:cubicBezTo>
                    <a:pt x="0" y="26670"/>
                    <a:pt x="7366" y="35560"/>
                    <a:pt x="17399" y="36068"/>
                  </a:cubicBezTo>
                  <a:lnTo>
                    <a:pt x="482981" y="70612"/>
                  </a:lnTo>
                  <a:cubicBezTo>
                    <a:pt x="483362" y="70866"/>
                    <a:pt x="483870" y="70866"/>
                    <a:pt x="484124" y="70866"/>
                  </a:cubicBezTo>
                  <a:cubicBezTo>
                    <a:pt x="493522" y="70866"/>
                    <a:pt x="501650" y="63373"/>
                    <a:pt x="502158" y="53975"/>
                  </a:cubicBezTo>
                  <a:cubicBezTo>
                    <a:pt x="503047" y="43942"/>
                    <a:pt x="495554" y="35306"/>
                    <a:pt x="485521" y="34544"/>
                  </a:cubicBezTo>
                  <a:lnTo>
                    <a:pt x="19939" y="0"/>
                  </a:ln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73" name="Group 73"/>
          <p:cNvGrpSpPr/>
          <p:nvPr/>
        </p:nvGrpSpPr>
        <p:grpSpPr>
          <a:xfrm rot="-241570">
            <a:off x="4092687" y="3785556"/>
            <a:ext cx="1164145" cy="1044130"/>
            <a:chOff x="0" y="0"/>
            <a:chExt cx="1552194" cy="1392174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552194" cy="1392174"/>
            </a:xfrm>
            <a:custGeom>
              <a:avLst/>
              <a:gdLst/>
              <a:ahLst/>
              <a:cxnLst/>
              <a:rect l="l" t="t" r="r" b="b"/>
              <a:pathLst>
                <a:path w="1552194" h="1392174">
                  <a:moveTo>
                    <a:pt x="168910" y="127"/>
                  </a:moveTo>
                  <a:cubicBezTo>
                    <a:pt x="150622" y="127"/>
                    <a:pt x="132334" y="1016"/>
                    <a:pt x="114935" y="2794"/>
                  </a:cubicBezTo>
                  <a:cubicBezTo>
                    <a:pt x="22479" y="12573"/>
                    <a:pt x="0" y="136398"/>
                    <a:pt x="83439" y="177165"/>
                  </a:cubicBezTo>
                  <a:cubicBezTo>
                    <a:pt x="154813" y="211836"/>
                    <a:pt x="233299" y="250190"/>
                    <a:pt x="246634" y="256667"/>
                  </a:cubicBezTo>
                  <a:cubicBezTo>
                    <a:pt x="244094" y="255778"/>
                    <a:pt x="240411" y="255397"/>
                    <a:pt x="236220" y="255397"/>
                  </a:cubicBezTo>
                  <a:cubicBezTo>
                    <a:pt x="222123" y="255397"/>
                    <a:pt x="201422" y="259334"/>
                    <a:pt x="194056" y="259969"/>
                  </a:cubicBezTo>
                  <a:cubicBezTo>
                    <a:pt x="174879" y="261747"/>
                    <a:pt x="155702" y="264922"/>
                    <a:pt x="137541" y="271399"/>
                  </a:cubicBezTo>
                  <a:cubicBezTo>
                    <a:pt x="106807" y="283210"/>
                    <a:pt x="84328" y="311531"/>
                    <a:pt x="90932" y="346202"/>
                  </a:cubicBezTo>
                  <a:cubicBezTo>
                    <a:pt x="92075" y="352171"/>
                    <a:pt x="94361" y="358267"/>
                    <a:pt x="99187" y="361696"/>
                  </a:cubicBezTo>
                  <a:cubicBezTo>
                    <a:pt x="102616" y="363855"/>
                    <a:pt x="106807" y="364363"/>
                    <a:pt x="110871" y="364363"/>
                  </a:cubicBezTo>
                  <a:cubicBezTo>
                    <a:pt x="112268" y="364363"/>
                    <a:pt x="113665" y="364363"/>
                    <a:pt x="114935" y="364236"/>
                  </a:cubicBezTo>
                  <a:cubicBezTo>
                    <a:pt x="167132" y="362458"/>
                    <a:pt x="218440" y="354584"/>
                    <a:pt x="270637" y="353822"/>
                  </a:cubicBezTo>
                  <a:cubicBezTo>
                    <a:pt x="270637" y="353822"/>
                    <a:pt x="318770" y="393192"/>
                    <a:pt x="387096" y="393192"/>
                  </a:cubicBezTo>
                  <a:cubicBezTo>
                    <a:pt x="396748" y="393192"/>
                    <a:pt x="406908" y="392303"/>
                    <a:pt x="417322" y="390652"/>
                  </a:cubicBezTo>
                  <a:cubicBezTo>
                    <a:pt x="431165" y="388112"/>
                    <a:pt x="446151" y="386588"/>
                    <a:pt x="461264" y="386588"/>
                  </a:cubicBezTo>
                  <a:cubicBezTo>
                    <a:pt x="477774" y="386588"/>
                    <a:pt x="494411" y="388493"/>
                    <a:pt x="509397" y="393446"/>
                  </a:cubicBezTo>
                  <a:cubicBezTo>
                    <a:pt x="552450" y="407543"/>
                    <a:pt x="583692" y="468884"/>
                    <a:pt x="611505" y="503555"/>
                  </a:cubicBezTo>
                  <a:lnTo>
                    <a:pt x="699262" y="611886"/>
                  </a:lnTo>
                  <a:cubicBezTo>
                    <a:pt x="764032" y="691515"/>
                    <a:pt x="828548" y="771271"/>
                    <a:pt x="893318" y="850900"/>
                  </a:cubicBezTo>
                  <a:lnTo>
                    <a:pt x="658622" y="961390"/>
                  </a:lnTo>
                  <a:lnTo>
                    <a:pt x="859282" y="1392174"/>
                  </a:lnTo>
                  <a:lnTo>
                    <a:pt x="1356868" y="1160526"/>
                  </a:lnTo>
                  <a:cubicBezTo>
                    <a:pt x="1399032" y="1140841"/>
                    <a:pt x="1433068" y="1110996"/>
                    <a:pt x="1458087" y="1075436"/>
                  </a:cubicBezTo>
                  <a:cubicBezTo>
                    <a:pt x="1459484" y="1073785"/>
                    <a:pt x="1460881" y="1072642"/>
                    <a:pt x="1462151" y="1070864"/>
                  </a:cubicBezTo>
                  <a:cubicBezTo>
                    <a:pt x="1552194" y="960247"/>
                    <a:pt x="1532636" y="797052"/>
                    <a:pt x="1419098" y="710819"/>
                  </a:cubicBezTo>
                  <a:cubicBezTo>
                    <a:pt x="1300480" y="622173"/>
                    <a:pt x="1181735" y="533654"/>
                    <a:pt x="1062863" y="445008"/>
                  </a:cubicBezTo>
                  <a:cubicBezTo>
                    <a:pt x="966597" y="373126"/>
                    <a:pt x="867918" y="306324"/>
                    <a:pt x="773938" y="230886"/>
                  </a:cubicBezTo>
                  <a:cubicBezTo>
                    <a:pt x="672211" y="149479"/>
                    <a:pt x="559816" y="73406"/>
                    <a:pt x="432816" y="38227"/>
                  </a:cubicBezTo>
                  <a:cubicBezTo>
                    <a:pt x="432816" y="38227"/>
                    <a:pt x="295402" y="0"/>
                    <a:pt x="168910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75" name="Group 75"/>
          <p:cNvGrpSpPr/>
          <p:nvPr/>
        </p:nvGrpSpPr>
        <p:grpSpPr>
          <a:xfrm rot="-241570">
            <a:off x="4237540" y="3939164"/>
            <a:ext cx="102870" cy="65818"/>
            <a:chOff x="0" y="0"/>
            <a:chExt cx="137160" cy="87757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37160" cy="87757"/>
            </a:xfrm>
            <a:custGeom>
              <a:avLst/>
              <a:gdLst/>
              <a:ahLst/>
              <a:cxnLst/>
              <a:rect l="l" t="t" r="r" b="b"/>
              <a:pathLst>
                <a:path w="137160" h="87757">
                  <a:moveTo>
                    <a:pt x="105918" y="0"/>
                  </a:moveTo>
                  <a:cubicBezTo>
                    <a:pt x="24003" y="0"/>
                    <a:pt x="1778" y="75311"/>
                    <a:pt x="1397" y="76073"/>
                  </a:cubicBezTo>
                  <a:cubicBezTo>
                    <a:pt x="0" y="80899"/>
                    <a:pt x="2794" y="86106"/>
                    <a:pt x="7366" y="87249"/>
                  </a:cubicBezTo>
                  <a:cubicBezTo>
                    <a:pt x="8255" y="87503"/>
                    <a:pt x="9144" y="87757"/>
                    <a:pt x="9906" y="87757"/>
                  </a:cubicBezTo>
                  <a:cubicBezTo>
                    <a:pt x="13970" y="87757"/>
                    <a:pt x="17653" y="85217"/>
                    <a:pt x="18542" y="81280"/>
                  </a:cubicBezTo>
                  <a:cubicBezTo>
                    <a:pt x="19685" y="78486"/>
                    <a:pt x="37465" y="18034"/>
                    <a:pt x="105791" y="18034"/>
                  </a:cubicBezTo>
                  <a:cubicBezTo>
                    <a:pt x="112141" y="18034"/>
                    <a:pt x="118872" y="18542"/>
                    <a:pt x="125984" y="19685"/>
                  </a:cubicBezTo>
                  <a:cubicBezTo>
                    <a:pt x="126492" y="19812"/>
                    <a:pt x="127000" y="19812"/>
                    <a:pt x="127508" y="19812"/>
                  </a:cubicBezTo>
                  <a:cubicBezTo>
                    <a:pt x="132080" y="19812"/>
                    <a:pt x="135890" y="16637"/>
                    <a:pt x="136525" y="12192"/>
                  </a:cubicBezTo>
                  <a:cubicBezTo>
                    <a:pt x="137160" y="7112"/>
                    <a:pt x="133731" y="2540"/>
                    <a:pt x="128778" y="1905"/>
                  </a:cubicBezTo>
                  <a:cubicBezTo>
                    <a:pt x="120777" y="508"/>
                    <a:pt x="113157" y="0"/>
                    <a:pt x="105918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77" name="Group 77"/>
          <p:cNvGrpSpPr/>
          <p:nvPr/>
        </p:nvGrpSpPr>
        <p:grpSpPr>
          <a:xfrm rot="-241570">
            <a:off x="3758877" y="4400349"/>
            <a:ext cx="57150" cy="120110"/>
            <a:chOff x="0" y="0"/>
            <a:chExt cx="76199" cy="160147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76200" cy="160147"/>
            </a:xfrm>
            <a:custGeom>
              <a:avLst/>
              <a:gdLst/>
              <a:ahLst/>
              <a:cxnLst/>
              <a:rect l="l" t="t" r="r" b="b"/>
              <a:pathLst>
                <a:path w="76200" h="160147">
                  <a:moveTo>
                    <a:pt x="889" y="6477"/>
                  </a:moveTo>
                  <a:cubicBezTo>
                    <a:pt x="9398" y="66675"/>
                    <a:pt x="36957" y="119507"/>
                    <a:pt x="76200" y="160147"/>
                  </a:cubicBezTo>
                  <a:cubicBezTo>
                    <a:pt x="36957" y="119507"/>
                    <a:pt x="9398" y="66675"/>
                    <a:pt x="889" y="6477"/>
                  </a:cubicBezTo>
                  <a:close/>
                  <a:moveTo>
                    <a:pt x="889" y="5842"/>
                  </a:moveTo>
                  <a:lnTo>
                    <a:pt x="889" y="6477"/>
                  </a:lnTo>
                  <a:lnTo>
                    <a:pt x="889" y="5842"/>
                  </a:lnTo>
                  <a:close/>
                  <a:moveTo>
                    <a:pt x="889" y="4953"/>
                  </a:moveTo>
                  <a:lnTo>
                    <a:pt x="889" y="5588"/>
                  </a:lnTo>
                  <a:lnTo>
                    <a:pt x="889" y="5080"/>
                  </a:lnTo>
                  <a:close/>
                  <a:moveTo>
                    <a:pt x="635" y="4445"/>
                  </a:moveTo>
                  <a:cubicBezTo>
                    <a:pt x="635" y="4445"/>
                    <a:pt x="635" y="4699"/>
                    <a:pt x="889" y="5080"/>
                  </a:cubicBezTo>
                  <a:cubicBezTo>
                    <a:pt x="635" y="4699"/>
                    <a:pt x="635" y="4445"/>
                    <a:pt x="635" y="4445"/>
                  </a:cubicBezTo>
                  <a:close/>
                  <a:moveTo>
                    <a:pt x="635" y="3683"/>
                  </a:moveTo>
                  <a:lnTo>
                    <a:pt x="635" y="4191"/>
                  </a:lnTo>
                  <a:lnTo>
                    <a:pt x="635" y="3683"/>
                  </a:lnTo>
                  <a:close/>
                  <a:moveTo>
                    <a:pt x="635" y="2794"/>
                  </a:moveTo>
                  <a:lnTo>
                    <a:pt x="635" y="3429"/>
                  </a:lnTo>
                  <a:lnTo>
                    <a:pt x="635" y="2667"/>
                  </a:lnTo>
                  <a:close/>
                  <a:moveTo>
                    <a:pt x="381" y="2159"/>
                  </a:moveTo>
                  <a:lnTo>
                    <a:pt x="381" y="2413"/>
                  </a:lnTo>
                  <a:lnTo>
                    <a:pt x="381" y="2159"/>
                  </a:lnTo>
                  <a:close/>
                  <a:moveTo>
                    <a:pt x="381" y="1270"/>
                  </a:moveTo>
                  <a:lnTo>
                    <a:pt x="381" y="1905"/>
                  </a:lnTo>
                  <a:lnTo>
                    <a:pt x="381" y="1270"/>
                  </a:lnTo>
                  <a:close/>
                  <a:moveTo>
                    <a:pt x="381" y="762"/>
                  </a:moveTo>
                  <a:lnTo>
                    <a:pt x="381" y="1016"/>
                  </a:lnTo>
                  <a:lnTo>
                    <a:pt x="381" y="762"/>
                  </a:lnTo>
                  <a:close/>
                  <a:moveTo>
                    <a:pt x="0" y="0"/>
                  </a:moveTo>
                  <a:lnTo>
                    <a:pt x="0" y="254"/>
                  </a:lnTo>
                  <a:close/>
                </a:path>
              </a:pathLst>
            </a:custGeom>
            <a:solidFill>
              <a:srgbClr val="643E41"/>
            </a:solidFill>
          </p:spPr>
        </p:sp>
      </p:grpSp>
      <p:grpSp>
        <p:nvGrpSpPr>
          <p:cNvPr id="79" name="Group 79"/>
          <p:cNvGrpSpPr/>
          <p:nvPr/>
        </p:nvGrpSpPr>
        <p:grpSpPr>
          <a:xfrm rot="-241570">
            <a:off x="3985315" y="4403622"/>
            <a:ext cx="54387" cy="55911"/>
            <a:chOff x="0" y="0"/>
            <a:chExt cx="72516" cy="74548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72517" cy="74549"/>
            </a:xfrm>
            <a:custGeom>
              <a:avLst/>
              <a:gdLst/>
              <a:ahLst/>
              <a:cxnLst/>
              <a:rect l="l" t="t" r="r" b="b"/>
              <a:pathLst>
                <a:path w="72517" h="74549">
                  <a:moveTo>
                    <a:pt x="40132" y="0"/>
                  </a:moveTo>
                  <a:cubicBezTo>
                    <a:pt x="28321" y="0"/>
                    <a:pt x="15875" y="9144"/>
                    <a:pt x="6223" y="14605"/>
                  </a:cubicBezTo>
                  <a:cubicBezTo>
                    <a:pt x="0" y="18288"/>
                    <a:pt x="3810" y="27305"/>
                    <a:pt x="9779" y="27305"/>
                  </a:cubicBezTo>
                  <a:cubicBezTo>
                    <a:pt x="10795" y="27305"/>
                    <a:pt x="11938" y="27051"/>
                    <a:pt x="13081" y="26416"/>
                  </a:cubicBezTo>
                  <a:cubicBezTo>
                    <a:pt x="19685" y="22606"/>
                    <a:pt x="26289" y="18034"/>
                    <a:pt x="33401" y="15494"/>
                  </a:cubicBezTo>
                  <a:cubicBezTo>
                    <a:pt x="35433" y="14732"/>
                    <a:pt x="37973" y="13589"/>
                    <a:pt x="40386" y="13589"/>
                  </a:cubicBezTo>
                  <a:cubicBezTo>
                    <a:pt x="41529" y="13589"/>
                    <a:pt x="42545" y="13843"/>
                    <a:pt x="43434" y="14478"/>
                  </a:cubicBezTo>
                  <a:cubicBezTo>
                    <a:pt x="49149" y="17907"/>
                    <a:pt x="45720" y="25654"/>
                    <a:pt x="42037" y="28829"/>
                  </a:cubicBezTo>
                  <a:cubicBezTo>
                    <a:pt x="39497" y="31369"/>
                    <a:pt x="39497" y="36322"/>
                    <a:pt x="42037" y="38608"/>
                  </a:cubicBezTo>
                  <a:cubicBezTo>
                    <a:pt x="46355" y="42291"/>
                    <a:pt x="53213" y="48641"/>
                    <a:pt x="52324" y="54864"/>
                  </a:cubicBezTo>
                  <a:cubicBezTo>
                    <a:pt x="51562" y="59690"/>
                    <a:pt x="46609" y="60325"/>
                    <a:pt x="42037" y="60579"/>
                  </a:cubicBezTo>
                  <a:cubicBezTo>
                    <a:pt x="40894" y="60706"/>
                    <a:pt x="39751" y="60706"/>
                    <a:pt x="38608" y="60706"/>
                  </a:cubicBezTo>
                  <a:cubicBezTo>
                    <a:pt x="32639" y="60706"/>
                    <a:pt x="26162" y="59563"/>
                    <a:pt x="20828" y="57404"/>
                  </a:cubicBezTo>
                  <a:cubicBezTo>
                    <a:pt x="19812" y="57023"/>
                    <a:pt x="18796" y="56769"/>
                    <a:pt x="17907" y="56769"/>
                  </a:cubicBezTo>
                  <a:cubicBezTo>
                    <a:pt x="11430" y="56769"/>
                    <a:pt x="6858" y="65786"/>
                    <a:pt x="13843" y="69088"/>
                  </a:cubicBezTo>
                  <a:cubicBezTo>
                    <a:pt x="21209" y="72136"/>
                    <a:pt x="30480" y="74549"/>
                    <a:pt x="39370" y="74549"/>
                  </a:cubicBezTo>
                  <a:cubicBezTo>
                    <a:pt x="45339" y="74549"/>
                    <a:pt x="51181" y="73406"/>
                    <a:pt x="56261" y="70739"/>
                  </a:cubicBezTo>
                  <a:cubicBezTo>
                    <a:pt x="72517" y="62103"/>
                    <a:pt x="65659" y="44450"/>
                    <a:pt x="56007" y="33147"/>
                  </a:cubicBezTo>
                  <a:cubicBezTo>
                    <a:pt x="61976" y="23495"/>
                    <a:pt x="61595" y="10033"/>
                    <a:pt x="51435" y="3429"/>
                  </a:cubicBezTo>
                  <a:cubicBezTo>
                    <a:pt x="48006" y="1016"/>
                    <a:pt x="44069" y="0"/>
                    <a:pt x="40132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81" name="Group 81"/>
          <p:cNvGrpSpPr/>
          <p:nvPr/>
        </p:nvGrpSpPr>
        <p:grpSpPr>
          <a:xfrm rot="-241570">
            <a:off x="4024377" y="4365949"/>
            <a:ext cx="93345" cy="78486"/>
            <a:chOff x="0" y="0"/>
            <a:chExt cx="124460" cy="104648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24460" cy="104648"/>
            </a:xfrm>
            <a:custGeom>
              <a:avLst/>
              <a:gdLst/>
              <a:ahLst/>
              <a:cxnLst/>
              <a:rect l="l" t="t" r="r" b="b"/>
              <a:pathLst>
                <a:path w="124460" h="104648">
                  <a:moveTo>
                    <a:pt x="32893" y="0"/>
                  </a:moveTo>
                  <a:cubicBezTo>
                    <a:pt x="17399" y="0"/>
                    <a:pt x="4572" y="11049"/>
                    <a:pt x="2286" y="26670"/>
                  </a:cubicBezTo>
                  <a:cubicBezTo>
                    <a:pt x="0" y="42418"/>
                    <a:pt x="10033" y="55626"/>
                    <a:pt x="20066" y="66167"/>
                  </a:cubicBezTo>
                  <a:cubicBezTo>
                    <a:pt x="32385" y="79121"/>
                    <a:pt x="44704" y="92329"/>
                    <a:pt x="57658" y="104648"/>
                  </a:cubicBezTo>
                  <a:cubicBezTo>
                    <a:pt x="57658" y="104648"/>
                    <a:pt x="57658" y="104648"/>
                    <a:pt x="57658" y="104648"/>
                  </a:cubicBezTo>
                  <a:cubicBezTo>
                    <a:pt x="59817" y="104648"/>
                    <a:pt x="94996" y="76454"/>
                    <a:pt x="98425" y="73914"/>
                  </a:cubicBezTo>
                  <a:cubicBezTo>
                    <a:pt x="109855" y="65024"/>
                    <a:pt x="122555" y="53848"/>
                    <a:pt x="123825" y="38608"/>
                  </a:cubicBezTo>
                  <a:cubicBezTo>
                    <a:pt x="124460" y="34671"/>
                    <a:pt x="123825" y="30353"/>
                    <a:pt x="122428" y="26035"/>
                  </a:cubicBezTo>
                  <a:cubicBezTo>
                    <a:pt x="118364" y="14097"/>
                    <a:pt x="107315" y="5461"/>
                    <a:pt x="94615" y="4699"/>
                  </a:cubicBezTo>
                  <a:cubicBezTo>
                    <a:pt x="93599" y="4572"/>
                    <a:pt x="92710" y="4572"/>
                    <a:pt x="91948" y="4572"/>
                  </a:cubicBezTo>
                  <a:cubicBezTo>
                    <a:pt x="79375" y="4572"/>
                    <a:pt x="68580" y="12065"/>
                    <a:pt x="63373" y="22987"/>
                  </a:cubicBezTo>
                  <a:cubicBezTo>
                    <a:pt x="59944" y="10668"/>
                    <a:pt x="49022" y="1270"/>
                    <a:pt x="35306" y="0"/>
                  </a:cubicBezTo>
                  <a:cubicBezTo>
                    <a:pt x="34544" y="0"/>
                    <a:pt x="33782" y="0"/>
                    <a:pt x="32893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83" name="Group 83"/>
          <p:cNvGrpSpPr/>
          <p:nvPr/>
        </p:nvGrpSpPr>
        <p:grpSpPr>
          <a:xfrm rot="-241570">
            <a:off x="3499939" y="5108028"/>
            <a:ext cx="152400" cy="274796"/>
            <a:chOff x="0" y="0"/>
            <a:chExt cx="203200" cy="366394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203200" cy="366395"/>
            </a:xfrm>
            <a:custGeom>
              <a:avLst/>
              <a:gdLst/>
              <a:ahLst/>
              <a:cxnLst/>
              <a:rect l="l" t="t" r="r" b="b"/>
              <a:pathLst>
                <a:path w="203200" h="366395">
                  <a:moveTo>
                    <a:pt x="193675" y="127"/>
                  </a:moveTo>
                  <a:cubicBezTo>
                    <a:pt x="189484" y="127"/>
                    <a:pt x="185674" y="3048"/>
                    <a:pt x="184658" y="7239"/>
                  </a:cubicBezTo>
                  <a:lnTo>
                    <a:pt x="105283" y="346964"/>
                  </a:lnTo>
                  <a:lnTo>
                    <a:pt x="11557" y="328295"/>
                  </a:lnTo>
                  <a:cubicBezTo>
                    <a:pt x="10922" y="328168"/>
                    <a:pt x="10160" y="328041"/>
                    <a:pt x="9525" y="328041"/>
                  </a:cubicBezTo>
                  <a:cubicBezTo>
                    <a:pt x="5461" y="328041"/>
                    <a:pt x="1905" y="330962"/>
                    <a:pt x="889" y="335407"/>
                  </a:cubicBezTo>
                  <a:cubicBezTo>
                    <a:pt x="0" y="340360"/>
                    <a:pt x="3175" y="344932"/>
                    <a:pt x="8128" y="346075"/>
                  </a:cubicBezTo>
                  <a:lnTo>
                    <a:pt x="110490" y="366395"/>
                  </a:lnTo>
                  <a:lnTo>
                    <a:pt x="112141" y="366395"/>
                  </a:lnTo>
                  <a:cubicBezTo>
                    <a:pt x="116205" y="366395"/>
                    <a:pt x="119888" y="363855"/>
                    <a:pt x="121031" y="359410"/>
                  </a:cubicBezTo>
                  <a:lnTo>
                    <a:pt x="202057" y="11176"/>
                  </a:lnTo>
                  <a:cubicBezTo>
                    <a:pt x="203200" y="6350"/>
                    <a:pt x="200406" y="1524"/>
                    <a:pt x="195580" y="254"/>
                  </a:cubicBezTo>
                  <a:cubicBezTo>
                    <a:pt x="194945" y="127"/>
                    <a:pt x="194310" y="0"/>
                    <a:pt x="193675" y="0"/>
                  </a:cubicBezTo>
                  <a:close/>
                </a:path>
              </a:pathLst>
            </a:custGeom>
            <a:solidFill>
              <a:srgbClr val="1B1B25"/>
            </a:solidFill>
          </p:spPr>
        </p:sp>
      </p:grpSp>
      <p:grpSp>
        <p:nvGrpSpPr>
          <p:cNvPr id="85" name="Group 85"/>
          <p:cNvGrpSpPr/>
          <p:nvPr/>
        </p:nvGrpSpPr>
        <p:grpSpPr>
          <a:xfrm rot="-241570">
            <a:off x="4349370" y="4515851"/>
            <a:ext cx="419672" cy="498253"/>
            <a:chOff x="0" y="0"/>
            <a:chExt cx="559562" cy="664337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559562" cy="664337"/>
            </a:xfrm>
            <a:custGeom>
              <a:avLst/>
              <a:gdLst/>
              <a:ahLst/>
              <a:cxnLst/>
              <a:rect l="l" t="t" r="r" b="b"/>
              <a:pathLst>
                <a:path w="559562" h="664337">
                  <a:moveTo>
                    <a:pt x="358902" y="0"/>
                  </a:moveTo>
                  <a:lnTo>
                    <a:pt x="355727" y="1397"/>
                  </a:lnTo>
                  <a:lnTo>
                    <a:pt x="0" y="168783"/>
                  </a:lnTo>
                  <a:lnTo>
                    <a:pt x="20701" y="455422"/>
                  </a:lnTo>
                  <a:cubicBezTo>
                    <a:pt x="21209" y="461137"/>
                    <a:pt x="21844" y="467233"/>
                    <a:pt x="22098" y="473456"/>
                  </a:cubicBezTo>
                  <a:lnTo>
                    <a:pt x="29337" y="574675"/>
                  </a:lnTo>
                  <a:lnTo>
                    <a:pt x="57404" y="664337"/>
                  </a:lnTo>
                  <a:lnTo>
                    <a:pt x="219964" y="588645"/>
                  </a:lnTo>
                  <a:lnTo>
                    <a:pt x="559562" y="430784"/>
                  </a:lnTo>
                  <a:lnTo>
                    <a:pt x="358902" y="0"/>
                  </a:lnTo>
                  <a:close/>
                </a:path>
              </a:pathLst>
            </a:custGeom>
            <a:solidFill>
              <a:srgbClr val="F9E5E3"/>
            </a:solidFill>
          </p:spPr>
        </p:sp>
      </p:grpSp>
      <p:grpSp>
        <p:nvGrpSpPr>
          <p:cNvPr id="87" name="Group 87"/>
          <p:cNvGrpSpPr/>
          <p:nvPr/>
        </p:nvGrpSpPr>
        <p:grpSpPr>
          <a:xfrm rot="-241570">
            <a:off x="4252727" y="4659851"/>
            <a:ext cx="121253" cy="304515"/>
            <a:chOff x="0" y="0"/>
            <a:chExt cx="161671" cy="406019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61671" cy="406019"/>
            </a:xfrm>
            <a:custGeom>
              <a:avLst/>
              <a:gdLst/>
              <a:ahLst/>
              <a:cxnLst/>
              <a:rect l="l" t="t" r="r" b="b"/>
              <a:pathLst>
                <a:path w="161671" h="406019">
                  <a:moveTo>
                    <a:pt x="132461" y="0"/>
                  </a:moveTo>
                  <a:lnTo>
                    <a:pt x="0" y="62230"/>
                  </a:lnTo>
                  <a:cubicBezTo>
                    <a:pt x="90297" y="102997"/>
                    <a:pt x="142748" y="172593"/>
                    <a:pt x="153162" y="286639"/>
                  </a:cubicBezTo>
                  <a:lnTo>
                    <a:pt x="132461" y="0"/>
                  </a:lnTo>
                  <a:close/>
                  <a:moveTo>
                    <a:pt x="154432" y="304673"/>
                  </a:moveTo>
                  <a:cubicBezTo>
                    <a:pt x="155575" y="327533"/>
                    <a:pt x="155321" y="352298"/>
                    <a:pt x="153289" y="378714"/>
                  </a:cubicBezTo>
                  <a:lnTo>
                    <a:pt x="161671" y="406019"/>
                  </a:lnTo>
                  <a:lnTo>
                    <a:pt x="154432" y="304800"/>
                  </a:lnTo>
                  <a:close/>
                </a:path>
              </a:pathLst>
            </a:custGeom>
            <a:solidFill>
              <a:srgbClr val="412D34"/>
            </a:solidFill>
          </p:spPr>
        </p:sp>
      </p:grpSp>
      <p:grpSp>
        <p:nvGrpSpPr>
          <p:cNvPr id="89" name="Group 89"/>
          <p:cNvGrpSpPr/>
          <p:nvPr/>
        </p:nvGrpSpPr>
        <p:grpSpPr>
          <a:xfrm rot="-241570">
            <a:off x="3248221" y="5314772"/>
            <a:ext cx="399383" cy="168592"/>
            <a:chOff x="0" y="0"/>
            <a:chExt cx="532511" cy="22479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32511" cy="224790"/>
            </a:xfrm>
            <a:custGeom>
              <a:avLst/>
              <a:gdLst/>
              <a:ahLst/>
              <a:cxnLst/>
              <a:rect l="l" t="t" r="r" b="b"/>
              <a:pathLst>
                <a:path w="532511" h="224790">
                  <a:moveTo>
                    <a:pt x="67056" y="0"/>
                  </a:moveTo>
                  <a:cubicBezTo>
                    <a:pt x="39116" y="73787"/>
                    <a:pt x="26289" y="149098"/>
                    <a:pt x="0" y="223139"/>
                  </a:cubicBezTo>
                  <a:lnTo>
                    <a:pt x="24130" y="224790"/>
                  </a:lnTo>
                  <a:lnTo>
                    <a:pt x="532511" y="92710"/>
                  </a:lnTo>
                  <a:cubicBezTo>
                    <a:pt x="532511" y="92710"/>
                    <a:pt x="509905" y="88138"/>
                    <a:pt x="474091" y="80899"/>
                  </a:cubicBezTo>
                  <a:lnTo>
                    <a:pt x="470535" y="96393"/>
                  </a:lnTo>
                  <a:cubicBezTo>
                    <a:pt x="469392" y="100711"/>
                    <a:pt x="465709" y="103378"/>
                    <a:pt x="461645" y="103378"/>
                  </a:cubicBezTo>
                  <a:lnTo>
                    <a:pt x="459994" y="103378"/>
                  </a:lnTo>
                  <a:lnTo>
                    <a:pt x="357632" y="82931"/>
                  </a:lnTo>
                  <a:cubicBezTo>
                    <a:pt x="352806" y="81788"/>
                    <a:pt x="349631" y="77216"/>
                    <a:pt x="350393" y="72263"/>
                  </a:cubicBezTo>
                  <a:cubicBezTo>
                    <a:pt x="351282" y="67945"/>
                    <a:pt x="354965" y="64770"/>
                    <a:pt x="359283" y="64770"/>
                  </a:cubicBezTo>
                  <a:cubicBezTo>
                    <a:pt x="359791" y="64770"/>
                    <a:pt x="360426" y="64770"/>
                    <a:pt x="360934" y="65151"/>
                  </a:cubicBezTo>
                  <a:lnTo>
                    <a:pt x="454787" y="83820"/>
                  </a:lnTo>
                  <a:lnTo>
                    <a:pt x="456184" y="77470"/>
                  </a:lnTo>
                  <a:cubicBezTo>
                    <a:pt x="349631" y="56261"/>
                    <a:pt x="157861" y="18161"/>
                    <a:pt x="67056" y="0"/>
                  </a:cubicBezTo>
                  <a:close/>
                </a:path>
              </a:pathLst>
            </a:custGeom>
            <a:solidFill>
              <a:srgbClr val="F9E5E3"/>
            </a:solidFill>
          </p:spPr>
        </p:sp>
      </p:grpSp>
      <p:grpSp>
        <p:nvGrpSpPr>
          <p:cNvPr id="91" name="Group 91"/>
          <p:cNvGrpSpPr/>
          <p:nvPr/>
        </p:nvGrpSpPr>
        <p:grpSpPr>
          <a:xfrm rot="-241570">
            <a:off x="3508643" y="5355771"/>
            <a:ext cx="93345" cy="28861"/>
            <a:chOff x="0" y="0"/>
            <a:chExt cx="124460" cy="38482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124460" cy="38481"/>
            </a:xfrm>
            <a:custGeom>
              <a:avLst/>
              <a:gdLst/>
              <a:ahLst/>
              <a:cxnLst/>
              <a:rect l="l" t="t" r="r" b="b"/>
              <a:pathLst>
                <a:path w="124460" h="38481">
                  <a:moveTo>
                    <a:pt x="9906" y="0"/>
                  </a:moveTo>
                  <a:cubicBezTo>
                    <a:pt x="5461" y="0"/>
                    <a:pt x="1778" y="3175"/>
                    <a:pt x="889" y="7493"/>
                  </a:cubicBezTo>
                  <a:cubicBezTo>
                    <a:pt x="0" y="12446"/>
                    <a:pt x="3175" y="17018"/>
                    <a:pt x="8128" y="18161"/>
                  </a:cubicBezTo>
                  <a:lnTo>
                    <a:pt x="110490" y="38481"/>
                  </a:lnTo>
                  <a:lnTo>
                    <a:pt x="112141" y="38481"/>
                  </a:lnTo>
                  <a:cubicBezTo>
                    <a:pt x="116205" y="38481"/>
                    <a:pt x="119888" y="35941"/>
                    <a:pt x="121031" y="31496"/>
                  </a:cubicBezTo>
                  <a:lnTo>
                    <a:pt x="124460" y="16002"/>
                  </a:lnTo>
                  <a:cubicBezTo>
                    <a:pt x="118999" y="14859"/>
                    <a:pt x="113030" y="13716"/>
                    <a:pt x="106680" y="12573"/>
                  </a:cubicBezTo>
                  <a:lnTo>
                    <a:pt x="105283" y="18923"/>
                  </a:lnTo>
                  <a:lnTo>
                    <a:pt x="11557" y="381"/>
                  </a:lnTo>
                  <a:cubicBezTo>
                    <a:pt x="10922" y="0"/>
                    <a:pt x="10414" y="0"/>
                    <a:pt x="9906" y="0"/>
                  </a:cubicBezTo>
                  <a:close/>
                </a:path>
              </a:pathLst>
            </a:custGeom>
            <a:solidFill>
              <a:srgbClr val="412D34"/>
            </a:solidFill>
          </p:spPr>
        </p:sp>
      </p:grpSp>
      <p:grpSp>
        <p:nvGrpSpPr>
          <p:cNvPr id="93" name="Group 93"/>
          <p:cNvGrpSpPr/>
          <p:nvPr/>
        </p:nvGrpSpPr>
        <p:grpSpPr>
          <a:xfrm rot="-241570">
            <a:off x="3645526" y="5353298"/>
            <a:ext cx="5619" cy="16573"/>
            <a:chOff x="0" y="0"/>
            <a:chExt cx="7492" cy="22098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7493" cy="22098"/>
            </a:xfrm>
            <a:custGeom>
              <a:avLst/>
              <a:gdLst/>
              <a:ahLst/>
              <a:cxnLst/>
              <a:rect l="l" t="t" r="r" b="b"/>
              <a:pathLst>
                <a:path w="7493" h="22098">
                  <a:moveTo>
                    <a:pt x="7493" y="0"/>
                  </a:moveTo>
                  <a:cubicBezTo>
                    <a:pt x="7493" y="127"/>
                    <a:pt x="5334" y="5461"/>
                    <a:pt x="0" y="22098"/>
                  </a:cubicBezTo>
                  <a:cubicBezTo>
                    <a:pt x="889" y="19431"/>
                    <a:pt x="7366" y="127"/>
                    <a:pt x="7493" y="0"/>
                  </a:cubicBezTo>
                  <a:close/>
                </a:path>
              </a:pathLst>
            </a:custGeom>
            <a:solidFill>
              <a:srgbClr val="F9E5E3"/>
            </a:solidFill>
          </p:spPr>
        </p:sp>
      </p:grpSp>
      <p:grpSp>
        <p:nvGrpSpPr>
          <p:cNvPr id="95" name="Group 95"/>
          <p:cNvGrpSpPr/>
          <p:nvPr/>
        </p:nvGrpSpPr>
        <p:grpSpPr>
          <a:xfrm rot="-241570">
            <a:off x="3279190" y="4549847"/>
            <a:ext cx="1523238" cy="1297877"/>
            <a:chOff x="0" y="0"/>
            <a:chExt cx="2030985" cy="1730502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2030984" cy="1730502"/>
            </a:xfrm>
            <a:custGeom>
              <a:avLst/>
              <a:gdLst/>
              <a:ahLst/>
              <a:cxnLst/>
              <a:rect l="l" t="t" r="r" b="b"/>
              <a:pathLst>
                <a:path w="2030984" h="1730502">
                  <a:moveTo>
                    <a:pt x="1830832" y="0"/>
                  </a:moveTo>
                  <a:lnTo>
                    <a:pt x="1827403" y="1397"/>
                  </a:lnTo>
                  <a:lnTo>
                    <a:pt x="1339215" y="231267"/>
                  </a:lnTo>
                  <a:cubicBezTo>
                    <a:pt x="1283843" y="206375"/>
                    <a:pt x="1214247" y="192405"/>
                    <a:pt x="1130808" y="186309"/>
                  </a:cubicBezTo>
                  <a:lnTo>
                    <a:pt x="1024509" y="711200"/>
                  </a:lnTo>
                  <a:cubicBezTo>
                    <a:pt x="1021207" y="726567"/>
                    <a:pt x="1008380" y="734695"/>
                    <a:pt x="995426" y="734695"/>
                  </a:cubicBezTo>
                  <a:cubicBezTo>
                    <a:pt x="984123" y="734695"/>
                    <a:pt x="972947" y="728599"/>
                    <a:pt x="967994" y="715772"/>
                  </a:cubicBezTo>
                  <a:lnTo>
                    <a:pt x="751967" y="158242"/>
                  </a:lnTo>
                  <a:lnTo>
                    <a:pt x="578739" y="145288"/>
                  </a:lnTo>
                  <a:cubicBezTo>
                    <a:pt x="571500" y="144653"/>
                    <a:pt x="564261" y="144399"/>
                    <a:pt x="557022" y="144399"/>
                  </a:cubicBezTo>
                  <a:cubicBezTo>
                    <a:pt x="441960" y="144399"/>
                    <a:pt x="340487" y="212598"/>
                    <a:pt x="294005" y="312674"/>
                  </a:cubicBezTo>
                  <a:lnTo>
                    <a:pt x="293497" y="312674"/>
                  </a:lnTo>
                  <a:lnTo>
                    <a:pt x="0" y="960247"/>
                  </a:lnTo>
                  <a:lnTo>
                    <a:pt x="223647" y="1004697"/>
                  </a:lnTo>
                  <a:lnTo>
                    <a:pt x="176657" y="1639062"/>
                  </a:lnTo>
                  <a:lnTo>
                    <a:pt x="1412367" y="1730502"/>
                  </a:lnTo>
                  <a:lnTo>
                    <a:pt x="1484884" y="1263269"/>
                  </a:lnTo>
                  <a:lnTo>
                    <a:pt x="1561338" y="1170305"/>
                  </a:lnTo>
                  <a:cubicBezTo>
                    <a:pt x="1617726" y="1102106"/>
                    <a:pt x="1635887" y="1009777"/>
                    <a:pt x="1609725" y="925195"/>
                  </a:cubicBezTo>
                  <a:lnTo>
                    <a:pt x="1528826" y="664337"/>
                  </a:lnTo>
                  <a:lnTo>
                    <a:pt x="1691640" y="588645"/>
                  </a:lnTo>
                  <a:lnTo>
                    <a:pt x="2030984" y="430657"/>
                  </a:lnTo>
                  <a:lnTo>
                    <a:pt x="1830832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97" name="Group 97"/>
          <p:cNvGrpSpPr/>
          <p:nvPr/>
        </p:nvGrpSpPr>
        <p:grpSpPr>
          <a:xfrm rot="-241570">
            <a:off x="3191387" y="5317502"/>
            <a:ext cx="447580" cy="514350"/>
            <a:chOff x="0" y="0"/>
            <a:chExt cx="596773" cy="68580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596773" cy="685800"/>
            </a:xfrm>
            <a:custGeom>
              <a:avLst/>
              <a:gdLst/>
              <a:ahLst/>
              <a:cxnLst/>
              <a:rect l="l" t="t" r="r" b="b"/>
              <a:pathLst>
                <a:path w="596773" h="685800">
                  <a:moveTo>
                    <a:pt x="159131" y="0"/>
                  </a:moveTo>
                  <a:lnTo>
                    <a:pt x="23241" y="444119"/>
                  </a:lnTo>
                  <a:cubicBezTo>
                    <a:pt x="0" y="519176"/>
                    <a:pt x="13208" y="596900"/>
                    <a:pt x="52705" y="658241"/>
                  </a:cubicBezTo>
                  <a:lnTo>
                    <a:pt x="434340" y="685800"/>
                  </a:lnTo>
                  <a:cubicBezTo>
                    <a:pt x="449453" y="665734"/>
                    <a:pt x="461899" y="642874"/>
                    <a:pt x="469519" y="617220"/>
                  </a:cubicBezTo>
                  <a:lnTo>
                    <a:pt x="596773" y="86614"/>
                  </a:lnTo>
                  <a:lnTo>
                    <a:pt x="159131" y="0"/>
                  </a:ln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3132819" y="5718294"/>
            <a:ext cx="1435989" cy="190405"/>
            <a:chOff x="0" y="0"/>
            <a:chExt cx="1914652" cy="253873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1914652" cy="253873"/>
            </a:xfrm>
            <a:custGeom>
              <a:avLst/>
              <a:gdLst/>
              <a:ahLst/>
              <a:cxnLst/>
              <a:rect l="l" t="t" r="r" b="b"/>
              <a:pathLst>
                <a:path w="1914652" h="253873">
                  <a:moveTo>
                    <a:pt x="0" y="0"/>
                  </a:moveTo>
                  <a:lnTo>
                    <a:pt x="1914652" y="0"/>
                  </a:lnTo>
                  <a:lnTo>
                    <a:pt x="1914652" y="253873"/>
                  </a:lnTo>
                  <a:lnTo>
                    <a:pt x="0" y="25387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1" name="Group 101"/>
          <p:cNvGrpSpPr/>
          <p:nvPr/>
        </p:nvGrpSpPr>
        <p:grpSpPr>
          <a:xfrm>
            <a:off x="4119043" y="5797799"/>
            <a:ext cx="238982" cy="238887"/>
            <a:chOff x="0" y="0"/>
            <a:chExt cx="318643" cy="318516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318643" cy="318516"/>
            </a:xfrm>
            <a:custGeom>
              <a:avLst/>
              <a:gdLst/>
              <a:ahLst/>
              <a:cxnLst/>
              <a:rect l="l" t="t" r="r" b="b"/>
              <a:pathLst>
                <a:path w="318643" h="318516">
                  <a:moveTo>
                    <a:pt x="159512" y="13716"/>
                  </a:moveTo>
                  <a:cubicBezTo>
                    <a:pt x="239522" y="13716"/>
                    <a:pt x="304673" y="78994"/>
                    <a:pt x="304673" y="159258"/>
                  </a:cubicBezTo>
                  <a:cubicBezTo>
                    <a:pt x="304673" y="239395"/>
                    <a:pt x="239522" y="304546"/>
                    <a:pt x="159512" y="304546"/>
                  </a:cubicBezTo>
                  <a:cubicBezTo>
                    <a:pt x="78994" y="304546"/>
                    <a:pt x="13970" y="239395"/>
                    <a:pt x="13970" y="159258"/>
                  </a:cubicBezTo>
                  <a:cubicBezTo>
                    <a:pt x="13970" y="78994"/>
                    <a:pt x="78994" y="13716"/>
                    <a:pt x="159512" y="13716"/>
                  </a:cubicBezTo>
                  <a:close/>
                  <a:moveTo>
                    <a:pt x="159512" y="0"/>
                  </a:moveTo>
                  <a:cubicBezTo>
                    <a:pt x="71501" y="0"/>
                    <a:pt x="0" y="71374"/>
                    <a:pt x="0" y="159385"/>
                  </a:cubicBezTo>
                  <a:cubicBezTo>
                    <a:pt x="0" y="247142"/>
                    <a:pt x="71501" y="318516"/>
                    <a:pt x="159512" y="318516"/>
                  </a:cubicBezTo>
                  <a:cubicBezTo>
                    <a:pt x="247142" y="318516"/>
                    <a:pt x="318516" y="247142"/>
                    <a:pt x="318516" y="159385"/>
                  </a:cubicBezTo>
                  <a:cubicBezTo>
                    <a:pt x="318643" y="71374"/>
                    <a:pt x="247269" y="0"/>
                    <a:pt x="15951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3" name="Group 103"/>
          <p:cNvGrpSpPr/>
          <p:nvPr/>
        </p:nvGrpSpPr>
        <p:grpSpPr>
          <a:xfrm>
            <a:off x="4157599" y="5857576"/>
            <a:ext cx="161830" cy="119349"/>
            <a:chOff x="0" y="0"/>
            <a:chExt cx="215773" cy="159132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215773" cy="159131"/>
            </a:xfrm>
            <a:custGeom>
              <a:avLst/>
              <a:gdLst/>
              <a:ahLst/>
              <a:cxnLst/>
              <a:rect l="l" t="t" r="r" b="b"/>
              <a:pathLst>
                <a:path w="215773" h="159131">
                  <a:moveTo>
                    <a:pt x="60579" y="13843"/>
                  </a:moveTo>
                  <a:cubicBezTo>
                    <a:pt x="65024" y="13843"/>
                    <a:pt x="69977" y="14478"/>
                    <a:pt x="74422" y="15875"/>
                  </a:cubicBezTo>
                  <a:cubicBezTo>
                    <a:pt x="86868" y="20320"/>
                    <a:pt x="97663" y="30480"/>
                    <a:pt x="103505" y="43180"/>
                  </a:cubicBezTo>
                  <a:cubicBezTo>
                    <a:pt x="104521" y="45339"/>
                    <a:pt x="106680" y="46736"/>
                    <a:pt x="109093" y="47117"/>
                  </a:cubicBezTo>
                  <a:cubicBezTo>
                    <a:pt x="109347" y="47117"/>
                    <a:pt x="109601" y="47244"/>
                    <a:pt x="109855" y="47244"/>
                  </a:cubicBezTo>
                  <a:cubicBezTo>
                    <a:pt x="112014" y="47244"/>
                    <a:pt x="114173" y="45847"/>
                    <a:pt x="115316" y="43942"/>
                  </a:cubicBezTo>
                  <a:cubicBezTo>
                    <a:pt x="123317" y="32512"/>
                    <a:pt x="135763" y="24257"/>
                    <a:pt x="148717" y="22098"/>
                  </a:cubicBezTo>
                  <a:cubicBezTo>
                    <a:pt x="151003" y="21717"/>
                    <a:pt x="153416" y="21463"/>
                    <a:pt x="155829" y="21463"/>
                  </a:cubicBezTo>
                  <a:cubicBezTo>
                    <a:pt x="167386" y="21463"/>
                    <a:pt x="178562" y="26162"/>
                    <a:pt x="186055" y="34163"/>
                  </a:cubicBezTo>
                  <a:cubicBezTo>
                    <a:pt x="198882" y="47371"/>
                    <a:pt x="201295" y="70231"/>
                    <a:pt x="191897" y="89662"/>
                  </a:cubicBezTo>
                  <a:cubicBezTo>
                    <a:pt x="181864" y="110490"/>
                    <a:pt x="161417" y="123698"/>
                    <a:pt x="146177" y="130937"/>
                  </a:cubicBezTo>
                  <a:cubicBezTo>
                    <a:pt x="129921" y="138176"/>
                    <a:pt x="118110" y="143383"/>
                    <a:pt x="101219" y="145161"/>
                  </a:cubicBezTo>
                  <a:cubicBezTo>
                    <a:pt x="84582" y="140716"/>
                    <a:pt x="73787" y="133604"/>
                    <a:pt x="59309" y="123698"/>
                  </a:cubicBezTo>
                  <a:cubicBezTo>
                    <a:pt x="45339" y="113919"/>
                    <a:pt x="27305" y="97917"/>
                    <a:pt x="20828" y="75311"/>
                  </a:cubicBezTo>
                  <a:cubicBezTo>
                    <a:pt x="14605" y="54864"/>
                    <a:pt x="20828" y="32766"/>
                    <a:pt x="35433" y="21717"/>
                  </a:cubicBezTo>
                  <a:cubicBezTo>
                    <a:pt x="42291" y="16510"/>
                    <a:pt x="51308" y="13716"/>
                    <a:pt x="60706" y="13716"/>
                  </a:cubicBezTo>
                  <a:close/>
                  <a:moveTo>
                    <a:pt x="60198" y="0"/>
                  </a:moveTo>
                  <a:cubicBezTo>
                    <a:pt x="48260" y="0"/>
                    <a:pt x="36449" y="3683"/>
                    <a:pt x="27051" y="10668"/>
                  </a:cubicBezTo>
                  <a:cubicBezTo>
                    <a:pt x="7874" y="25146"/>
                    <a:pt x="0" y="53594"/>
                    <a:pt x="7620" y="79375"/>
                  </a:cubicBezTo>
                  <a:cubicBezTo>
                    <a:pt x="15113" y="105664"/>
                    <a:pt x="35687" y="124079"/>
                    <a:pt x="51562" y="134874"/>
                  </a:cubicBezTo>
                  <a:cubicBezTo>
                    <a:pt x="66802" y="145542"/>
                    <a:pt x="79248" y="153670"/>
                    <a:pt x="98298" y="158750"/>
                  </a:cubicBezTo>
                  <a:lnTo>
                    <a:pt x="99060" y="158750"/>
                  </a:lnTo>
                  <a:cubicBezTo>
                    <a:pt x="99822" y="159131"/>
                    <a:pt x="100076" y="159131"/>
                    <a:pt x="100838" y="159131"/>
                  </a:cubicBezTo>
                  <a:cubicBezTo>
                    <a:pt x="101092" y="159131"/>
                    <a:pt x="101727" y="159131"/>
                    <a:pt x="102108" y="158750"/>
                  </a:cubicBezTo>
                  <a:cubicBezTo>
                    <a:pt x="121539" y="157099"/>
                    <a:pt x="135001" y="151257"/>
                    <a:pt x="151638" y="143256"/>
                  </a:cubicBezTo>
                  <a:cubicBezTo>
                    <a:pt x="168910" y="135255"/>
                    <a:pt x="192278" y="120269"/>
                    <a:pt x="204216" y="95758"/>
                  </a:cubicBezTo>
                  <a:cubicBezTo>
                    <a:pt x="215773" y="71374"/>
                    <a:pt x="212598" y="42291"/>
                    <a:pt x="195961" y="25019"/>
                  </a:cubicBezTo>
                  <a:cubicBezTo>
                    <a:pt x="186055" y="13970"/>
                    <a:pt x="170942" y="7874"/>
                    <a:pt x="155702" y="7874"/>
                  </a:cubicBezTo>
                  <a:cubicBezTo>
                    <a:pt x="152654" y="7874"/>
                    <a:pt x="149606" y="8128"/>
                    <a:pt x="146558" y="8636"/>
                  </a:cubicBezTo>
                  <a:cubicBezTo>
                    <a:pt x="132969" y="10795"/>
                    <a:pt x="120523" y="17653"/>
                    <a:pt x="110744" y="28067"/>
                  </a:cubicBezTo>
                  <a:cubicBezTo>
                    <a:pt x="102997" y="16256"/>
                    <a:pt x="91821" y="7493"/>
                    <a:pt x="78994" y="3048"/>
                  </a:cubicBezTo>
                  <a:cubicBezTo>
                    <a:pt x="72898" y="1016"/>
                    <a:pt x="66548" y="0"/>
                    <a:pt x="6019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5" name="Group 105"/>
          <p:cNvGrpSpPr/>
          <p:nvPr/>
        </p:nvGrpSpPr>
        <p:grpSpPr>
          <a:xfrm>
            <a:off x="3538689" y="5852529"/>
            <a:ext cx="130588" cy="129540"/>
            <a:chOff x="0" y="0"/>
            <a:chExt cx="174117" cy="17272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174117" cy="172720"/>
            </a:xfrm>
            <a:custGeom>
              <a:avLst/>
              <a:gdLst/>
              <a:ahLst/>
              <a:cxnLst/>
              <a:rect l="l" t="t" r="r" b="b"/>
              <a:pathLst>
                <a:path w="174117" h="172720">
                  <a:moveTo>
                    <a:pt x="7493" y="0"/>
                  </a:moveTo>
                  <a:cubicBezTo>
                    <a:pt x="5842" y="0"/>
                    <a:pt x="4064" y="635"/>
                    <a:pt x="2794" y="1778"/>
                  </a:cubicBezTo>
                  <a:cubicBezTo>
                    <a:pt x="0" y="4572"/>
                    <a:pt x="0" y="8763"/>
                    <a:pt x="2794" y="11557"/>
                  </a:cubicBezTo>
                  <a:lnTo>
                    <a:pt x="161544" y="170688"/>
                  </a:lnTo>
                  <a:cubicBezTo>
                    <a:pt x="162941" y="172085"/>
                    <a:pt x="164719" y="172720"/>
                    <a:pt x="166370" y="172720"/>
                  </a:cubicBezTo>
                  <a:cubicBezTo>
                    <a:pt x="168021" y="172720"/>
                    <a:pt x="169799" y="172085"/>
                    <a:pt x="171323" y="170688"/>
                  </a:cubicBezTo>
                  <a:cubicBezTo>
                    <a:pt x="174117" y="167894"/>
                    <a:pt x="174117" y="163703"/>
                    <a:pt x="171323" y="160909"/>
                  </a:cubicBezTo>
                  <a:lnTo>
                    <a:pt x="12446" y="1778"/>
                  </a:lnTo>
                  <a:cubicBezTo>
                    <a:pt x="11176" y="635"/>
                    <a:pt x="9271" y="0"/>
                    <a:pt x="749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7" name="Group 107"/>
          <p:cNvGrpSpPr/>
          <p:nvPr/>
        </p:nvGrpSpPr>
        <p:grpSpPr>
          <a:xfrm>
            <a:off x="3538689" y="5852395"/>
            <a:ext cx="130588" cy="129635"/>
            <a:chOff x="0" y="0"/>
            <a:chExt cx="174117" cy="172847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174117" cy="172847"/>
            </a:xfrm>
            <a:custGeom>
              <a:avLst/>
              <a:gdLst/>
              <a:ahLst/>
              <a:cxnLst/>
              <a:rect l="l" t="t" r="r" b="b"/>
              <a:pathLst>
                <a:path w="174117" h="172847">
                  <a:moveTo>
                    <a:pt x="166370" y="0"/>
                  </a:moveTo>
                  <a:cubicBezTo>
                    <a:pt x="164719" y="0"/>
                    <a:pt x="163068" y="635"/>
                    <a:pt x="161544" y="2032"/>
                  </a:cubicBezTo>
                  <a:lnTo>
                    <a:pt x="87122" y="76835"/>
                  </a:lnTo>
                  <a:lnTo>
                    <a:pt x="77470" y="86487"/>
                  </a:lnTo>
                  <a:lnTo>
                    <a:pt x="2794" y="161036"/>
                  </a:lnTo>
                  <a:cubicBezTo>
                    <a:pt x="0" y="163830"/>
                    <a:pt x="0" y="168021"/>
                    <a:pt x="2794" y="170815"/>
                  </a:cubicBezTo>
                  <a:cubicBezTo>
                    <a:pt x="4064" y="172212"/>
                    <a:pt x="5842" y="172847"/>
                    <a:pt x="7620" y="172847"/>
                  </a:cubicBezTo>
                  <a:cubicBezTo>
                    <a:pt x="9398" y="172847"/>
                    <a:pt x="11049" y="172212"/>
                    <a:pt x="12446" y="170815"/>
                  </a:cubicBezTo>
                  <a:lnTo>
                    <a:pt x="87122" y="95885"/>
                  </a:lnTo>
                  <a:lnTo>
                    <a:pt x="96774" y="86487"/>
                  </a:lnTo>
                  <a:lnTo>
                    <a:pt x="171323" y="11684"/>
                  </a:lnTo>
                  <a:cubicBezTo>
                    <a:pt x="174117" y="8890"/>
                    <a:pt x="174117" y="4699"/>
                    <a:pt x="171323" y="2032"/>
                  </a:cubicBezTo>
                  <a:cubicBezTo>
                    <a:pt x="169926" y="635"/>
                    <a:pt x="168148" y="0"/>
                    <a:pt x="16637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9" name="Group 109"/>
          <p:cNvGrpSpPr/>
          <p:nvPr/>
        </p:nvGrpSpPr>
        <p:grpSpPr>
          <a:xfrm>
            <a:off x="3484470" y="5797799"/>
            <a:ext cx="238982" cy="238887"/>
            <a:chOff x="0" y="0"/>
            <a:chExt cx="318643" cy="318516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318643" cy="318516"/>
            </a:xfrm>
            <a:custGeom>
              <a:avLst/>
              <a:gdLst/>
              <a:ahLst/>
              <a:cxnLst/>
              <a:rect l="l" t="t" r="r" b="b"/>
              <a:pathLst>
                <a:path w="318643" h="318516">
                  <a:moveTo>
                    <a:pt x="159512" y="13716"/>
                  </a:moveTo>
                  <a:cubicBezTo>
                    <a:pt x="239522" y="13716"/>
                    <a:pt x="304673" y="78994"/>
                    <a:pt x="304673" y="159258"/>
                  </a:cubicBezTo>
                  <a:cubicBezTo>
                    <a:pt x="304673" y="239395"/>
                    <a:pt x="239522" y="304546"/>
                    <a:pt x="159512" y="304546"/>
                  </a:cubicBezTo>
                  <a:cubicBezTo>
                    <a:pt x="78994" y="304546"/>
                    <a:pt x="13970" y="239395"/>
                    <a:pt x="13970" y="159258"/>
                  </a:cubicBezTo>
                  <a:cubicBezTo>
                    <a:pt x="13970" y="78994"/>
                    <a:pt x="78994" y="13716"/>
                    <a:pt x="159512" y="13716"/>
                  </a:cubicBezTo>
                  <a:close/>
                  <a:moveTo>
                    <a:pt x="159512" y="0"/>
                  </a:moveTo>
                  <a:cubicBezTo>
                    <a:pt x="71501" y="0"/>
                    <a:pt x="0" y="71374"/>
                    <a:pt x="0" y="159385"/>
                  </a:cubicBezTo>
                  <a:cubicBezTo>
                    <a:pt x="0" y="247142"/>
                    <a:pt x="71501" y="318516"/>
                    <a:pt x="159512" y="318516"/>
                  </a:cubicBezTo>
                  <a:cubicBezTo>
                    <a:pt x="247142" y="318516"/>
                    <a:pt x="318516" y="247142"/>
                    <a:pt x="318516" y="159385"/>
                  </a:cubicBezTo>
                  <a:cubicBezTo>
                    <a:pt x="318643" y="71374"/>
                    <a:pt x="247269" y="0"/>
                    <a:pt x="15951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1" name="Group 111"/>
          <p:cNvGrpSpPr/>
          <p:nvPr/>
        </p:nvGrpSpPr>
        <p:grpSpPr>
          <a:xfrm>
            <a:off x="4402023" y="3120150"/>
            <a:ext cx="16955" cy="39053"/>
            <a:chOff x="0" y="0"/>
            <a:chExt cx="22607" cy="5207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22606" cy="52070"/>
            </a:xfrm>
            <a:custGeom>
              <a:avLst/>
              <a:gdLst/>
              <a:ahLst/>
              <a:cxnLst/>
              <a:rect l="l" t="t" r="r" b="b"/>
              <a:pathLst>
                <a:path w="22606" h="52070">
                  <a:moveTo>
                    <a:pt x="0" y="0"/>
                  </a:moveTo>
                  <a:lnTo>
                    <a:pt x="0" y="52070"/>
                  </a:lnTo>
                  <a:lnTo>
                    <a:pt x="22606" y="52070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3" name="Group 113"/>
          <p:cNvGrpSpPr/>
          <p:nvPr/>
        </p:nvGrpSpPr>
        <p:grpSpPr>
          <a:xfrm>
            <a:off x="4427227" y="3105089"/>
            <a:ext cx="16954" cy="54102"/>
            <a:chOff x="0" y="0"/>
            <a:chExt cx="22606" cy="72136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22606" cy="72136"/>
            </a:xfrm>
            <a:custGeom>
              <a:avLst/>
              <a:gdLst/>
              <a:ahLst/>
              <a:cxnLst/>
              <a:rect l="l" t="t" r="r" b="b"/>
              <a:pathLst>
                <a:path w="22606" h="72136">
                  <a:moveTo>
                    <a:pt x="0" y="0"/>
                  </a:moveTo>
                  <a:lnTo>
                    <a:pt x="0" y="72136"/>
                  </a:lnTo>
                  <a:lnTo>
                    <a:pt x="22606" y="7213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5" name="Group 115"/>
          <p:cNvGrpSpPr/>
          <p:nvPr/>
        </p:nvGrpSpPr>
        <p:grpSpPr>
          <a:xfrm>
            <a:off x="4452534" y="3092758"/>
            <a:ext cx="16954" cy="66484"/>
            <a:chOff x="0" y="0"/>
            <a:chExt cx="22606" cy="88646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22606" cy="88646"/>
            </a:xfrm>
            <a:custGeom>
              <a:avLst/>
              <a:gdLst/>
              <a:ahLst/>
              <a:cxnLst/>
              <a:rect l="l" t="t" r="r" b="b"/>
              <a:pathLst>
                <a:path w="22606" h="88646">
                  <a:moveTo>
                    <a:pt x="0" y="0"/>
                  </a:moveTo>
                  <a:lnTo>
                    <a:pt x="0" y="88646"/>
                  </a:lnTo>
                  <a:lnTo>
                    <a:pt x="22606" y="8864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7" name="Group 117"/>
          <p:cNvGrpSpPr/>
          <p:nvPr/>
        </p:nvGrpSpPr>
        <p:grpSpPr>
          <a:xfrm>
            <a:off x="4477765" y="3074066"/>
            <a:ext cx="16954" cy="85153"/>
            <a:chOff x="0" y="0"/>
            <a:chExt cx="22606" cy="113537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22606" cy="113538"/>
            </a:xfrm>
            <a:custGeom>
              <a:avLst/>
              <a:gdLst/>
              <a:ahLst/>
              <a:cxnLst/>
              <a:rect l="l" t="t" r="r" b="b"/>
              <a:pathLst>
                <a:path w="22606" h="113538">
                  <a:moveTo>
                    <a:pt x="0" y="0"/>
                  </a:moveTo>
                  <a:lnTo>
                    <a:pt x="0" y="113538"/>
                  </a:lnTo>
                  <a:lnTo>
                    <a:pt x="22606" y="113538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9" name="Group 119"/>
          <p:cNvGrpSpPr/>
          <p:nvPr/>
        </p:nvGrpSpPr>
        <p:grpSpPr>
          <a:xfrm>
            <a:off x="4587182" y="3127359"/>
            <a:ext cx="31242" cy="31432"/>
            <a:chOff x="0" y="0"/>
            <a:chExt cx="41656" cy="41909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41656" cy="41910"/>
            </a:xfrm>
            <a:custGeom>
              <a:avLst/>
              <a:gdLst/>
              <a:ahLst/>
              <a:cxnLst/>
              <a:rect l="l" t="t" r="r" b="b"/>
              <a:pathLst>
                <a:path w="41656" h="41910">
                  <a:moveTo>
                    <a:pt x="20828" y="0"/>
                  </a:moveTo>
                  <a:cubicBezTo>
                    <a:pt x="9271" y="0"/>
                    <a:pt x="0" y="9398"/>
                    <a:pt x="0" y="20955"/>
                  </a:cubicBezTo>
                  <a:cubicBezTo>
                    <a:pt x="0" y="32512"/>
                    <a:pt x="9271" y="41910"/>
                    <a:pt x="20828" y="41910"/>
                  </a:cubicBezTo>
                  <a:cubicBezTo>
                    <a:pt x="32385" y="41910"/>
                    <a:pt x="41656" y="32639"/>
                    <a:pt x="41656" y="21082"/>
                  </a:cubicBezTo>
                  <a:cubicBezTo>
                    <a:pt x="41656" y="9525"/>
                    <a:pt x="32385" y="0"/>
                    <a:pt x="2082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1" name="Group 121"/>
          <p:cNvGrpSpPr/>
          <p:nvPr/>
        </p:nvGrpSpPr>
        <p:grpSpPr>
          <a:xfrm>
            <a:off x="4570344" y="3109491"/>
            <a:ext cx="64293" cy="25050"/>
            <a:chOff x="0" y="0"/>
            <a:chExt cx="85725" cy="33400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85725" cy="33401"/>
            </a:xfrm>
            <a:custGeom>
              <a:avLst/>
              <a:gdLst/>
              <a:ahLst/>
              <a:cxnLst/>
              <a:rect l="l" t="t" r="r" b="b"/>
              <a:pathLst>
                <a:path w="85725" h="33401">
                  <a:moveTo>
                    <a:pt x="43180" y="0"/>
                  </a:moveTo>
                  <a:cubicBezTo>
                    <a:pt x="26670" y="0"/>
                    <a:pt x="10287" y="8890"/>
                    <a:pt x="1651" y="26670"/>
                  </a:cubicBezTo>
                  <a:cubicBezTo>
                    <a:pt x="0" y="30226"/>
                    <a:pt x="3048" y="33401"/>
                    <a:pt x="5969" y="33401"/>
                  </a:cubicBezTo>
                  <a:cubicBezTo>
                    <a:pt x="7366" y="33401"/>
                    <a:pt x="8636" y="32766"/>
                    <a:pt x="9398" y="31115"/>
                  </a:cubicBezTo>
                  <a:cubicBezTo>
                    <a:pt x="16510" y="16383"/>
                    <a:pt x="29972" y="8890"/>
                    <a:pt x="43434" y="8890"/>
                  </a:cubicBezTo>
                  <a:cubicBezTo>
                    <a:pt x="55880" y="8890"/>
                    <a:pt x="68326" y="15240"/>
                    <a:pt x="76073" y="28448"/>
                  </a:cubicBezTo>
                  <a:cubicBezTo>
                    <a:pt x="76962" y="29972"/>
                    <a:pt x="78232" y="30607"/>
                    <a:pt x="79629" y="30607"/>
                  </a:cubicBezTo>
                  <a:cubicBezTo>
                    <a:pt x="82677" y="30607"/>
                    <a:pt x="85725" y="27432"/>
                    <a:pt x="83693" y="23876"/>
                  </a:cubicBezTo>
                  <a:cubicBezTo>
                    <a:pt x="74549" y="7874"/>
                    <a:pt x="58801" y="0"/>
                    <a:pt x="4318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3" name="Group 123"/>
          <p:cNvGrpSpPr/>
          <p:nvPr/>
        </p:nvGrpSpPr>
        <p:grpSpPr>
          <a:xfrm>
            <a:off x="4556982" y="3091805"/>
            <a:ext cx="91154" cy="33813"/>
            <a:chOff x="0" y="0"/>
            <a:chExt cx="121539" cy="45084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121539" cy="45085"/>
            </a:xfrm>
            <a:custGeom>
              <a:avLst/>
              <a:gdLst/>
              <a:ahLst/>
              <a:cxnLst/>
              <a:rect l="l" t="t" r="r" b="b"/>
              <a:pathLst>
                <a:path w="121539" h="45085">
                  <a:moveTo>
                    <a:pt x="61341" y="0"/>
                  </a:moveTo>
                  <a:cubicBezTo>
                    <a:pt x="37592" y="0"/>
                    <a:pt x="13970" y="12827"/>
                    <a:pt x="1778" y="38354"/>
                  </a:cubicBezTo>
                  <a:cubicBezTo>
                    <a:pt x="0" y="41910"/>
                    <a:pt x="3175" y="45085"/>
                    <a:pt x="6096" y="45085"/>
                  </a:cubicBezTo>
                  <a:cubicBezTo>
                    <a:pt x="7366" y="45085"/>
                    <a:pt x="8763" y="44450"/>
                    <a:pt x="9398" y="42799"/>
                  </a:cubicBezTo>
                  <a:cubicBezTo>
                    <a:pt x="20193" y="20320"/>
                    <a:pt x="40894" y="8890"/>
                    <a:pt x="61595" y="8890"/>
                  </a:cubicBezTo>
                  <a:cubicBezTo>
                    <a:pt x="80772" y="8890"/>
                    <a:pt x="100076" y="18796"/>
                    <a:pt x="111760" y="38862"/>
                  </a:cubicBezTo>
                  <a:cubicBezTo>
                    <a:pt x="112522" y="40386"/>
                    <a:pt x="113919" y="41021"/>
                    <a:pt x="115316" y="41021"/>
                  </a:cubicBezTo>
                  <a:cubicBezTo>
                    <a:pt x="118364" y="41021"/>
                    <a:pt x="121539" y="37846"/>
                    <a:pt x="119380" y="34290"/>
                  </a:cubicBezTo>
                  <a:cubicBezTo>
                    <a:pt x="106172" y="11430"/>
                    <a:pt x="83693" y="0"/>
                    <a:pt x="613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5" name="Group 125"/>
          <p:cNvGrpSpPr/>
          <p:nvPr/>
        </p:nvGrpSpPr>
        <p:grpSpPr>
          <a:xfrm>
            <a:off x="4546916" y="3074530"/>
            <a:ext cx="112109" cy="37243"/>
            <a:chOff x="0" y="0"/>
            <a:chExt cx="149479" cy="49657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149479" cy="49657"/>
            </a:xfrm>
            <a:custGeom>
              <a:avLst/>
              <a:gdLst/>
              <a:ahLst/>
              <a:cxnLst/>
              <a:rect l="l" t="t" r="r" b="b"/>
              <a:pathLst>
                <a:path w="149479" h="49657">
                  <a:moveTo>
                    <a:pt x="75057" y="0"/>
                  </a:moveTo>
                  <a:cubicBezTo>
                    <a:pt x="45974" y="0"/>
                    <a:pt x="17145" y="14224"/>
                    <a:pt x="1905" y="42926"/>
                  </a:cubicBezTo>
                  <a:cubicBezTo>
                    <a:pt x="0" y="46482"/>
                    <a:pt x="3175" y="49657"/>
                    <a:pt x="6223" y="49657"/>
                  </a:cubicBezTo>
                  <a:cubicBezTo>
                    <a:pt x="7620" y="49657"/>
                    <a:pt x="8890" y="49022"/>
                    <a:pt x="9652" y="47371"/>
                  </a:cubicBezTo>
                  <a:cubicBezTo>
                    <a:pt x="23241" y="21717"/>
                    <a:pt x="49276" y="8763"/>
                    <a:pt x="75438" y="8763"/>
                  </a:cubicBezTo>
                  <a:cubicBezTo>
                    <a:pt x="100076" y="8763"/>
                    <a:pt x="124841" y="20193"/>
                    <a:pt x="139573" y="43180"/>
                  </a:cubicBezTo>
                  <a:cubicBezTo>
                    <a:pt x="140462" y="44577"/>
                    <a:pt x="141859" y="45212"/>
                    <a:pt x="143256" y="45212"/>
                  </a:cubicBezTo>
                  <a:cubicBezTo>
                    <a:pt x="146304" y="45212"/>
                    <a:pt x="149479" y="42037"/>
                    <a:pt x="147193" y="38608"/>
                  </a:cubicBezTo>
                  <a:cubicBezTo>
                    <a:pt x="130683" y="12954"/>
                    <a:pt x="102743" y="0"/>
                    <a:pt x="7505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7" name="Group 127"/>
          <p:cNvGrpSpPr/>
          <p:nvPr/>
        </p:nvGrpSpPr>
        <p:grpSpPr>
          <a:xfrm>
            <a:off x="4698760" y="3091006"/>
            <a:ext cx="126396" cy="51244"/>
            <a:chOff x="0" y="0"/>
            <a:chExt cx="168528" cy="68326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168529" cy="68326"/>
            </a:xfrm>
            <a:custGeom>
              <a:avLst/>
              <a:gdLst/>
              <a:ahLst/>
              <a:cxnLst/>
              <a:rect l="l" t="t" r="r" b="b"/>
              <a:pathLst>
                <a:path w="168529" h="68326">
                  <a:moveTo>
                    <a:pt x="0" y="0"/>
                  </a:moveTo>
                  <a:lnTo>
                    <a:pt x="0" y="68326"/>
                  </a:lnTo>
                  <a:lnTo>
                    <a:pt x="154051" y="68326"/>
                  </a:lnTo>
                  <a:lnTo>
                    <a:pt x="154051" y="47371"/>
                  </a:lnTo>
                  <a:lnTo>
                    <a:pt x="168529" y="47371"/>
                  </a:lnTo>
                  <a:lnTo>
                    <a:pt x="168529" y="21082"/>
                  </a:lnTo>
                  <a:lnTo>
                    <a:pt x="154051" y="21082"/>
                  </a:lnTo>
                  <a:lnTo>
                    <a:pt x="154051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9" name="Group 129"/>
          <p:cNvGrpSpPr/>
          <p:nvPr/>
        </p:nvGrpSpPr>
        <p:grpSpPr>
          <a:xfrm>
            <a:off x="4704219" y="3095383"/>
            <a:ext cx="104490" cy="42577"/>
            <a:chOff x="0" y="0"/>
            <a:chExt cx="139320" cy="56770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139319" cy="56769"/>
            </a:xfrm>
            <a:custGeom>
              <a:avLst/>
              <a:gdLst/>
              <a:ahLst/>
              <a:cxnLst/>
              <a:rect l="l" t="t" r="r" b="b"/>
              <a:pathLst>
                <a:path w="139319" h="56769">
                  <a:moveTo>
                    <a:pt x="0" y="0"/>
                  </a:moveTo>
                  <a:lnTo>
                    <a:pt x="0" y="56769"/>
                  </a:lnTo>
                  <a:lnTo>
                    <a:pt x="139319" y="56769"/>
                  </a:lnTo>
                  <a:lnTo>
                    <a:pt x="139319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1" name="Group 131"/>
          <p:cNvGrpSpPr/>
          <p:nvPr/>
        </p:nvGrpSpPr>
        <p:grpSpPr>
          <a:xfrm>
            <a:off x="4706484" y="3097623"/>
            <a:ext cx="98965" cy="38100"/>
            <a:chOff x="0" y="0"/>
            <a:chExt cx="131954" cy="50800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131953" cy="50800"/>
            </a:xfrm>
            <a:custGeom>
              <a:avLst/>
              <a:gdLst/>
              <a:ahLst/>
              <a:cxnLst/>
              <a:rect l="l" t="t" r="r" b="b"/>
              <a:pathLst>
                <a:path w="131953" h="50800">
                  <a:moveTo>
                    <a:pt x="0" y="0"/>
                  </a:moveTo>
                  <a:lnTo>
                    <a:pt x="0" y="50800"/>
                  </a:lnTo>
                  <a:lnTo>
                    <a:pt x="131953" y="50800"/>
                  </a:lnTo>
                  <a:lnTo>
                    <a:pt x="13195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3" name="Group 133"/>
          <p:cNvGrpSpPr/>
          <p:nvPr/>
        </p:nvGrpSpPr>
        <p:grpSpPr>
          <a:xfrm>
            <a:off x="3101982" y="3093298"/>
            <a:ext cx="37623" cy="56769"/>
            <a:chOff x="0" y="0"/>
            <a:chExt cx="50164" cy="75692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50165" cy="75692"/>
            </a:xfrm>
            <a:custGeom>
              <a:avLst/>
              <a:gdLst/>
              <a:ahLst/>
              <a:cxnLst/>
              <a:rect l="l" t="t" r="r" b="b"/>
              <a:pathLst>
                <a:path w="50165" h="75692">
                  <a:moveTo>
                    <a:pt x="24892" y="5207"/>
                  </a:moveTo>
                  <a:cubicBezTo>
                    <a:pt x="36068" y="5207"/>
                    <a:pt x="44704" y="13970"/>
                    <a:pt x="44704" y="24765"/>
                  </a:cubicBezTo>
                  <a:cubicBezTo>
                    <a:pt x="44704" y="35814"/>
                    <a:pt x="35941" y="44450"/>
                    <a:pt x="24892" y="44450"/>
                  </a:cubicBezTo>
                  <a:cubicBezTo>
                    <a:pt x="14097" y="44450"/>
                    <a:pt x="5334" y="35687"/>
                    <a:pt x="5334" y="24765"/>
                  </a:cubicBezTo>
                  <a:cubicBezTo>
                    <a:pt x="5334" y="13843"/>
                    <a:pt x="14097" y="5207"/>
                    <a:pt x="24892" y="5207"/>
                  </a:cubicBezTo>
                  <a:close/>
                  <a:moveTo>
                    <a:pt x="24892" y="0"/>
                  </a:moveTo>
                  <a:cubicBezTo>
                    <a:pt x="11303" y="0"/>
                    <a:pt x="0" y="11176"/>
                    <a:pt x="0" y="24765"/>
                  </a:cubicBezTo>
                  <a:cubicBezTo>
                    <a:pt x="0" y="38735"/>
                    <a:pt x="11176" y="49784"/>
                    <a:pt x="24892" y="49784"/>
                  </a:cubicBezTo>
                  <a:cubicBezTo>
                    <a:pt x="32512" y="49784"/>
                    <a:pt x="39116" y="46609"/>
                    <a:pt x="43688" y="41529"/>
                  </a:cubicBezTo>
                  <a:cubicBezTo>
                    <a:pt x="42799" y="46863"/>
                    <a:pt x="40894" y="52070"/>
                    <a:pt x="38354" y="56642"/>
                  </a:cubicBezTo>
                  <a:cubicBezTo>
                    <a:pt x="33782" y="64516"/>
                    <a:pt x="26797" y="69977"/>
                    <a:pt x="16256" y="70358"/>
                  </a:cubicBezTo>
                  <a:cubicBezTo>
                    <a:pt x="14732" y="70485"/>
                    <a:pt x="13589" y="71755"/>
                    <a:pt x="13589" y="73279"/>
                  </a:cubicBezTo>
                  <a:cubicBezTo>
                    <a:pt x="13589" y="74803"/>
                    <a:pt x="14859" y="75692"/>
                    <a:pt x="16383" y="75692"/>
                  </a:cubicBezTo>
                  <a:lnTo>
                    <a:pt x="16510" y="75692"/>
                  </a:lnTo>
                  <a:cubicBezTo>
                    <a:pt x="28956" y="75184"/>
                    <a:pt x="37719" y="68326"/>
                    <a:pt x="42926" y="59309"/>
                  </a:cubicBezTo>
                  <a:cubicBezTo>
                    <a:pt x="48133" y="50292"/>
                    <a:pt x="50165" y="39243"/>
                    <a:pt x="50165" y="29083"/>
                  </a:cubicBezTo>
                  <a:cubicBezTo>
                    <a:pt x="50165" y="26924"/>
                    <a:pt x="50165" y="24638"/>
                    <a:pt x="50038" y="22606"/>
                  </a:cubicBezTo>
                  <a:cubicBezTo>
                    <a:pt x="49911" y="22479"/>
                    <a:pt x="49911" y="22352"/>
                    <a:pt x="49784" y="22098"/>
                  </a:cubicBezTo>
                  <a:cubicBezTo>
                    <a:pt x="48514" y="9652"/>
                    <a:pt x="37973" y="0"/>
                    <a:pt x="2489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5" name="Group 135"/>
          <p:cNvGrpSpPr/>
          <p:nvPr/>
        </p:nvGrpSpPr>
        <p:grpSpPr>
          <a:xfrm>
            <a:off x="3155814" y="3107792"/>
            <a:ext cx="8096" cy="42196"/>
            <a:chOff x="0" y="0"/>
            <a:chExt cx="10794" cy="56261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10795" cy="56261"/>
            </a:xfrm>
            <a:custGeom>
              <a:avLst/>
              <a:gdLst/>
              <a:ahLst/>
              <a:cxnLst/>
              <a:rect l="l" t="t" r="r" b="b"/>
              <a:pathLst>
                <a:path w="10795" h="56261">
                  <a:moveTo>
                    <a:pt x="5334" y="0"/>
                  </a:moveTo>
                  <a:cubicBezTo>
                    <a:pt x="2286" y="0"/>
                    <a:pt x="0" y="2413"/>
                    <a:pt x="0" y="5461"/>
                  </a:cubicBezTo>
                  <a:cubicBezTo>
                    <a:pt x="0" y="8509"/>
                    <a:pt x="2286" y="10922"/>
                    <a:pt x="5334" y="10922"/>
                  </a:cubicBezTo>
                  <a:cubicBezTo>
                    <a:pt x="8382" y="10922"/>
                    <a:pt x="10795" y="8509"/>
                    <a:pt x="10795" y="5461"/>
                  </a:cubicBezTo>
                  <a:cubicBezTo>
                    <a:pt x="10795" y="2413"/>
                    <a:pt x="8382" y="0"/>
                    <a:pt x="5334" y="0"/>
                  </a:cubicBezTo>
                  <a:close/>
                  <a:moveTo>
                    <a:pt x="5334" y="45466"/>
                  </a:moveTo>
                  <a:cubicBezTo>
                    <a:pt x="2286" y="45466"/>
                    <a:pt x="0" y="47879"/>
                    <a:pt x="0" y="50800"/>
                  </a:cubicBezTo>
                  <a:cubicBezTo>
                    <a:pt x="0" y="53975"/>
                    <a:pt x="2286" y="56261"/>
                    <a:pt x="5334" y="56261"/>
                  </a:cubicBezTo>
                  <a:cubicBezTo>
                    <a:pt x="8382" y="56261"/>
                    <a:pt x="10795" y="53975"/>
                    <a:pt x="10795" y="50800"/>
                  </a:cubicBezTo>
                  <a:cubicBezTo>
                    <a:pt x="10795" y="47625"/>
                    <a:pt x="8382" y="45466"/>
                    <a:pt x="5334" y="45466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7" name="Group 137"/>
          <p:cNvGrpSpPr/>
          <p:nvPr/>
        </p:nvGrpSpPr>
        <p:grpSpPr>
          <a:xfrm>
            <a:off x="3173210" y="3093298"/>
            <a:ext cx="33528" cy="56674"/>
            <a:chOff x="0" y="0"/>
            <a:chExt cx="44704" cy="75565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44704" cy="75565"/>
            </a:xfrm>
            <a:custGeom>
              <a:avLst/>
              <a:gdLst/>
              <a:ahLst/>
              <a:cxnLst/>
              <a:rect l="l" t="t" r="r" b="b"/>
              <a:pathLst>
                <a:path w="44704" h="75565">
                  <a:moveTo>
                    <a:pt x="6731" y="0"/>
                  </a:moveTo>
                  <a:cubicBezTo>
                    <a:pt x="6096" y="0"/>
                    <a:pt x="5461" y="254"/>
                    <a:pt x="4953" y="508"/>
                  </a:cubicBezTo>
                  <a:cubicBezTo>
                    <a:pt x="4445" y="1016"/>
                    <a:pt x="3937" y="1778"/>
                    <a:pt x="3937" y="2540"/>
                  </a:cubicBezTo>
                  <a:lnTo>
                    <a:pt x="254" y="33020"/>
                  </a:lnTo>
                  <a:cubicBezTo>
                    <a:pt x="254" y="33274"/>
                    <a:pt x="127" y="33528"/>
                    <a:pt x="127" y="33528"/>
                  </a:cubicBezTo>
                  <a:cubicBezTo>
                    <a:pt x="127" y="33909"/>
                    <a:pt x="127" y="34163"/>
                    <a:pt x="254" y="34417"/>
                  </a:cubicBezTo>
                  <a:cubicBezTo>
                    <a:pt x="381" y="34671"/>
                    <a:pt x="254" y="34671"/>
                    <a:pt x="381" y="34798"/>
                  </a:cubicBezTo>
                  <a:lnTo>
                    <a:pt x="381" y="34925"/>
                  </a:lnTo>
                  <a:cubicBezTo>
                    <a:pt x="508" y="35179"/>
                    <a:pt x="635" y="35560"/>
                    <a:pt x="1016" y="35687"/>
                  </a:cubicBezTo>
                  <a:cubicBezTo>
                    <a:pt x="1524" y="36195"/>
                    <a:pt x="2159" y="36449"/>
                    <a:pt x="2794" y="36449"/>
                  </a:cubicBezTo>
                  <a:cubicBezTo>
                    <a:pt x="3429" y="36449"/>
                    <a:pt x="4191" y="36195"/>
                    <a:pt x="4699" y="35687"/>
                  </a:cubicBezTo>
                  <a:cubicBezTo>
                    <a:pt x="8763" y="31750"/>
                    <a:pt x="13843" y="29845"/>
                    <a:pt x="19050" y="29845"/>
                  </a:cubicBezTo>
                  <a:cubicBezTo>
                    <a:pt x="24257" y="29845"/>
                    <a:pt x="29464" y="31750"/>
                    <a:pt x="33274" y="35687"/>
                  </a:cubicBezTo>
                  <a:cubicBezTo>
                    <a:pt x="37084" y="39624"/>
                    <a:pt x="39243" y="44704"/>
                    <a:pt x="39243" y="50038"/>
                  </a:cubicBezTo>
                  <a:cubicBezTo>
                    <a:pt x="39243" y="55372"/>
                    <a:pt x="37211" y="60325"/>
                    <a:pt x="33274" y="64262"/>
                  </a:cubicBezTo>
                  <a:cubicBezTo>
                    <a:pt x="29210" y="68326"/>
                    <a:pt x="24130" y="70104"/>
                    <a:pt x="18923" y="70104"/>
                  </a:cubicBezTo>
                  <a:cubicBezTo>
                    <a:pt x="13716" y="70104"/>
                    <a:pt x="8890" y="68326"/>
                    <a:pt x="4826" y="64389"/>
                  </a:cubicBezTo>
                  <a:cubicBezTo>
                    <a:pt x="4318" y="63881"/>
                    <a:pt x="3556" y="63627"/>
                    <a:pt x="2921" y="63627"/>
                  </a:cubicBezTo>
                  <a:cubicBezTo>
                    <a:pt x="2286" y="63627"/>
                    <a:pt x="1524" y="63881"/>
                    <a:pt x="1016" y="64389"/>
                  </a:cubicBezTo>
                  <a:cubicBezTo>
                    <a:pt x="0" y="65405"/>
                    <a:pt x="0" y="67056"/>
                    <a:pt x="1016" y="68199"/>
                  </a:cubicBezTo>
                  <a:cubicBezTo>
                    <a:pt x="5969" y="73152"/>
                    <a:pt x="12573" y="75565"/>
                    <a:pt x="19050" y="75565"/>
                  </a:cubicBezTo>
                  <a:cubicBezTo>
                    <a:pt x="25527" y="75565"/>
                    <a:pt x="32258" y="73025"/>
                    <a:pt x="37338" y="68199"/>
                  </a:cubicBezTo>
                  <a:cubicBezTo>
                    <a:pt x="42418" y="63373"/>
                    <a:pt x="44704" y="56515"/>
                    <a:pt x="44704" y="49911"/>
                  </a:cubicBezTo>
                  <a:cubicBezTo>
                    <a:pt x="44704" y="43307"/>
                    <a:pt x="42418" y="36703"/>
                    <a:pt x="37338" y="31877"/>
                  </a:cubicBezTo>
                  <a:cubicBezTo>
                    <a:pt x="32385" y="26797"/>
                    <a:pt x="25781" y="24384"/>
                    <a:pt x="19304" y="24384"/>
                  </a:cubicBezTo>
                  <a:cubicBezTo>
                    <a:pt x="14732" y="24384"/>
                    <a:pt x="10414" y="25654"/>
                    <a:pt x="6477" y="27940"/>
                  </a:cubicBezTo>
                  <a:lnTo>
                    <a:pt x="9017" y="5334"/>
                  </a:lnTo>
                  <a:lnTo>
                    <a:pt x="42037" y="5334"/>
                  </a:lnTo>
                  <a:cubicBezTo>
                    <a:pt x="43561" y="5334"/>
                    <a:pt x="44704" y="4318"/>
                    <a:pt x="44704" y="2667"/>
                  </a:cubicBezTo>
                  <a:cubicBezTo>
                    <a:pt x="44704" y="1016"/>
                    <a:pt x="43561" y="0"/>
                    <a:pt x="420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9" name="Group 139"/>
          <p:cNvGrpSpPr/>
          <p:nvPr/>
        </p:nvGrpSpPr>
        <p:grpSpPr>
          <a:xfrm>
            <a:off x="3222623" y="3093298"/>
            <a:ext cx="39339" cy="56674"/>
            <a:chOff x="0" y="0"/>
            <a:chExt cx="52451" cy="75565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52451" cy="75565"/>
            </a:xfrm>
            <a:custGeom>
              <a:avLst/>
              <a:gdLst/>
              <a:ahLst/>
              <a:cxnLst/>
              <a:rect l="l" t="t" r="r" b="b"/>
              <a:pathLst>
                <a:path w="52451" h="75565">
                  <a:moveTo>
                    <a:pt x="26035" y="5207"/>
                  </a:moveTo>
                  <a:cubicBezTo>
                    <a:pt x="31496" y="5207"/>
                    <a:pt x="36576" y="8382"/>
                    <a:pt x="40513" y="14351"/>
                  </a:cubicBezTo>
                  <a:cubicBezTo>
                    <a:pt x="44450" y="20320"/>
                    <a:pt x="46990" y="28575"/>
                    <a:pt x="46990" y="37846"/>
                  </a:cubicBezTo>
                  <a:cubicBezTo>
                    <a:pt x="46990" y="47117"/>
                    <a:pt x="44450" y="55499"/>
                    <a:pt x="40513" y="61341"/>
                  </a:cubicBezTo>
                  <a:cubicBezTo>
                    <a:pt x="36576" y="67183"/>
                    <a:pt x="31496" y="70358"/>
                    <a:pt x="26035" y="70358"/>
                  </a:cubicBezTo>
                  <a:cubicBezTo>
                    <a:pt x="20701" y="70358"/>
                    <a:pt x="15494" y="67056"/>
                    <a:pt x="11557" y="61341"/>
                  </a:cubicBezTo>
                  <a:cubicBezTo>
                    <a:pt x="7747" y="55499"/>
                    <a:pt x="5207" y="47117"/>
                    <a:pt x="5207" y="37846"/>
                  </a:cubicBezTo>
                  <a:cubicBezTo>
                    <a:pt x="5207" y="28575"/>
                    <a:pt x="7747" y="20193"/>
                    <a:pt x="11557" y="14351"/>
                  </a:cubicBezTo>
                  <a:cubicBezTo>
                    <a:pt x="15494" y="8382"/>
                    <a:pt x="20828" y="5207"/>
                    <a:pt x="26035" y="5207"/>
                  </a:cubicBezTo>
                  <a:close/>
                  <a:moveTo>
                    <a:pt x="26035" y="0"/>
                  </a:moveTo>
                  <a:cubicBezTo>
                    <a:pt x="18415" y="0"/>
                    <a:pt x="11811" y="4572"/>
                    <a:pt x="7112" y="11303"/>
                  </a:cubicBezTo>
                  <a:cubicBezTo>
                    <a:pt x="2540" y="18288"/>
                    <a:pt x="0" y="27559"/>
                    <a:pt x="0" y="37846"/>
                  </a:cubicBezTo>
                  <a:cubicBezTo>
                    <a:pt x="0" y="47879"/>
                    <a:pt x="2540" y="57404"/>
                    <a:pt x="7112" y="64135"/>
                  </a:cubicBezTo>
                  <a:cubicBezTo>
                    <a:pt x="11684" y="70866"/>
                    <a:pt x="18415" y="75565"/>
                    <a:pt x="26035" y="75565"/>
                  </a:cubicBezTo>
                  <a:cubicBezTo>
                    <a:pt x="33655" y="75565"/>
                    <a:pt x="40259" y="70993"/>
                    <a:pt x="44958" y="64135"/>
                  </a:cubicBezTo>
                  <a:cubicBezTo>
                    <a:pt x="49657" y="57277"/>
                    <a:pt x="52451" y="47879"/>
                    <a:pt x="52451" y="37846"/>
                  </a:cubicBezTo>
                  <a:cubicBezTo>
                    <a:pt x="52451" y="27559"/>
                    <a:pt x="49657" y="18415"/>
                    <a:pt x="44958" y="11430"/>
                  </a:cubicBezTo>
                  <a:cubicBezTo>
                    <a:pt x="40386" y="4572"/>
                    <a:pt x="33782" y="0"/>
                    <a:pt x="2603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1" name="Group 141"/>
          <p:cNvGrpSpPr/>
          <p:nvPr/>
        </p:nvGrpSpPr>
        <p:grpSpPr>
          <a:xfrm>
            <a:off x="8183186" y="3013636"/>
            <a:ext cx="1929574" cy="3406807"/>
            <a:chOff x="0" y="0"/>
            <a:chExt cx="2572766" cy="4542409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2572766" cy="4542409"/>
            </a:xfrm>
            <a:custGeom>
              <a:avLst/>
              <a:gdLst/>
              <a:ahLst/>
              <a:cxnLst/>
              <a:rect l="l" t="t" r="r" b="b"/>
              <a:pathLst>
                <a:path w="2572766" h="4542409">
                  <a:moveTo>
                    <a:pt x="0" y="0"/>
                  </a:moveTo>
                  <a:lnTo>
                    <a:pt x="2572766" y="0"/>
                  </a:lnTo>
                  <a:lnTo>
                    <a:pt x="2572766" y="4542409"/>
                  </a:lnTo>
                  <a:lnTo>
                    <a:pt x="0" y="4542409"/>
                  </a:lnTo>
                  <a:close/>
                </a:path>
              </a:pathLst>
            </a:custGeom>
            <a:solidFill>
              <a:srgbClr val="D0E0E3"/>
            </a:solidFill>
          </p:spPr>
        </p:sp>
      </p:grpSp>
      <p:grpSp>
        <p:nvGrpSpPr>
          <p:cNvPr id="143" name="Group 143"/>
          <p:cNvGrpSpPr/>
          <p:nvPr/>
        </p:nvGrpSpPr>
        <p:grpSpPr>
          <a:xfrm>
            <a:off x="8110196" y="2663950"/>
            <a:ext cx="2078165" cy="4106132"/>
            <a:chOff x="0" y="0"/>
            <a:chExt cx="2770886" cy="5474843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2770886" cy="5474843"/>
            </a:xfrm>
            <a:custGeom>
              <a:avLst/>
              <a:gdLst/>
              <a:ahLst/>
              <a:cxnLst/>
              <a:rect l="l" t="t" r="r" b="b"/>
              <a:pathLst>
                <a:path w="2770886" h="5474843">
                  <a:moveTo>
                    <a:pt x="1648333" y="224917"/>
                  </a:moveTo>
                  <a:cubicBezTo>
                    <a:pt x="1677543" y="224917"/>
                    <a:pt x="1691386" y="249047"/>
                    <a:pt x="1691386" y="268605"/>
                  </a:cubicBezTo>
                  <a:cubicBezTo>
                    <a:pt x="1691386" y="288671"/>
                    <a:pt x="1677035" y="313055"/>
                    <a:pt x="1647317" y="313055"/>
                  </a:cubicBezTo>
                  <a:lnTo>
                    <a:pt x="1647317" y="287655"/>
                  </a:lnTo>
                  <a:lnTo>
                    <a:pt x="1647317" y="313055"/>
                  </a:lnTo>
                  <a:cubicBezTo>
                    <a:pt x="1646428" y="313055"/>
                    <a:pt x="1645666" y="313055"/>
                    <a:pt x="1645158" y="313055"/>
                  </a:cubicBezTo>
                  <a:cubicBezTo>
                    <a:pt x="1645158" y="313055"/>
                    <a:pt x="1645158" y="313055"/>
                    <a:pt x="1645158" y="313055"/>
                  </a:cubicBezTo>
                  <a:lnTo>
                    <a:pt x="1646428" y="287655"/>
                  </a:lnTo>
                  <a:lnTo>
                    <a:pt x="1645158" y="313055"/>
                  </a:lnTo>
                  <a:cubicBezTo>
                    <a:pt x="1644396" y="313055"/>
                    <a:pt x="1643761" y="312928"/>
                    <a:pt x="1643380" y="312928"/>
                  </a:cubicBezTo>
                  <a:lnTo>
                    <a:pt x="1645285" y="287655"/>
                  </a:lnTo>
                  <a:lnTo>
                    <a:pt x="1645285" y="313055"/>
                  </a:lnTo>
                  <a:lnTo>
                    <a:pt x="1102614" y="313055"/>
                  </a:lnTo>
                  <a:lnTo>
                    <a:pt x="1102614" y="287655"/>
                  </a:lnTo>
                  <a:lnTo>
                    <a:pt x="1104519" y="312928"/>
                  </a:lnTo>
                  <a:cubicBezTo>
                    <a:pt x="1104138" y="312928"/>
                    <a:pt x="1103503" y="313055"/>
                    <a:pt x="1102741" y="313055"/>
                  </a:cubicBezTo>
                  <a:cubicBezTo>
                    <a:pt x="1102106" y="313055"/>
                    <a:pt x="1101344" y="313055"/>
                    <a:pt x="1100582" y="313055"/>
                  </a:cubicBezTo>
                  <a:lnTo>
                    <a:pt x="1100582" y="287655"/>
                  </a:lnTo>
                  <a:lnTo>
                    <a:pt x="1100582" y="313055"/>
                  </a:lnTo>
                  <a:cubicBezTo>
                    <a:pt x="1070864" y="313055"/>
                    <a:pt x="1056513" y="288671"/>
                    <a:pt x="1056513" y="268605"/>
                  </a:cubicBezTo>
                  <a:cubicBezTo>
                    <a:pt x="1056513" y="249047"/>
                    <a:pt x="1070356" y="224917"/>
                    <a:pt x="1099566" y="224917"/>
                  </a:cubicBezTo>
                  <a:lnTo>
                    <a:pt x="1099566" y="250317"/>
                  </a:lnTo>
                  <a:lnTo>
                    <a:pt x="1099566" y="224917"/>
                  </a:lnTo>
                  <a:cubicBezTo>
                    <a:pt x="1100709" y="224917"/>
                    <a:pt x="1101852" y="224917"/>
                    <a:pt x="1102868" y="225044"/>
                  </a:cubicBezTo>
                  <a:cubicBezTo>
                    <a:pt x="1103884" y="225171"/>
                    <a:pt x="1104900" y="225171"/>
                    <a:pt x="1105789" y="225298"/>
                  </a:cubicBezTo>
                  <a:lnTo>
                    <a:pt x="1102741" y="250571"/>
                  </a:lnTo>
                  <a:lnTo>
                    <a:pt x="1102741" y="225171"/>
                  </a:lnTo>
                  <a:lnTo>
                    <a:pt x="1645412" y="225171"/>
                  </a:lnTo>
                  <a:lnTo>
                    <a:pt x="1645412" y="250571"/>
                  </a:lnTo>
                  <a:lnTo>
                    <a:pt x="1642364" y="225298"/>
                  </a:lnTo>
                  <a:cubicBezTo>
                    <a:pt x="1643253" y="225171"/>
                    <a:pt x="1644269" y="225044"/>
                    <a:pt x="1645285" y="225044"/>
                  </a:cubicBezTo>
                  <a:cubicBezTo>
                    <a:pt x="1646301" y="225044"/>
                    <a:pt x="1647444" y="224917"/>
                    <a:pt x="1648587" y="224917"/>
                  </a:cubicBezTo>
                  <a:lnTo>
                    <a:pt x="1648587" y="250317"/>
                  </a:lnTo>
                  <a:lnTo>
                    <a:pt x="1648587" y="224917"/>
                  </a:lnTo>
                  <a:moveTo>
                    <a:pt x="1648587" y="275717"/>
                  </a:moveTo>
                  <a:cubicBezTo>
                    <a:pt x="1648714" y="275717"/>
                    <a:pt x="1648841" y="275717"/>
                    <a:pt x="1648841" y="275717"/>
                  </a:cubicBezTo>
                  <a:cubicBezTo>
                    <a:pt x="1648841" y="275717"/>
                    <a:pt x="1648714" y="275717"/>
                    <a:pt x="1648587" y="275717"/>
                  </a:cubicBezTo>
                  <a:cubicBezTo>
                    <a:pt x="1647571" y="275844"/>
                    <a:pt x="1646555" y="275844"/>
                    <a:pt x="1645539" y="275844"/>
                  </a:cubicBezTo>
                  <a:lnTo>
                    <a:pt x="1102614" y="275844"/>
                  </a:lnTo>
                  <a:cubicBezTo>
                    <a:pt x="1101598" y="275844"/>
                    <a:pt x="1100582" y="275844"/>
                    <a:pt x="1099566" y="275717"/>
                  </a:cubicBezTo>
                  <a:cubicBezTo>
                    <a:pt x="1099312" y="275717"/>
                    <a:pt x="1099312" y="275717"/>
                    <a:pt x="1099312" y="275717"/>
                  </a:cubicBezTo>
                  <a:cubicBezTo>
                    <a:pt x="1099312" y="275717"/>
                    <a:pt x="1099439" y="275717"/>
                    <a:pt x="1099566" y="275717"/>
                  </a:cubicBezTo>
                  <a:cubicBezTo>
                    <a:pt x="1105154" y="275717"/>
                    <a:pt x="1107313" y="269748"/>
                    <a:pt x="1107313" y="268605"/>
                  </a:cubicBezTo>
                  <a:cubicBezTo>
                    <a:pt x="1107313" y="267462"/>
                    <a:pt x="1105408" y="262255"/>
                    <a:pt x="1100582" y="262255"/>
                  </a:cubicBezTo>
                  <a:cubicBezTo>
                    <a:pt x="1100328" y="262255"/>
                    <a:pt x="1100201" y="262255"/>
                    <a:pt x="1100201" y="262255"/>
                  </a:cubicBezTo>
                  <a:cubicBezTo>
                    <a:pt x="1100201" y="262255"/>
                    <a:pt x="1100328" y="262255"/>
                    <a:pt x="1100836" y="262255"/>
                  </a:cubicBezTo>
                  <a:cubicBezTo>
                    <a:pt x="1101471" y="262255"/>
                    <a:pt x="1102106" y="262128"/>
                    <a:pt x="1102741" y="262128"/>
                  </a:cubicBezTo>
                  <a:lnTo>
                    <a:pt x="1645412" y="262128"/>
                  </a:lnTo>
                  <a:cubicBezTo>
                    <a:pt x="1646047" y="262128"/>
                    <a:pt x="1646682" y="262128"/>
                    <a:pt x="1647317" y="262255"/>
                  </a:cubicBezTo>
                  <a:cubicBezTo>
                    <a:pt x="1647825" y="262255"/>
                    <a:pt x="1647825" y="262255"/>
                    <a:pt x="1647952" y="262255"/>
                  </a:cubicBezTo>
                  <a:lnTo>
                    <a:pt x="1646682" y="287655"/>
                  </a:lnTo>
                  <a:lnTo>
                    <a:pt x="1647952" y="262255"/>
                  </a:lnTo>
                  <a:cubicBezTo>
                    <a:pt x="1647952" y="262255"/>
                    <a:pt x="1647952" y="262255"/>
                    <a:pt x="1647952" y="262255"/>
                  </a:cubicBezTo>
                  <a:cubicBezTo>
                    <a:pt x="1647952" y="262255"/>
                    <a:pt x="1647825" y="262255"/>
                    <a:pt x="1647571" y="262255"/>
                  </a:cubicBezTo>
                  <a:cubicBezTo>
                    <a:pt x="1642745" y="262255"/>
                    <a:pt x="1640840" y="267462"/>
                    <a:pt x="1640840" y="268605"/>
                  </a:cubicBezTo>
                  <a:cubicBezTo>
                    <a:pt x="1640840" y="269748"/>
                    <a:pt x="1642872" y="275717"/>
                    <a:pt x="1648587" y="275717"/>
                  </a:cubicBezTo>
                  <a:close/>
                  <a:moveTo>
                    <a:pt x="2698369" y="450215"/>
                  </a:moveTo>
                  <a:lnTo>
                    <a:pt x="2698369" y="5008499"/>
                  </a:lnTo>
                  <a:cubicBezTo>
                    <a:pt x="2698369" y="5022469"/>
                    <a:pt x="2686939" y="5033899"/>
                    <a:pt x="2672969" y="5033899"/>
                  </a:cubicBezTo>
                  <a:lnTo>
                    <a:pt x="103886" y="5033899"/>
                  </a:lnTo>
                  <a:cubicBezTo>
                    <a:pt x="89916" y="5033899"/>
                    <a:pt x="78486" y="5022469"/>
                    <a:pt x="78486" y="5008499"/>
                  </a:cubicBezTo>
                  <a:lnTo>
                    <a:pt x="78486" y="450342"/>
                  </a:lnTo>
                  <a:cubicBezTo>
                    <a:pt x="78486" y="436372"/>
                    <a:pt x="89916" y="424942"/>
                    <a:pt x="103886" y="424942"/>
                  </a:cubicBezTo>
                  <a:lnTo>
                    <a:pt x="2672842" y="424942"/>
                  </a:lnTo>
                  <a:cubicBezTo>
                    <a:pt x="2686812" y="424942"/>
                    <a:pt x="2698242" y="436372"/>
                    <a:pt x="2698242" y="450342"/>
                  </a:cubicBezTo>
                  <a:moveTo>
                    <a:pt x="2647442" y="450342"/>
                  </a:moveTo>
                  <a:lnTo>
                    <a:pt x="2672842" y="450342"/>
                  </a:lnTo>
                  <a:lnTo>
                    <a:pt x="2672842" y="475742"/>
                  </a:lnTo>
                  <a:lnTo>
                    <a:pt x="103886" y="475742"/>
                  </a:lnTo>
                  <a:lnTo>
                    <a:pt x="103886" y="450342"/>
                  </a:lnTo>
                  <a:lnTo>
                    <a:pt x="129286" y="450342"/>
                  </a:lnTo>
                  <a:lnTo>
                    <a:pt x="129286" y="5008499"/>
                  </a:lnTo>
                  <a:lnTo>
                    <a:pt x="103886" y="5008499"/>
                  </a:lnTo>
                  <a:lnTo>
                    <a:pt x="103886" y="4983099"/>
                  </a:lnTo>
                  <a:lnTo>
                    <a:pt x="2672842" y="4983099"/>
                  </a:lnTo>
                  <a:lnTo>
                    <a:pt x="2672842" y="5008499"/>
                  </a:lnTo>
                  <a:lnTo>
                    <a:pt x="2647442" y="5008499"/>
                  </a:lnTo>
                  <a:lnTo>
                    <a:pt x="2647442" y="450342"/>
                  </a:lnTo>
                  <a:close/>
                  <a:moveTo>
                    <a:pt x="638429" y="5196459"/>
                  </a:moveTo>
                  <a:lnTo>
                    <a:pt x="637286" y="5210302"/>
                  </a:lnTo>
                  <a:cubicBezTo>
                    <a:pt x="636143" y="5223510"/>
                    <a:pt x="625221" y="5233543"/>
                    <a:pt x="612013" y="5233543"/>
                  </a:cubicBezTo>
                  <a:lnTo>
                    <a:pt x="510413" y="5233543"/>
                  </a:lnTo>
                  <a:cubicBezTo>
                    <a:pt x="496443" y="5233543"/>
                    <a:pt x="485013" y="5222113"/>
                    <a:pt x="485013" y="5208143"/>
                  </a:cubicBezTo>
                  <a:lnTo>
                    <a:pt x="485013" y="5194300"/>
                  </a:lnTo>
                  <a:cubicBezTo>
                    <a:pt x="485013" y="5180330"/>
                    <a:pt x="496443" y="5168900"/>
                    <a:pt x="510413" y="5168900"/>
                  </a:cubicBezTo>
                  <a:lnTo>
                    <a:pt x="613156" y="5168900"/>
                  </a:lnTo>
                  <a:cubicBezTo>
                    <a:pt x="620268" y="5168900"/>
                    <a:pt x="626999" y="5171821"/>
                    <a:pt x="631825" y="5177155"/>
                  </a:cubicBezTo>
                  <a:cubicBezTo>
                    <a:pt x="636651" y="5182489"/>
                    <a:pt x="639064" y="5189347"/>
                    <a:pt x="638429" y="5196459"/>
                  </a:cubicBezTo>
                  <a:moveTo>
                    <a:pt x="587756" y="5192268"/>
                  </a:moveTo>
                  <a:lnTo>
                    <a:pt x="613029" y="5194427"/>
                  </a:lnTo>
                  <a:lnTo>
                    <a:pt x="613029" y="5219827"/>
                  </a:lnTo>
                  <a:lnTo>
                    <a:pt x="510286" y="5219827"/>
                  </a:lnTo>
                  <a:lnTo>
                    <a:pt x="510286" y="5194427"/>
                  </a:lnTo>
                  <a:lnTo>
                    <a:pt x="535686" y="5194427"/>
                  </a:lnTo>
                  <a:lnTo>
                    <a:pt x="535686" y="5208270"/>
                  </a:lnTo>
                  <a:lnTo>
                    <a:pt x="510286" y="5208270"/>
                  </a:lnTo>
                  <a:lnTo>
                    <a:pt x="510286" y="5182870"/>
                  </a:lnTo>
                  <a:lnTo>
                    <a:pt x="611886" y="5182870"/>
                  </a:lnTo>
                  <a:lnTo>
                    <a:pt x="611886" y="5208270"/>
                  </a:lnTo>
                  <a:lnTo>
                    <a:pt x="586613" y="5206111"/>
                  </a:lnTo>
                  <a:lnTo>
                    <a:pt x="587756" y="5192268"/>
                  </a:lnTo>
                  <a:close/>
                  <a:moveTo>
                    <a:pt x="1425829" y="5171313"/>
                  </a:moveTo>
                  <a:cubicBezTo>
                    <a:pt x="1445641" y="5171313"/>
                    <a:pt x="1455801" y="5188712"/>
                    <a:pt x="1455801" y="5202428"/>
                  </a:cubicBezTo>
                  <a:lnTo>
                    <a:pt x="1430401" y="5202428"/>
                  </a:lnTo>
                  <a:lnTo>
                    <a:pt x="1455801" y="5202428"/>
                  </a:lnTo>
                  <a:lnTo>
                    <a:pt x="1455801" y="5282057"/>
                  </a:lnTo>
                  <a:lnTo>
                    <a:pt x="1430401" y="5282057"/>
                  </a:lnTo>
                  <a:lnTo>
                    <a:pt x="1455801" y="5282057"/>
                  </a:lnTo>
                  <a:cubicBezTo>
                    <a:pt x="1455801" y="5301869"/>
                    <a:pt x="1438402" y="5312029"/>
                    <a:pt x="1424686" y="5312029"/>
                  </a:cubicBezTo>
                  <a:lnTo>
                    <a:pt x="1424686" y="5286629"/>
                  </a:lnTo>
                  <a:lnTo>
                    <a:pt x="1424686" y="5312029"/>
                  </a:lnTo>
                  <a:lnTo>
                    <a:pt x="1345057" y="5312029"/>
                  </a:lnTo>
                  <a:lnTo>
                    <a:pt x="1345057" y="5286629"/>
                  </a:lnTo>
                  <a:lnTo>
                    <a:pt x="1345057" y="5312029"/>
                  </a:lnTo>
                  <a:cubicBezTo>
                    <a:pt x="1331341" y="5312029"/>
                    <a:pt x="1313815" y="5301869"/>
                    <a:pt x="1313815" y="5282057"/>
                  </a:cubicBezTo>
                  <a:lnTo>
                    <a:pt x="1339215" y="5282057"/>
                  </a:lnTo>
                  <a:lnTo>
                    <a:pt x="1313815" y="5282057"/>
                  </a:lnTo>
                  <a:lnTo>
                    <a:pt x="1313815" y="5202428"/>
                  </a:lnTo>
                  <a:lnTo>
                    <a:pt x="1339215" y="5202428"/>
                  </a:lnTo>
                  <a:lnTo>
                    <a:pt x="1313815" y="5202428"/>
                  </a:lnTo>
                  <a:cubicBezTo>
                    <a:pt x="1313815" y="5184902"/>
                    <a:pt x="1327531" y="5171313"/>
                    <a:pt x="1345057" y="5171313"/>
                  </a:cubicBezTo>
                  <a:lnTo>
                    <a:pt x="1345057" y="5196713"/>
                  </a:lnTo>
                  <a:lnTo>
                    <a:pt x="1345057" y="5171313"/>
                  </a:lnTo>
                  <a:lnTo>
                    <a:pt x="1425829" y="5171313"/>
                  </a:lnTo>
                  <a:lnTo>
                    <a:pt x="1425829" y="5196713"/>
                  </a:lnTo>
                  <a:lnTo>
                    <a:pt x="1425829" y="5171313"/>
                  </a:lnTo>
                  <a:moveTo>
                    <a:pt x="1425829" y="5222113"/>
                  </a:moveTo>
                  <a:lnTo>
                    <a:pt x="1345057" y="5222113"/>
                  </a:lnTo>
                  <a:cubicBezTo>
                    <a:pt x="1355598" y="5222113"/>
                    <a:pt x="1364615" y="5213096"/>
                    <a:pt x="1364615" y="5202428"/>
                  </a:cubicBezTo>
                  <a:lnTo>
                    <a:pt x="1364615" y="5282057"/>
                  </a:lnTo>
                  <a:cubicBezTo>
                    <a:pt x="1364615" y="5266817"/>
                    <a:pt x="1351788" y="5261229"/>
                    <a:pt x="1345057" y="5261229"/>
                  </a:cubicBezTo>
                  <a:lnTo>
                    <a:pt x="1424686" y="5261229"/>
                  </a:lnTo>
                  <a:cubicBezTo>
                    <a:pt x="1417828" y="5261229"/>
                    <a:pt x="1405001" y="5266817"/>
                    <a:pt x="1405001" y="5282057"/>
                  </a:cubicBezTo>
                  <a:lnTo>
                    <a:pt x="1405001" y="5202428"/>
                  </a:lnTo>
                  <a:cubicBezTo>
                    <a:pt x="1405001" y="5209286"/>
                    <a:pt x="1410589" y="5222113"/>
                    <a:pt x="1425829" y="5222113"/>
                  </a:cubicBezTo>
                  <a:close/>
                  <a:moveTo>
                    <a:pt x="2146808" y="5165852"/>
                  </a:moveTo>
                  <a:cubicBezTo>
                    <a:pt x="2151253" y="5165852"/>
                    <a:pt x="2156841" y="5166741"/>
                    <a:pt x="2162175" y="5169408"/>
                  </a:cubicBezTo>
                  <a:cubicBezTo>
                    <a:pt x="2164588" y="5170678"/>
                    <a:pt x="2166874" y="5172202"/>
                    <a:pt x="2168779" y="5174107"/>
                  </a:cubicBezTo>
                  <a:cubicBezTo>
                    <a:pt x="2180971" y="5186299"/>
                    <a:pt x="2180971" y="5205857"/>
                    <a:pt x="2168779" y="5218176"/>
                  </a:cubicBezTo>
                  <a:lnTo>
                    <a:pt x="2131822" y="5255133"/>
                  </a:lnTo>
                  <a:lnTo>
                    <a:pt x="2113915" y="5237226"/>
                  </a:lnTo>
                  <a:lnTo>
                    <a:pt x="2131822" y="5255133"/>
                  </a:lnTo>
                  <a:cubicBezTo>
                    <a:pt x="2132330" y="5254625"/>
                    <a:pt x="2135759" y="5250942"/>
                    <a:pt x="2135759" y="5244084"/>
                  </a:cubicBezTo>
                  <a:lnTo>
                    <a:pt x="2110359" y="5244084"/>
                  </a:lnTo>
                  <a:lnTo>
                    <a:pt x="2135759" y="5244084"/>
                  </a:lnTo>
                  <a:cubicBezTo>
                    <a:pt x="2135759" y="5237226"/>
                    <a:pt x="2132203" y="5233416"/>
                    <a:pt x="2131822" y="5233035"/>
                  </a:cubicBezTo>
                  <a:lnTo>
                    <a:pt x="2168779" y="5269992"/>
                  </a:lnTo>
                  <a:lnTo>
                    <a:pt x="2150872" y="5287899"/>
                  </a:lnTo>
                  <a:lnTo>
                    <a:pt x="2168779" y="5269992"/>
                  </a:lnTo>
                  <a:cubicBezTo>
                    <a:pt x="2180971" y="5282184"/>
                    <a:pt x="2180971" y="5301742"/>
                    <a:pt x="2168779" y="5313934"/>
                  </a:cubicBezTo>
                  <a:cubicBezTo>
                    <a:pt x="2163064" y="5319649"/>
                    <a:pt x="2155190" y="5323078"/>
                    <a:pt x="2146808" y="5323078"/>
                  </a:cubicBezTo>
                  <a:lnTo>
                    <a:pt x="2146808" y="5297678"/>
                  </a:lnTo>
                  <a:lnTo>
                    <a:pt x="2146808" y="5323078"/>
                  </a:lnTo>
                  <a:cubicBezTo>
                    <a:pt x="2138426" y="5323078"/>
                    <a:pt x="2130552" y="5319649"/>
                    <a:pt x="2124837" y="5313934"/>
                  </a:cubicBezTo>
                  <a:lnTo>
                    <a:pt x="2142744" y="5296027"/>
                  </a:lnTo>
                  <a:lnTo>
                    <a:pt x="2124837" y="5313934"/>
                  </a:lnTo>
                  <a:lnTo>
                    <a:pt x="2087880" y="5276977"/>
                  </a:lnTo>
                  <a:cubicBezTo>
                    <a:pt x="2086991" y="5276088"/>
                    <a:pt x="2086229" y="5275199"/>
                    <a:pt x="2085467" y="5274310"/>
                  </a:cubicBezTo>
                  <a:cubicBezTo>
                    <a:pt x="2083308" y="5271516"/>
                    <a:pt x="2081149" y="5268087"/>
                    <a:pt x="2079244" y="5264150"/>
                  </a:cubicBezTo>
                  <a:cubicBezTo>
                    <a:pt x="2076450" y="5258308"/>
                    <a:pt x="2074672" y="5251577"/>
                    <a:pt x="2074672" y="5244084"/>
                  </a:cubicBezTo>
                  <a:lnTo>
                    <a:pt x="2100072" y="5244084"/>
                  </a:lnTo>
                  <a:lnTo>
                    <a:pt x="2074672" y="5244084"/>
                  </a:lnTo>
                  <a:cubicBezTo>
                    <a:pt x="2074672" y="5231003"/>
                    <a:pt x="2080133" y="5219954"/>
                    <a:pt x="2087880" y="5212207"/>
                  </a:cubicBezTo>
                  <a:lnTo>
                    <a:pt x="2105787" y="5230241"/>
                  </a:lnTo>
                  <a:lnTo>
                    <a:pt x="2087499" y="5212588"/>
                  </a:lnTo>
                  <a:lnTo>
                    <a:pt x="2124456" y="5174488"/>
                  </a:lnTo>
                  <a:cubicBezTo>
                    <a:pt x="2126488" y="5172456"/>
                    <a:pt x="2128774" y="5170678"/>
                    <a:pt x="2131314" y="5169408"/>
                  </a:cubicBezTo>
                  <a:cubicBezTo>
                    <a:pt x="2136648" y="5166741"/>
                    <a:pt x="2142236" y="5165852"/>
                    <a:pt x="2146681" y="5165852"/>
                  </a:cubicBezTo>
                  <a:lnTo>
                    <a:pt x="2146681" y="5191252"/>
                  </a:lnTo>
                  <a:lnTo>
                    <a:pt x="2146681" y="5165852"/>
                  </a:lnTo>
                  <a:moveTo>
                    <a:pt x="2146681" y="5216652"/>
                  </a:moveTo>
                  <a:cubicBezTo>
                    <a:pt x="2148332" y="5216652"/>
                    <a:pt x="2150999" y="5216398"/>
                    <a:pt x="2154047" y="5214874"/>
                  </a:cubicBezTo>
                  <a:lnTo>
                    <a:pt x="2142744" y="5192141"/>
                  </a:lnTo>
                  <a:lnTo>
                    <a:pt x="2161032" y="5209794"/>
                  </a:lnTo>
                  <a:lnTo>
                    <a:pt x="2124075" y="5247894"/>
                  </a:lnTo>
                  <a:lnTo>
                    <a:pt x="2123694" y="5248275"/>
                  </a:lnTo>
                  <a:cubicBezTo>
                    <a:pt x="2124583" y="5247386"/>
                    <a:pt x="2125472" y="5245608"/>
                    <a:pt x="2125472" y="5244084"/>
                  </a:cubicBezTo>
                  <a:cubicBezTo>
                    <a:pt x="2125472" y="5243195"/>
                    <a:pt x="2125218" y="5242560"/>
                    <a:pt x="2125091" y="5242306"/>
                  </a:cubicBezTo>
                  <a:cubicBezTo>
                    <a:pt x="2125091" y="5242306"/>
                    <a:pt x="2125345" y="5242814"/>
                    <a:pt x="2126107" y="5243830"/>
                  </a:cubicBezTo>
                  <a:lnTo>
                    <a:pt x="2105787" y="5259070"/>
                  </a:lnTo>
                  <a:lnTo>
                    <a:pt x="2123694" y="5241163"/>
                  </a:lnTo>
                  <a:lnTo>
                    <a:pt x="2160651" y="5278120"/>
                  </a:lnTo>
                  <a:cubicBezTo>
                    <a:pt x="2157222" y="5274691"/>
                    <a:pt x="2152269" y="5272405"/>
                    <a:pt x="2146681" y="5272405"/>
                  </a:cubicBezTo>
                  <a:cubicBezTo>
                    <a:pt x="2141093" y="5272405"/>
                    <a:pt x="2136267" y="5274691"/>
                    <a:pt x="2132711" y="5278120"/>
                  </a:cubicBezTo>
                  <a:lnTo>
                    <a:pt x="2150618" y="5296027"/>
                  </a:lnTo>
                  <a:lnTo>
                    <a:pt x="2132711" y="5278120"/>
                  </a:lnTo>
                  <a:cubicBezTo>
                    <a:pt x="2125091" y="5285740"/>
                    <a:pt x="2125091" y="5298313"/>
                    <a:pt x="2132711" y="5305933"/>
                  </a:cubicBezTo>
                  <a:lnTo>
                    <a:pt x="2095754" y="5268976"/>
                  </a:lnTo>
                  <a:lnTo>
                    <a:pt x="2113661" y="5251069"/>
                  </a:lnTo>
                  <a:lnTo>
                    <a:pt x="2095754" y="5268976"/>
                  </a:lnTo>
                  <a:cubicBezTo>
                    <a:pt x="2090674" y="5263896"/>
                    <a:pt x="2084832" y="5255514"/>
                    <a:pt x="2084832" y="5244084"/>
                  </a:cubicBezTo>
                  <a:cubicBezTo>
                    <a:pt x="2084832" y="5232654"/>
                    <a:pt x="2090674" y="5224272"/>
                    <a:pt x="2095754" y="5219192"/>
                  </a:cubicBezTo>
                  <a:lnTo>
                    <a:pt x="2132711" y="5182235"/>
                  </a:lnTo>
                  <a:lnTo>
                    <a:pt x="2150618" y="5200142"/>
                  </a:lnTo>
                  <a:lnTo>
                    <a:pt x="2132711" y="5182235"/>
                  </a:lnTo>
                  <a:cubicBezTo>
                    <a:pt x="2125091" y="5189855"/>
                    <a:pt x="2125091" y="5202428"/>
                    <a:pt x="2132711" y="5210048"/>
                  </a:cubicBezTo>
                  <a:lnTo>
                    <a:pt x="2150618" y="5192141"/>
                  </a:lnTo>
                  <a:lnTo>
                    <a:pt x="2139315" y="5214874"/>
                  </a:lnTo>
                  <a:cubicBezTo>
                    <a:pt x="2142363" y="5216398"/>
                    <a:pt x="2145030" y="5216652"/>
                    <a:pt x="2146681" y="5216652"/>
                  </a:cubicBezTo>
                  <a:close/>
                  <a:moveTo>
                    <a:pt x="431800" y="50800"/>
                  </a:moveTo>
                  <a:cubicBezTo>
                    <a:pt x="221869" y="50800"/>
                    <a:pt x="50800" y="221869"/>
                    <a:pt x="50800" y="431800"/>
                  </a:cubicBezTo>
                  <a:lnTo>
                    <a:pt x="25400" y="431800"/>
                  </a:lnTo>
                  <a:lnTo>
                    <a:pt x="50800" y="431800"/>
                  </a:lnTo>
                  <a:lnTo>
                    <a:pt x="50800" y="5043043"/>
                  </a:lnTo>
                  <a:lnTo>
                    <a:pt x="25400" y="5043043"/>
                  </a:lnTo>
                  <a:lnTo>
                    <a:pt x="50800" y="5043043"/>
                  </a:lnTo>
                  <a:cubicBezTo>
                    <a:pt x="50800" y="5252974"/>
                    <a:pt x="221869" y="5424043"/>
                    <a:pt x="431800" y="5424043"/>
                  </a:cubicBezTo>
                  <a:lnTo>
                    <a:pt x="431800" y="5449443"/>
                  </a:lnTo>
                  <a:lnTo>
                    <a:pt x="431800" y="5424043"/>
                  </a:lnTo>
                  <a:lnTo>
                    <a:pt x="2339086" y="5424043"/>
                  </a:lnTo>
                  <a:lnTo>
                    <a:pt x="2339086" y="5449443"/>
                  </a:lnTo>
                  <a:lnTo>
                    <a:pt x="2339086" y="5424043"/>
                  </a:lnTo>
                  <a:cubicBezTo>
                    <a:pt x="2549017" y="5424043"/>
                    <a:pt x="2720086" y="5252974"/>
                    <a:pt x="2720086" y="5043043"/>
                  </a:cubicBezTo>
                  <a:lnTo>
                    <a:pt x="2745486" y="5043043"/>
                  </a:lnTo>
                  <a:lnTo>
                    <a:pt x="2720086" y="5043043"/>
                  </a:lnTo>
                  <a:lnTo>
                    <a:pt x="2720086" y="431800"/>
                  </a:lnTo>
                  <a:lnTo>
                    <a:pt x="2745486" y="431800"/>
                  </a:lnTo>
                  <a:lnTo>
                    <a:pt x="2720086" y="431800"/>
                  </a:lnTo>
                  <a:cubicBezTo>
                    <a:pt x="2720086" y="221869"/>
                    <a:pt x="2549017" y="50800"/>
                    <a:pt x="2339086" y="50800"/>
                  </a:cubicBezTo>
                  <a:lnTo>
                    <a:pt x="2339086" y="25400"/>
                  </a:lnTo>
                  <a:lnTo>
                    <a:pt x="2339086" y="50800"/>
                  </a:lnTo>
                  <a:lnTo>
                    <a:pt x="431800" y="50800"/>
                  </a:lnTo>
                  <a:lnTo>
                    <a:pt x="431800" y="25400"/>
                  </a:lnTo>
                  <a:lnTo>
                    <a:pt x="431800" y="50800"/>
                  </a:lnTo>
                  <a:moveTo>
                    <a:pt x="431800" y="0"/>
                  </a:moveTo>
                  <a:lnTo>
                    <a:pt x="2339086" y="0"/>
                  </a:lnTo>
                  <a:cubicBezTo>
                    <a:pt x="2577084" y="0"/>
                    <a:pt x="2770886" y="193802"/>
                    <a:pt x="2770886" y="431800"/>
                  </a:cubicBezTo>
                  <a:lnTo>
                    <a:pt x="2770886" y="5043043"/>
                  </a:lnTo>
                  <a:cubicBezTo>
                    <a:pt x="2770886" y="5281041"/>
                    <a:pt x="2577084" y="5474843"/>
                    <a:pt x="2339086" y="5474843"/>
                  </a:cubicBezTo>
                  <a:lnTo>
                    <a:pt x="431800" y="5474843"/>
                  </a:lnTo>
                  <a:cubicBezTo>
                    <a:pt x="193802" y="5474843"/>
                    <a:pt x="0" y="5281041"/>
                    <a:pt x="0" y="5043043"/>
                  </a:cubicBezTo>
                  <a:lnTo>
                    <a:pt x="0" y="431800"/>
                  </a:lnTo>
                  <a:cubicBezTo>
                    <a:pt x="0" y="193802"/>
                    <a:pt x="193802" y="0"/>
                    <a:pt x="43180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5" name="Group 145"/>
          <p:cNvGrpSpPr/>
          <p:nvPr/>
        </p:nvGrpSpPr>
        <p:grpSpPr>
          <a:xfrm>
            <a:off x="8316539" y="4256896"/>
            <a:ext cx="1664779" cy="1896713"/>
            <a:chOff x="0" y="0"/>
            <a:chExt cx="2219706" cy="2528951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2219706" cy="2528951"/>
            </a:xfrm>
            <a:custGeom>
              <a:avLst/>
              <a:gdLst/>
              <a:ahLst/>
              <a:cxnLst/>
              <a:rect l="l" t="t" r="r" b="b"/>
              <a:pathLst>
                <a:path w="2219706" h="2528951">
                  <a:moveTo>
                    <a:pt x="163830" y="0"/>
                  </a:moveTo>
                  <a:cubicBezTo>
                    <a:pt x="73406" y="0"/>
                    <a:pt x="0" y="73406"/>
                    <a:pt x="0" y="163830"/>
                  </a:cubicBezTo>
                  <a:lnTo>
                    <a:pt x="0" y="2238375"/>
                  </a:lnTo>
                  <a:cubicBezTo>
                    <a:pt x="0" y="2398776"/>
                    <a:pt x="130175" y="2528951"/>
                    <a:pt x="290576" y="2528951"/>
                  </a:cubicBezTo>
                  <a:lnTo>
                    <a:pt x="1929003" y="2528951"/>
                  </a:lnTo>
                  <a:cubicBezTo>
                    <a:pt x="2089404" y="2528951"/>
                    <a:pt x="2219579" y="2398776"/>
                    <a:pt x="2219579" y="2238375"/>
                  </a:cubicBezTo>
                  <a:lnTo>
                    <a:pt x="2219579" y="163830"/>
                  </a:lnTo>
                  <a:cubicBezTo>
                    <a:pt x="2219706" y="73406"/>
                    <a:pt x="2146300" y="0"/>
                    <a:pt x="2055876" y="0"/>
                  </a:cubicBezTo>
                  <a:close/>
                </a:path>
              </a:pathLst>
            </a:custGeom>
            <a:solidFill>
              <a:srgbClr val="FBFFFD"/>
            </a:solidFill>
          </p:spPr>
        </p:sp>
      </p:grpSp>
      <p:grpSp>
        <p:nvGrpSpPr>
          <p:cNvPr id="147" name="Group 147"/>
          <p:cNvGrpSpPr/>
          <p:nvPr/>
        </p:nvGrpSpPr>
        <p:grpSpPr>
          <a:xfrm>
            <a:off x="8853908" y="4768881"/>
            <a:ext cx="1008031" cy="15049"/>
            <a:chOff x="0" y="0"/>
            <a:chExt cx="1344041" cy="20066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1344041" cy="20066"/>
            </a:xfrm>
            <a:custGeom>
              <a:avLst/>
              <a:gdLst/>
              <a:ahLst/>
              <a:cxnLst/>
              <a:rect l="l" t="t" r="r" b="b"/>
              <a:pathLst>
                <a:path w="1344041" h="20066">
                  <a:moveTo>
                    <a:pt x="0" y="0"/>
                  </a:moveTo>
                  <a:lnTo>
                    <a:pt x="0" y="20066"/>
                  </a:lnTo>
                  <a:lnTo>
                    <a:pt x="1344041" y="20066"/>
                  </a:lnTo>
                  <a:lnTo>
                    <a:pt x="1344041" y="0"/>
                  </a:ln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49" name="Group 149"/>
          <p:cNvGrpSpPr/>
          <p:nvPr/>
        </p:nvGrpSpPr>
        <p:grpSpPr>
          <a:xfrm>
            <a:off x="8853908" y="4645330"/>
            <a:ext cx="1008031" cy="14954"/>
            <a:chOff x="0" y="0"/>
            <a:chExt cx="1344041" cy="19939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1344041" cy="19939"/>
            </a:xfrm>
            <a:custGeom>
              <a:avLst/>
              <a:gdLst/>
              <a:ahLst/>
              <a:cxnLst/>
              <a:rect l="l" t="t" r="r" b="b"/>
              <a:pathLst>
                <a:path w="1344041" h="19939">
                  <a:moveTo>
                    <a:pt x="0" y="0"/>
                  </a:moveTo>
                  <a:lnTo>
                    <a:pt x="0" y="19939"/>
                  </a:lnTo>
                  <a:lnTo>
                    <a:pt x="1344041" y="19939"/>
                  </a:lnTo>
                  <a:lnTo>
                    <a:pt x="1344041" y="0"/>
                  </a:ln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51" name="Group 151"/>
          <p:cNvGrpSpPr/>
          <p:nvPr/>
        </p:nvGrpSpPr>
        <p:grpSpPr>
          <a:xfrm>
            <a:off x="8853908" y="4702730"/>
            <a:ext cx="767811" cy="17526"/>
            <a:chOff x="0" y="0"/>
            <a:chExt cx="1023748" cy="23368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1023747" cy="23368"/>
            </a:xfrm>
            <a:custGeom>
              <a:avLst/>
              <a:gdLst/>
              <a:ahLst/>
              <a:cxnLst/>
              <a:rect l="l" t="t" r="r" b="b"/>
              <a:pathLst>
                <a:path w="1023747" h="23368">
                  <a:moveTo>
                    <a:pt x="11684" y="0"/>
                  </a:moveTo>
                  <a:cubicBezTo>
                    <a:pt x="5334" y="0"/>
                    <a:pt x="0" y="5207"/>
                    <a:pt x="0" y="11557"/>
                  </a:cubicBezTo>
                  <a:cubicBezTo>
                    <a:pt x="0" y="17907"/>
                    <a:pt x="5334" y="23368"/>
                    <a:pt x="11684" y="23368"/>
                  </a:cubicBezTo>
                  <a:lnTo>
                    <a:pt x="1012063" y="23368"/>
                  </a:lnTo>
                  <a:cubicBezTo>
                    <a:pt x="1018540" y="23368"/>
                    <a:pt x="1023747" y="18161"/>
                    <a:pt x="1023747" y="11557"/>
                  </a:cubicBezTo>
                  <a:cubicBezTo>
                    <a:pt x="1023747" y="5207"/>
                    <a:pt x="1018540" y="0"/>
                    <a:pt x="1012063" y="0"/>
                  </a:cubicBez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53" name="Group 153"/>
          <p:cNvGrpSpPr/>
          <p:nvPr/>
        </p:nvGrpSpPr>
        <p:grpSpPr>
          <a:xfrm>
            <a:off x="8853908" y="4582721"/>
            <a:ext cx="767811" cy="17717"/>
            <a:chOff x="0" y="0"/>
            <a:chExt cx="1023748" cy="23622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1023747" cy="23622"/>
            </a:xfrm>
            <a:custGeom>
              <a:avLst/>
              <a:gdLst/>
              <a:ahLst/>
              <a:cxnLst/>
              <a:rect l="l" t="t" r="r" b="b"/>
              <a:pathLst>
                <a:path w="1023747" h="23622">
                  <a:moveTo>
                    <a:pt x="11684" y="0"/>
                  </a:moveTo>
                  <a:cubicBezTo>
                    <a:pt x="5334" y="0"/>
                    <a:pt x="0" y="5207"/>
                    <a:pt x="0" y="11811"/>
                  </a:cubicBezTo>
                  <a:cubicBezTo>
                    <a:pt x="0" y="18415"/>
                    <a:pt x="5334" y="23622"/>
                    <a:pt x="11684" y="23622"/>
                  </a:cubicBezTo>
                  <a:lnTo>
                    <a:pt x="1012063" y="23622"/>
                  </a:lnTo>
                  <a:cubicBezTo>
                    <a:pt x="1018540" y="23622"/>
                    <a:pt x="1023747" y="18415"/>
                    <a:pt x="1023747" y="11811"/>
                  </a:cubicBezTo>
                  <a:cubicBezTo>
                    <a:pt x="1023747" y="5207"/>
                    <a:pt x="1018540" y="0"/>
                    <a:pt x="1012063" y="0"/>
                  </a:cubicBez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55" name="Group 155"/>
          <p:cNvGrpSpPr/>
          <p:nvPr/>
        </p:nvGrpSpPr>
        <p:grpSpPr>
          <a:xfrm>
            <a:off x="8382030" y="4455940"/>
            <a:ext cx="394240" cy="394144"/>
            <a:chOff x="0" y="0"/>
            <a:chExt cx="525653" cy="525525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525653" cy="525526"/>
            </a:xfrm>
            <a:custGeom>
              <a:avLst/>
              <a:gdLst/>
              <a:ahLst/>
              <a:cxnLst/>
              <a:rect l="l" t="t" r="r" b="b"/>
              <a:pathLst>
                <a:path w="525653" h="525526">
                  <a:moveTo>
                    <a:pt x="262763" y="0"/>
                  </a:moveTo>
                  <a:cubicBezTo>
                    <a:pt x="117602" y="0"/>
                    <a:pt x="0" y="117602"/>
                    <a:pt x="0" y="262890"/>
                  </a:cubicBezTo>
                  <a:cubicBezTo>
                    <a:pt x="0" y="408178"/>
                    <a:pt x="117602" y="525526"/>
                    <a:pt x="262763" y="525526"/>
                  </a:cubicBezTo>
                  <a:cubicBezTo>
                    <a:pt x="408051" y="525526"/>
                    <a:pt x="525653" y="407924"/>
                    <a:pt x="525653" y="262763"/>
                  </a:cubicBezTo>
                  <a:cubicBezTo>
                    <a:pt x="525653" y="117602"/>
                    <a:pt x="407924" y="0"/>
                    <a:pt x="262763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57" name="Group 157"/>
          <p:cNvGrpSpPr/>
          <p:nvPr/>
        </p:nvGrpSpPr>
        <p:grpSpPr>
          <a:xfrm>
            <a:off x="8456654" y="5329239"/>
            <a:ext cx="1007936" cy="15050"/>
            <a:chOff x="0" y="0"/>
            <a:chExt cx="1343914" cy="20066"/>
          </a:xfrm>
        </p:grpSpPr>
        <p:sp>
          <p:nvSpPr>
            <p:cNvPr id="158" name="Freeform 158"/>
            <p:cNvSpPr/>
            <p:nvPr/>
          </p:nvSpPr>
          <p:spPr>
            <a:xfrm>
              <a:off x="0" y="0"/>
              <a:ext cx="1343914" cy="20066"/>
            </a:xfrm>
            <a:custGeom>
              <a:avLst/>
              <a:gdLst/>
              <a:ahLst/>
              <a:cxnLst/>
              <a:rect l="l" t="t" r="r" b="b"/>
              <a:pathLst>
                <a:path w="1343914" h="20066">
                  <a:moveTo>
                    <a:pt x="0" y="0"/>
                  </a:moveTo>
                  <a:lnTo>
                    <a:pt x="0" y="20066"/>
                  </a:lnTo>
                  <a:lnTo>
                    <a:pt x="1343914" y="20066"/>
                  </a:lnTo>
                  <a:lnTo>
                    <a:pt x="1343914" y="0"/>
                  </a:ln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59" name="Group 159"/>
          <p:cNvGrpSpPr/>
          <p:nvPr/>
        </p:nvGrpSpPr>
        <p:grpSpPr>
          <a:xfrm>
            <a:off x="8456654" y="5205548"/>
            <a:ext cx="1007936" cy="15050"/>
            <a:chOff x="0" y="0"/>
            <a:chExt cx="1343914" cy="20066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1343914" cy="20066"/>
            </a:xfrm>
            <a:custGeom>
              <a:avLst/>
              <a:gdLst/>
              <a:ahLst/>
              <a:cxnLst/>
              <a:rect l="l" t="t" r="r" b="b"/>
              <a:pathLst>
                <a:path w="1343914" h="20066">
                  <a:moveTo>
                    <a:pt x="0" y="0"/>
                  </a:moveTo>
                  <a:lnTo>
                    <a:pt x="0" y="20066"/>
                  </a:lnTo>
                  <a:lnTo>
                    <a:pt x="1343914" y="20066"/>
                  </a:lnTo>
                  <a:lnTo>
                    <a:pt x="1343914" y="0"/>
                  </a:ln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61" name="Group 161"/>
          <p:cNvGrpSpPr/>
          <p:nvPr/>
        </p:nvGrpSpPr>
        <p:grpSpPr>
          <a:xfrm>
            <a:off x="8696777" y="5262949"/>
            <a:ext cx="767810" cy="17621"/>
            <a:chOff x="0" y="0"/>
            <a:chExt cx="1023747" cy="23495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1023747" cy="23495"/>
            </a:xfrm>
            <a:custGeom>
              <a:avLst/>
              <a:gdLst/>
              <a:ahLst/>
              <a:cxnLst/>
              <a:rect l="l" t="t" r="r" b="b"/>
              <a:pathLst>
                <a:path w="1023747" h="23495">
                  <a:moveTo>
                    <a:pt x="11811" y="0"/>
                  </a:moveTo>
                  <a:cubicBezTo>
                    <a:pt x="5334" y="0"/>
                    <a:pt x="0" y="5334"/>
                    <a:pt x="0" y="11684"/>
                  </a:cubicBezTo>
                  <a:cubicBezTo>
                    <a:pt x="0" y="18034"/>
                    <a:pt x="5334" y="23495"/>
                    <a:pt x="11811" y="23495"/>
                  </a:cubicBezTo>
                  <a:lnTo>
                    <a:pt x="1012190" y="23495"/>
                  </a:lnTo>
                  <a:cubicBezTo>
                    <a:pt x="1018540" y="23495"/>
                    <a:pt x="1023747" y="18161"/>
                    <a:pt x="1023747" y="11684"/>
                  </a:cubicBezTo>
                  <a:cubicBezTo>
                    <a:pt x="1023747" y="5207"/>
                    <a:pt x="1018540" y="0"/>
                    <a:pt x="1012190" y="0"/>
                  </a:cubicBez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63" name="Group 163"/>
          <p:cNvGrpSpPr/>
          <p:nvPr/>
        </p:nvGrpSpPr>
        <p:grpSpPr>
          <a:xfrm>
            <a:off x="8696777" y="5143043"/>
            <a:ext cx="767810" cy="17621"/>
            <a:chOff x="0" y="0"/>
            <a:chExt cx="1023747" cy="23495"/>
          </a:xfrm>
        </p:grpSpPr>
        <p:sp>
          <p:nvSpPr>
            <p:cNvPr id="164" name="Freeform 164"/>
            <p:cNvSpPr/>
            <p:nvPr/>
          </p:nvSpPr>
          <p:spPr>
            <a:xfrm>
              <a:off x="0" y="0"/>
              <a:ext cx="1023747" cy="23495"/>
            </a:xfrm>
            <a:custGeom>
              <a:avLst/>
              <a:gdLst/>
              <a:ahLst/>
              <a:cxnLst/>
              <a:rect l="l" t="t" r="r" b="b"/>
              <a:pathLst>
                <a:path w="1023747" h="23495">
                  <a:moveTo>
                    <a:pt x="11811" y="0"/>
                  </a:moveTo>
                  <a:cubicBezTo>
                    <a:pt x="5334" y="0"/>
                    <a:pt x="0" y="5334"/>
                    <a:pt x="0" y="11811"/>
                  </a:cubicBezTo>
                  <a:cubicBezTo>
                    <a:pt x="0" y="18288"/>
                    <a:pt x="5334" y="23495"/>
                    <a:pt x="11811" y="23495"/>
                  </a:cubicBezTo>
                  <a:lnTo>
                    <a:pt x="1012190" y="23495"/>
                  </a:lnTo>
                  <a:cubicBezTo>
                    <a:pt x="1018540" y="23495"/>
                    <a:pt x="1023747" y="18288"/>
                    <a:pt x="1023747" y="11811"/>
                  </a:cubicBezTo>
                  <a:cubicBezTo>
                    <a:pt x="1023747" y="5334"/>
                    <a:pt x="1018540" y="0"/>
                    <a:pt x="1012190" y="0"/>
                  </a:cubicBezTo>
                  <a:close/>
                </a:path>
              </a:pathLst>
            </a:custGeom>
            <a:solidFill>
              <a:srgbClr val="38173E"/>
            </a:solidFill>
          </p:spPr>
        </p:sp>
      </p:grpSp>
      <p:grpSp>
        <p:nvGrpSpPr>
          <p:cNvPr id="165" name="Group 165"/>
          <p:cNvGrpSpPr/>
          <p:nvPr/>
        </p:nvGrpSpPr>
        <p:grpSpPr>
          <a:xfrm>
            <a:off x="9515072" y="5038764"/>
            <a:ext cx="393668" cy="393668"/>
            <a:chOff x="0" y="0"/>
            <a:chExt cx="524891" cy="524890"/>
          </a:xfrm>
        </p:grpSpPr>
        <p:sp>
          <p:nvSpPr>
            <p:cNvPr id="166" name="Freeform 166"/>
            <p:cNvSpPr/>
            <p:nvPr/>
          </p:nvSpPr>
          <p:spPr>
            <a:xfrm>
              <a:off x="0" y="0"/>
              <a:ext cx="524891" cy="524891"/>
            </a:xfrm>
            <a:custGeom>
              <a:avLst/>
              <a:gdLst/>
              <a:ahLst/>
              <a:cxnLst/>
              <a:rect l="l" t="t" r="r" b="b"/>
              <a:pathLst>
                <a:path w="524891" h="524891">
                  <a:moveTo>
                    <a:pt x="262509" y="0"/>
                  </a:moveTo>
                  <a:cubicBezTo>
                    <a:pt x="117729" y="0"/>
                    <a:pt x="0" y="117475"/>
                    <a:pt x="0" y="262382"/>
                  </a:cubicBezTo>
                  <a:cubicBezTo>
                    <a:pt x="0" y="407289"/>
                    <a:pt x="117729" y="524891"/>
                    <a:pt x="262509" y="524891"/>
                  </a:cubicBezTo>
                  <a:cubicBezTo>
                    <a:pt x="407289" y="524891"/>
                    <a:pt x="524891" y="407289"/>
                    <a:pt x="524891" y="262382"/>
                  </a:cubicBezTo>
                  <a:cubicBezTo>
                    <a:pt x="524891" y="117475"/>
                    <a:pt x="407543" y="0"/>
                    <a:pt x="262509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67" name="Group 167"/>
          <p:cNvGrpSpPr/>
          <p:nvPr/>
        </p:nvGrpSpPr>
        <p:grpSpPr>
          <a:xfrm>
            <a:off x="8674519" y="3279908"/>
            <a:ext cx="947166" cy="854392"/>
            <a:chOff x="0" y="0"/>
            <a:chExt cx="1262888" cy="1139190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1262888" cy="1139190"/>
            </a:xfrm>
            <a:custGeom>
              <a:avLst/>
              <a:gdLst/>
              <a:ahLst/>
              <a:cxnLst/>
              <a:rect l="l" t="t" r="r" b="b"/>
              <a:pathLst>
                <a:path w="1262888" h="1139190">
                  <a:moveTo>
                    <a:pt x="344551" y="0"/>
                  </a:moveTo>
                  <a:cubicBezTo>
                    <a:pt x="154305" y="0"/>
                    <a:pt x="0" y="154305"/>
                    <a:pt x="0" y="344551"/>
                  </a:cubicBezTo>
                  <a:cubicBezTo>
                    <a:pt x="0" y="738759"/>
                    <a:pt x="631444" y="1139190"/>
                    <a:pt x="631444" y="1139190"/>
                  </a:cubicBezTo>
                  <a:cubicBezTo>
                    <a:pt x="631444" y="1139190"/>
                    <a:pt x="1262888" y="742823"/>
                    <a:pt x="1262888" y="344551"/>
                  </a:cubicBezTo>
                  <a:cubicBezTo>
                    <a:pt x="1262888" y="154305"/>
                    <a:pt x="1108583" y="0"/>
                    <a:pt x="918210" y="0"/>
                  </a:cubicBezTo>
                  <a:cubicBezTo>
                    <a:pt x="798576" y="0"/>
                    <a:pt x="693166" y="61087"/>
                    <a:pt x="631444" y="153670"/>
                  </a:cubicBezTo>
                  <a:cubicBezTo>
                    <a:pt x="569722" y="61087"/>
                    <a:pt x="464312" y="0"/>
                    <a:pt x="34455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9" name="Group 169"/>
          <p:cNvGrpSpPr/>
          <p:nvPr/>
        </p:nvGrpSpPr>
        <p:grpSpPr>
          <a:xfrm>
            <a:off x="8847970" y="3541074"/>
            <a:ext cx="64770" cy="193929"/>
            <a:chOff x="0" y="0"/>
            <a:chExt cx="86360" cy="258572"/>
          </a:xfrm>
        </p:grpSpPr>
        <p:sp>
          <p:nvSpPr>
            <p:cNvPr id="170" name="Freeform 170"/>
            <p:cNvSpPr/>
            <p:nvPr/>
          </p:nvSpPr>
          <p:spPr>
            <a:xfrm>
              <a:off x="0" y="0"/>
              <a:ext cx="86360" cy="258572"/>
            </a:xfrm>
            <a:custGeom>
              <a:avLst/>
              <a:gdLst/>
              <a:ahLst/>
              <a:cxnLst/>
              <a:rect l="l" t="t" r="r" b="b"/>
              <a:pathLst>
                <a:path w="86360" h="258572">
                  <a:moveTo>
                    <a:pt x="56515" y="0"/>
                  </a:moveTo>
                  <a:lnTo>
                    <a:pt x="0" y="30353"/>
                  </a:lnTo>
                  <a:lnTo>
                    <a:pt x="6858" y="57023"/>
                  </a:lnTo>
                  <a:lnTo>
                    <a:pt x="51816" y="32766"/>
                  </a:lnTo>
                  <a:lnTo>
                    <a:pt x="52578" y="32766"/>
                  </a:lnTo>
                  <a:lnTo>
                    <a:pt x="52578" y="258572"/>
                  </a:lnTo>
                  <a:lnTo>
                    <a:pt x="86360" y="258572"/>
                  </a:lnTo>
                  <a:lnTo>
                    <a:pt x="8636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1" name="Group 171"/>
          <p:cNvGrpSpPr/>
          <p:nvPr/>
        </p:nvGrpSpPr>
        <p:grpSpPr>
          <a:xfrm>
            <a:off x="8980689" y="3537880"/>
            <a:ext cx="131540" cy="200501"/>
            <a:chOff x="0" y="0"/>
            <a:chExt cx="175387" cy="267335"/>
          </a:xfrm>
        </p:grpSpPr>
        <p:sp>
          <p:nvSpPr>
            <p:cNvPr id="172" name="Freeform 172"/>
            <p:cNvSpPr/>
            <p:nvPr/>
          </p:nvSpPr>
          <p:spPr>
            <a:xfrm>
              <a:off x="0" y="0"/>
              <a:ext cx="175387" cy="267335"/>
            </a:xfrm>
            <a:custGeom>
              <a:avLst/>
              <a:gdLst/>
              <a:ahLst/>
              <a:cxnLst/>
              <a:rect l="l" t="t" r="r" b="b"/>
              <a:pathLst>
                <a:path w="175387" h="267335">
                  <a:moveTo>
                    <a:pt x="88011" y="27051"/>
                  </a:moveTo>
                  <a:cubicBezTo>
                    <a:pt x="124206" y="27051"/>
                    <a:pt x="140462" y="68834"/>
                    <a:pt x="140462" y="132461"/>
                  </a:cubicBezTo>
                  <a:cubicBezTo>
                    <a:pt x="140462" y="198501"/>
                    <a:pt x="123317" y="240411"/>
                    <a:pt x="87503" y="240411"/>
                  </a:cubicBezTo>
                  <a:cubicBezTo>
                    <a:pt x="55753" y="240411"/>
                    <a:pt x="34925" y="202184"/>
                    <a:pt x="34925" y="134874"/>
                  </a:cubicBezTo>
                  <a:cubicBezTo>
                    <a:pt x="34925" y="64643"/>
                    <a:pt x="57277" y="27178"/>
                    <a:pt x="87884" y="27178"/>
                  </a:cubicBezTo>
                  <a:close/>
                  <a:moveTo>
                    <a:pt x="89916" y="0"/>
                  </a:moveTo>
                  <a:cubicBezTo>
                    <a:pt x="37338" y="0"/>
                    <a:pt x="0" y="47752"/>
                    <a:pt x="0" y="134493"/>
                  </a:cubicBezTo>
                  <a:cubicBezTo>
                    <a:pt x="889" y="219964"/>
                    <a:pt x="34925" y="267335"/>
                    <a:pt x="85598" y="267335"/>
                  </a:cubicBezTo>
                  <a:cubicBezTo>
                    <a:pt x="142875" y="267335"/>
                    <a:pt x="175387" y="218821"/>
                    <a:pt x="175387" y="130810"/>
                  </a:cubicBezTo>
                  <a:cubicBezTo>
                    <a:pt x="175387" y="48514"/>
                    <a:pt x="144526" y="0"/>
                    <a:pt x="899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3" name="Group 173"/>
          <p:cNvGrpSpPr/>
          <p:nvPr/>
        </p:nvGrpSpPr>
        <p:grpSpPr>
          <a:xfrm>
            <a:off x="9284984" y="3537880"/>
            <a:ext cx="217932" cy="200501"/>
            <a:chOff x="0" y="0"/>
            <a:chExt cx="290576" cy="267335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290576" cy="267335"/>
            </a:xfrm>
            <a:custGeom>
              <a:avLst/>
              <a:gdLst/>
              <a:ahLst/>
              <a:cxnLst/>
              <a:rect l="l" t="t" r="r" b="b"/>
              <a:pathLst>
                <a:path w="290576" h="267335">
                  <a:moveTo>
                    <a:pt x="61087" y="21082"/>
                  </a:moveTo>
                  <a:cubicBezTo>
                    <a:pt x="85344" y="21082"/>
                    <a:pt x="94615" y="47244"/>
                    <a:pt x="94615" y="78740"/>
                  </a:cubicBezTo>
                  <a:cubicBezTo>
                    <a:pt x="94615" y="113030"/>
                    <a:pt x="84328" y="137541"/>
                    <a:pt x="61087" y="137541"/>
                  </a:cubicBezTo>
                  <a:cubicBezTo>
                    <a:pt x="39370" y="137541"/>
                    <a:pt x="26924" y="112522"/>
                    <a:pt x="27813" y="79375"/>
                  </a:cubicBezTo>
                  <a:cubicBezTo>
                    <a:pt x="27813" y="46863"/>
                    <a:pt x="39370" y="20955"/>
                    <a:pt x="61087" y="20955"/>
                  </a:cubicBezTo>
                  <a:close/>
                  <a:moveTo>
                    <a:pt x="62357" y="0"/>
                  </a:moveTo>
                  <a:cubicBezTo>
                    <a:pt x="28067" y="0"/>
                    <a:pt x="0" y="29083"/>
                    <a:pt x="0" y="80772"/>
                  </a:cubicBezTo>
                  <a:cubicBezTo>
                    <a:pt x="381" y="132842"/>
                    <a:pt x="28067" y="158750"/>
                    <a:pt x="60452" y="158750"/>
                  </a:cubicBezTo>
                  <a:cubicBezTo>
                    <a:pt x="93726" y="158750"/>
                    <a:pt x="122301" y="131572"/>
                    <a:pt x="122301" y="77089"/>
                  </a:cubicBezTo>
                  <a:cubicBezTo>
                    <a:pt x="122428" y="27813"/>
                    <a:pt x="98552" y="0"/>
                    <a:pt x="62357" y="0"/>
                  </a:cubicBezTo>
                  <a:close/>
                  <a:moveTo>
                    <a:pt x="229870" y="128016"/>
                  </a:moveTo>
                  <a:cubicBezTo>
                    <a:pt x="254127" y="128016"/>
                    <a:pt x="263398" y="154305"/>
                    <a:pt x="263398" y="185674"/>
                  </a:cubicBezTo>
                  <a:cubicBezTo>
                    <a:pt x="263398" y="219964"/>
                    <a:pt x="253111" y="244602"/>
                    <a:pt x="229870" y="244602"/>
                  </a:cubicBezTo>
                  <a:cubicBezTo>
                    <a:pt x="208534" y="244602"/>
                    <a:pt x="195580" y="219456"/>
                    <a:pt x="196088" y="186563"/>
                  </a:cubicBezTo>
                  <a:cubicBezTo>
                    <a:pt x="196088" y="154051"/>
                    <a:pt x="208026" y="128143"/>
                    <a:pt x="229870" y="128143"/>
                  </a:cubicBezTo>
                  <a:close/>
                  <a:moveTo>
                    <a:pt x="231140" y="106934"/>
                  </a:moveTo>
                  <a:cubicBezTo>
                    <a:pt x="196850" y="106934"/>
                    <a:pt x="168529" y="136017"/>
                    <a:pt x="168529" y="187960"/>
                  </a:cubicBezTo>
                  <a:cubicBezTo>
                    <a:pt x="169037" y="239776"/>
                    <a:pt x="196850" y="265557"/>
                    <a:pt x="228981" y="265557"/>
                  </a:cubicBezTo>
                  <a:cubicBezTo>
                    <a:pt x="262001" y="265557"/>
                    <a:pt x="290576" y="238633"/>
                    <a:pt x="290576" y="184023"/>
                  </a:cubicBezTo>
                  <a:cubicBezTo>
                    <a:pt x="290576" y="134620"/>
                    <a:pt x="267335" y="106934"/>
                    <a:pt x="231140" y="106934"/>
                  </a:cubicBezTo>
                  <a:close/>
                  <a:moveTo>
                    <a:pt x="209931" y="0"/>
                  </a:moveTo>
                  <a:lnTo>
                    <a:pt x="57912" y="267335"/>
                  </a:lnTo>
                  <a:lnTo>
                    <a:pt x="80391" y="267335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5" name="Group 175"/>
          <p:cNvGrpSpPr/>
          <p:nvPr/>
        </p:nvGrpSpPr>
        <p:grpSpPr>
          <a:xfrm>
            <a:off x="8440820" y="5638396"/>
            <a:ext cx="1401414" cy="292322"/>
            <a:chOff x="0" y="0"/>
            <a:chExt cx="1868552" cy="389763"/>
          </a:xfrm>
        </p:grpSpPr>
        <p:sp>
          <p:nvSpPr>
            <p:cNvPr id="176" name="Freeform 176"/>
            <p:cNvSpPr/>
            <p:nvPr/>
          </p:nvSpPr>
          <p:spPr>
            <a:xfrm>
              <a:off x="0" y="0"/>
              <a:ext cx="1868551" cy="389763"/>
            </a:xfrm>
            <a:custGeom>
              <a:avLst/>
              <a:gdLst/>
              <a:ahLst/>
              <a:cxnLst/>
              <a:rect l="l" t="t" r="r" b="b"/>
              <a:pathLst>
                <a:path w="1868551" h="389763">
                  <a:moveTo>
                    <a:pt x="194818" y="0"/>
                  </a:moveTo>
                  <a:cubicBezTo>
                    <a:pt x="87122" y="0"/>
                    <a:pt x="0" y="87376"/>
                    <a:pt x="0" y="194818"/>
                  </a:cubicBezTo>
                  <a:cubicBezTo>
                    <a:pt x="0" y="302260"/>
                    <a:pt x="87122" y="389763"/>
                    <a:pt x="194818" y="389763"/>
                  </a:cubicBezTo>
                  <a:lnTo>
                    <a:pt x="1673733" y="389763"/>
                  </a:lnTo>
                  <a:cubicBezTo>
                    <a:pt x="1781429" y="389763"/>
                    <a:pt x="1868424" y="302387"/>
                    <a:pt x="1868424" y="194818"/>
                  </a:cubicBezTo>
                  <a:cubicBezTo>
                    <a:pt x="1868551" y="87376"/>
                    <a:pt x="1781429" y="0"/>
                    <a:pt x="167373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7" name="Group 177"/>
          <p:cNvGrpSpPr/>
          <p:nvPr/>
        </p:nvGrpSpPr>
        <p:grpSpPr>
          <a:xfrm>
            <a:off x="8907141" y="5717430"/>
            <a:ext cx="78772" cy="141542"/>
            <a:chOff x="0" y="0"/>
            <a:chExt cx="105029" cy="188723"/>
          </a:xfrm>
        </p:grpSpPr>
        <p:sp>
          <p:nvSpPr>
            <p:cNvPr id="178" name="Freeform 178"/>
            <p:cNvSpPr/>
            <p:nvPr/>
          </p:nvSpPr>
          <p:spPr>
            <a:xfrm>
              <a:off x="0" y="0"/>
              <a:ext cx="105029" cy="188722"/>
            </a:xfrm>
            <a:custGeom>
              <a:avLst/>
              <a:gdLst/>
              <a:ahLst/>
              <a:cxnLst/>
              <a:rect l="l" t="t" r="r" b="b"/>
              <a:pathLst>
                <a:path w="105029" h="188722">
                  <a:moveTo>
                    <a:pt x="0" y="0"/>
                  </a:moveTo>
                  <a:lnTo>
                    <a:pt x="0" y="188722"/>
                  </a:lnTo>
                  <a:lnTo>
                    <a:pt x="105029" y="188722"/>
                  </a:lnTo>
                  <a:lnTo>
                    <a:pt x="105029" y="168402"/>
                  </a:lnTo>
                  <a:lnTo>
                    <a:pt x="24257" y="168402"/>
                  </a:lnTo>
                  <a:lnTo>
                    <a:pt x="242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9" name="Group 179"/>
          <p:cNvGrpSpPr/>
          <p:nvPr/>
        </p:nvGrpSpPr>
        <p:grpSpPr>
          <a:xfrm>
            <a:off x="8989752" y="5715068"/>
            <a:ext cx="129445" cy="146304"/>
            <a:chOff x="0" y="0"/>
            <a:chExt cx="172593" cy="195072"/>
          </a:xfrm>
        </p:grpSpPr>
        <p:sp>
          <p:nvSpPr>
            <p:cNvPr id="180" name="Freeform 180"/>
            <p:cNvSpPr/>
            <p:nvPr/>
          </p:nvSpPr>
          <p:spPr>
            <a:xfrm>
              <a:off x="0" y="0"/>
              <a:ext cx="172593" cy="195072"/>
            </a:xfrm>
            <a:custGeom>
              <a:avLst/>
              <a:gdLst/>
              <a:ahLst/>
              <a:cxnLst/>
              <a:rect l="l" t="t" r="r" b="b"/>
              <a:pathLst>
                <a:path w="172593" h="195072">
                  <a:moveTo>
                    <a:pt x="86487" y="19939"/>
                  </a:moveTo>
                  <a:cubicBezTo>
                    <a:pt x="127127" y="19939"/>
                    <a:pt x="146812" y="59182"/>
                    <a:pt x="146812" y="96647"/>
                  </a:cubicBezTo>
                  <a:cubicBezTo>
                    <a:pt x="146812" y="139573"/>
                    <a:pt x="124968" y="175260"/>
                    <a:pt x="86360" y="175260"/>
                  </a:cubicBezTo>
                  <a:cubicBezTo>
                    <a:pt x="48006" y="175260"/>
                    <a:pt x="26035" y="139065"/>
                    <a:pt x="26035" y="98806"/>
                  </a:cubicBezTo>
                  <a:cubicBezTo>
                    <a:pt x="26035" y="57150"/>
                    <a:pt x="46228" y="20066"/>
                    <a:pt x="86487" y="20066"/>
                  </a:cubicBezTo>
                  <a:close/>
                  <a:moveTo>
                    <a:pt x="87630" y="0"/>
                  </a:moveTo>
                  <a:cubicBezTo>
                    <a:pt x="37338" y="0"/>
                    <a:pt x="0" y="39243"/>
                    <a:pt x="0" y="99187"/>
                  </a:cubicBezTo>
                  <a:cubicBezTo>
                    <a:pt x="0" y="156337"/>
                    <a:pt x="34925" y="195072"/>
                    <a:pt x="84963" y="195072"/>
                  </a:cubicBezTo>
                  <a:cubicBezTo>
                    <a:pt x="132969" y="195072"/>
                    <a:pt x="172593" y="160655"/>
                    <a:pt x="172593" y="95504"/>
                  </a:cubicBezTo>
                  <a:cubicBezTo>
                    <a:pt x="172593" y="39497"/>
                    <a:pt x="139192" y="0"/>
                    <a:pt x="87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1" name="Group 181"/>
          <p:cNvGrpSpPr/>
          <p:nvPr/>
        </p:nvGrpSpPr>
        <p:grpSpPr>
          <a:xfrm>
            <a:off x="9127853" y="5717430"/>
            <a:ext cx="117063" cy="141542"/>
            <a:chOff x="0" y="0"/>
            <a:chExt cx="156083" cy="188723"/>
          </a:xfrm>
        </p:grpSpPr>
        <p:sp>
          <p:nvSpPr>
            <p:cNvPr id="182" name="Freeform 182"/>
            <p:cNvSpPr/>
            <p:nvPr/>
          </p:nvSpPr>
          <p:spPr>
            <a:xfrm>
              <a:off x="0" y="0"/>
              <a:ext cx="156083" cy="188722"/>
            </a:xfrm>
            <a:custGeom>
              <a:avLst/>
              <a:gdLst/>
              <a:ahLst/>
              <a:cxnLst/>
              <a:rect l="l" t="t" r="r" b="b"/>
              <a:pathLst>
                <a:path w="156083" h="188722">
                  <a:moveTo>
                    <a:pt x="0" y="0"/>
                  </a:moveTo>
                  <a:lnTo>
                    <a:pt x="61595" y="188722"/>
                  </a:lnTo>
                  <a:lnTo>
                    <a:pt x="88519" y="188722"/>
                  </a:lnTo>
                  <a:lnTo>
                    <a:pt x="156083" y="0"/>
                  </a:lnTo>
                  <a:lnTo>
                    <a:pt x="129921" y="0"/>
                  </a:lnTo>
                  <a:lnTo>
                    <a:pt x="98171" y="93218"/>
                  </a:lnTo>
                  <a:cubicBezTo>
                    <a:pt x="89789" y="117983"/>
                    <a:pt x="81788" y="141732"/>
                    <a:pt x="76581" y="163703"/>
                  </a:cubicBezTo>
                  <a:lnTo>
                    <a:pt x="75946" y="163703"/>
                  </a:lnTo>
                  <a:cubicBezTo>
                    <a:pt x="70866" y="141478"/>
                    <a:pt x="63881" y="118491"/>
                    <a:pt x="55753" y="93091"/>
                  </a:cubicBezTo>
                  <a:lnTo>
                    <a:pt x="2628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3" name="Group 183"/>
          <p:cNvGrpSpPr/>
          <p:nvPr/>
        </p:nvGrpSpPr>
        <p:grpSpPr>
          <a:xfrm>
            <a:off x="9260190" y="5717430"/>
            <a:ext cx="79725" cy="141542"/>
            <a:chOff x="0" y="0"/>
            <a:chExt cx="106300" cy="188723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106299" cy="188722"/>
            </a:xfrm>
            <a:custGeom>
              <a:avLst/>
              <a:gdLst/>
              <a:ahLst/>
              <a:cxnLst/>
              <a:rect l="l" t="t" r="r" b="b"/>
              <a:pathLst>
                <a:path w="106299" h="188722">
                  <a:moveTo>
                    <a:pt x="0" y="0"/>
                  </a:moveTo>
                  <a:lnTo>
                    <a:pt x="0" y="188722"/>
                  </a:lnTo>
                  <a:lnTo>
                    <a:pt x="106299" y="188722"/>
                  </a:lnTo>
                  <a:lnTo>
                    <a:pt x="106299" y="168402"/>
                  </a:lnTo>
                  <a:lnTo>
                    <a:pt x="24384" y="168402"/>
                  </a:lnTo>
                  <a:lnTo>
                    <a:pt x="24384" y="100330"/>
                  </a:lnTo>
                  <a:lnTo>
                    <a:pt x="97790" y="100330"/>
                  </a:lnTo>
                  <a:lnTo>
                    <a:pt x="97790" y="80264"/>
                  </a:lnTo>
                  <a:lnTo>
                    <a:pt x="24384" y="80264"/>
                  </a:lnTo>
                  <a:lnTo>
                    <a:pt x="24384" y="20574"/>
                  </a:lnTo>
                  <a:lnTo>
                    <a:pt x="101981" y="20574"/>
                  </a:lnTo>
                  <a:lnTo>
                    <a:pt x="10198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5" name="Group 185"/>
          <p:cNvGrpSpPr/>
          <p:nvPr/>
        </p:nvGrpSpPr>
        <p:grpSpPr>
          <a:xfrm>
            <a:off x="9132836" y="3537880"/>
            <a:ext cx="131540" cy="200501"/>
            <a:chOff x="0" y="0"/>
            <a:chExt cx="175387" cy="267335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175387" cy="267335"/>
            </a:xfrm>
            <a:custGeom>
              <a:avLst/>
              <a:gdLst/>
              <a:ahLst/>
              <a:cxnLst/>
              <a:rect l="l" t="t" r="r" b="b"/>
              <a:pathLst>
                <a:path w="175387" h="267335">
                  <a:moveTo>
                    <a:pt x="88011" y="27051"/>
                  </a:moveTo>
                  <a:cubicBezTo>
                    <a:pt x="124206" y="27051"/>
                    <a:pt x="140462" y="68834"/>
                    <a:pt x="140462" y="132461"/>
                  </a:cubicBezTo>
                  <a:cubicBezTo>
                    <a:pt x="140462" y="198501"/>
                    <a:pt x="123317" y="240411"/>
                    <a:pt x="87503" y="240411"/>
                  </a:cubicBezTo>
                  <a:cubicBezTo>
                    <a:pt x="55753" y="240411"/>
                    <a:pt x="34925" y="202184"/>
                    <a:pt x="34925" y="134874"/>
                  </a:cubicBezTo>
                  <a:cubicBezTo>
                    <a:pt x="34925" y="64643"/>
                    <a:pt x="57277" y="27178"/>
                    <a:pt x="87884" y="27178"/>
                  </a:cubicBezTo>
                  <a:close/>
                  <a:moveTo>
                    <a:pt x="89916" y="0"/>
                  </a:moveTo>
                  <a:cubicBezTo>
                    <a:pt x="37338" y="0"/>
                    <a:pt x="0" y="47752"/>
                    <a:pt x="0" y="134493"/>
                  </a:cubicBezTo>
                  <a:cubicBezTo>
                    <a:pt x="889" y="219964"/>
                    <a:pt x="34925" y="267335"/>
                    <a:pt x="85598" y="267335"/>
                  </a:cubicBezTo>
                  <a:cubicBezTo>
                    <a:pt x="142875" y="267335"/>
                    <a:pt x="175387" y="218821"/>
                    <a:pt x="175387" y="130810"/>
                  </a:cubicBezTo>
                  <a:cubicBezTo>
                    <a:pt x="175387" y="48514"/>
                    <a:pt x="144526" y="0"/>
                    <a:pt x="899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7" name="Group 187"/>
          <p:cNvGrpSpPr/>
          <p:nvPr/>
        </p:nvGrpSpPr>
        <p:grpSpPr>
          <a:xfrm>
            <a:off x="9587379" y="3120150"/>
            <a:ext cx="16955" cy="39053"/>
            <a:chOff x="0" y="0"/>
            <a:chExt cx="22607" cy="52070"/>
          </a:xfrm>
        </p:grpSpPr>
        <p:sp>
          <p:nvSpPr>
            <p:cNvPr id="188" name="Freeform 188"/>
            <p:cNvSpPr/>
            <p:nvPr/>
          </p:nvSpPr>
          <p:spPr>
            <a:xfrm>
              <a:off x="0" y="0"/>
              <a:ext cx="22606" cy="52070"/>
            </a:xfrm>
            <a:custGeom>
              <a:avLst/>
              <a:gdLst/>
              <a:ahLst/>
              <a:cxnLst/>
              <a:rect l="l" t="t" r="r" b="b"/>
              <a:pathLst>
                <a:path w="22606" h="52070">
                  <a:moveTo>
                    <a:pt x="0" y="0"/>
                  </a:moveTo>
                  <a:lnTo>
                    <a:pt x="0" y="52070"/>
                  </a:lnTo>
                  <a:lnTo>
                    <a:pt x="22606" y="52070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89" name="Group 189"/>
          <p:cNvGrpSpPr/>
          <p:nvPr/>
        </p:nvGrpSpPr>
        <p:grpSpPr>
          <a:xfrm>
            <a:off x="9612584" y="3105089"/>
            <a:ext cx="16954" cy="54102"/>
            <a:chOff x="0" y="0"/>
            <a:chExt cx="22606" cy="72136"/>
          </a:xfrm>
        </p:grpSpPr>
        <p:sp>
          <p:nvSpPr>
            <p:cNvPr id="190" name="Freeform 190"/>
            <p:cNvSpPr/>
            <p:nvPr/>
          </p:nvSpPr>
          <p:spPr>
            <a:xfrm>
              <a:off x="0" y="0"/>
              <a:ext cx="22606" cy="72136"/>
            </a:xfrm>
            <a:custGeom>
              <a:avLst/>
              <a:gdLst/>
              <a:ahLst/>
              <a:cxnLst/>
              <a:rect l="l" t="t" r="r" b="b"/>
              <a:pathLst>
                <a:path w="22606" h="72136">
                  <a:moveTo>
                    <a:pt x="0" y="0"/>
                  </a:moveTo>
                  <a:lnTo>
                    <a:pt x="0" y="72136"/>
                  </a:lnTo>
                  <a:lnTo>
                    <a:pt x="22606" y="7213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1" name="Group 191"/>
          <p:cNvGrpSpPr/>
          <p:nvPr/>
        </p:nvGrpSpPr>
        <p:grpSpPr>
          <a:xfrm>
            <a:off x="9637890" y="3092758"/>
            <a:ext cx="16954" cy="66484"/>
            <a:chOff x="0" y="0"/>
            <a:chExt cx="22606" cy="88646"/>
          </a:xfrm>
        </p:grpSpPr>
        <p:sp>
          <p:nvSpPr>
            <p:cNvPr id="192" name="Freeform 192"/>
            <p:cNvSpPr/>
            <p:nvPr/>
          </p:nvSpPr>
          <p:spPr>
            <a:xfrm>
              <a:off x="0" y="0"/>
              <a:ext cx="22606" cy="88646"/>
            </a:xfrm>
            <a:custGeom>
              <a:avLst/>
              <a:gdLst/>
              <a:ahLst/>
              <a:cxnLst/>
              <a:rect l="l" t="t" r="r" b="b"/>
              <a:pathLst>
                <a:path w="22606" h="88646">
                  <a:moveTo>
                    <a:pt x="0" y="0"/>
                  </a:moveTo>
                  <a:lnTo>
                    <a:pt x="0" y="88646"/>
                  </a:lnTo>
                  <a:lnTo>
                    <a:pt x="22606" y="8864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3" name="Group 193"/>
          <p:cNvGrpSpPr/>
          <p:nvPr/>
        </p:nvGrpSpPr>
        <p:grpSpPr>
          <a:xfrm>
            <a:off x="9663121" y="3074066"/>
            <a:ext cx="16954" cy="85153"/>
            <a:chOff x="0" y="0"/>
            <a:chExt cx="22606" cy="113537"/>
          </a:xfrm>
        </p:grpSpPr>
        <p:sp>
          <p:nvSpPr>
            <p:cNvPr id="194" name="Freeform 194"/>
            <p:cNvSpPr/>
            <p:nvPr/>
          </p:nvSpPr>
          <p:spPr>
            <a:xfrm>
              <a:off x="0" y="0"/>
              <a:ext cx="22606" cy="113538"/>
            </a:xfrm>
            <a:custGeom>
              <a:avLst/>
              <a:gdLst/>
              <a:ahLst/>
              <a:cxnLst/>
              <a:rect l="l" t="t" r="r" b="b"/>
              <a:pathLst>
                <a:path w="22606" h="113538">
                  <a:moveTo>
                    <a:pt x="0" y="0"/>
                  </a:moveTo>
                  <a:lnTo>
                    <a:pt x="0" y="113538"/>
                  </a:lnTo>
                  <a:lnTo>
                    <a:pt x="22606" y="113538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5" name="Group 195"/>
          <p:cNvGrpSpPr/>
          <p:nvPr/>
        </p:nvGrpSpPr>
        <p:grpSpPr>
          <a:xfrm>
            <a:off x="9772538" y="3127359"/>
            <a:ext cx="31242" cy="31432"/>
            <a:chOff x="0" y="0"/>
            <a:chExt cx="41656" cy="41909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41656" cy="41910"/>
            </a:xfrm>
            <a:custGeom>
              <a:avLst/>
              <a:gdLst/>
              <a:ahLst/>
              <a:cxnLst/>
              <a:rect l="l" t="t" r="r" b="b"/>
              <a:pathLst>
                <a:path w="41656" h="41910">
                  <a:moveTo>
                    <a:pt x="20828" y="0"/>
                  </a:moveTo>
                  <a:cubicBezTo>
                    <a:pt x="9271" y="0"/>
                    <a:pt x="0" y="9398"/>
                    <a:pt x="0" y="20955"/>
                  </a:cubicBezTo>
                  <a:cubicBezTo>
                    <a:pt x="0" y="32512"/>
                    <a:pt x="9271" y="41910"/>
                    <a:pt x="20828" y="41910"/>
                  </a:cubicBezTo>
                  <a:cubicBezTo>
                    <a:pt x="32385" y="41910"/>
                    <a:pt x="41656" y="32639"/>
                    <a:pt x="41656" y="21082"/>
                  </a:cubicBezTo>
                  <a:cubicBezTo>
                    <a:pt x="41656" y="9525"/>
                    <a:pt x="32385" y="0"/>
                    <a:pt x="2082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7" name="Group 197"/>
          <p:cNvGrpSpPr/>
          <p:nvPr/>
        </p:nvGrpSpPr>
        <p:grpSpPr>
          <a:xfrm>
            <a:off x="9755701" y="3109491"/>
            <a:ext cx="64293" cy="25050"/>
            <a:chOff x="0" y="0"/>
            <a:chExt cx="85725" cy="33400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85725" cy="33401"/>
            </a:xfrm>
            <a:custGeom>
              <a:avLst/>
              <a:gdLst/>
              <a:ahLst/>
              <a:cxnLst/>
              <a:rect l="l" t="t" r="r" b="b"/>
              <a:pathLst>
                <a:path w="85725" h="33401">
                  <a:moveTo>
                    <a:pt x="43180" y="0"/>
                  </a:moveTo>
                  <a:cubicBezTo>
                    <a:pt x="26670" y="0"/>
                    <a:pt x="10287" y="8890"/>
                    <a:pt x="1651" y="26670"/>
                  </a:cubicBezTo>
                  <a:cubicBezTo>
                    <a:pt x="0" y="30226"/>
                    <a:pt x="3048" y="33401"/>
                    <a:pt x="5969" y="33401"/>
                  </a:cubicBezTo>
                  <a:cubicBezTo>
                    <a:pt x="7366" y="33401"/>
                    <a:pt x="8636" y="32766"/>
                    <a:pt x="9398" y="31115"/>
                  </a:cubicBezTo>
                  <a:cubicBezTo>
                    <a:pt x="16510" y="16383"/>
                    <a:pt x="29972" y="8890"/>
                    <a:pt x="43434" y="8890"/>
                  </a:cubicBezTo>
                  <a:cubicBezTo>
                    <a:pt x="55880" y="8890"/>
                    <a:pt x="68326" y="15240"/>
                    <a:pt x="76073" y="28448"/>
                  </a:cubicBezTo>
                  <a:cubicBezTo>
                    <a:pt x="76962" y="29972"/>
                    <a:pt x="78232" y="30607"/>
                    <a:pt x="79629" y="30607"/>
                  </a:cubicBezTo>
                  <a:cubicBezTo>
                    <a:pt x="82677" y="30607"/>
                    <a:pt x="85725" y="27432"/>
                    <a:pt x="83693" y="23876"/>
                  </a:cubicBezTo>
                  <a:cubicBezTo>
                    <a:pt x="74549" y="7874"/>
                    <a:pt x="58801" y="0"/>
                    <a:pt x="4318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99" name="Group 199"/>
          <p:cNvGrpSpPr/>
          <p:nvPr/>
        </p:nvGrpSpPr>
        <p:grpSpPr>
          <a:xfrm>
            <a:off x="9742338" y="3091805"/>
            <a:ext cx="91154" cy="33813"/>
            <a:chOff x="0" y="0"/>
            <a:chExt cx="121539" cy="45084"/>
          </a:xfrm>
        </p:grpSpPr>
        <p:sp>
          <p:nvSpPr>
            <p:cNvPr id="200" name="Freeform 200"/>
            <p:cNvSpPr/>
            <p:nvPr/>
          </p:nvSpPr>
          <p:spPr>
            <a:xfrm>
              <a:off x="0" y="0"/>
              <a:ext cx="121539" cy="45085"/>
            </a:xfrm>
            <a:custGeom>
              <a:avLst/>
              <a:gdLst/>
              <a:ahLst/>
              <a:cxnLst/>
              <a:rect l="l" t="t" r="r" b="b"/>
              <a:pathLst>
                <a:path w="121539" h="45085">
                  <a:moveTo>
                    <a:pt x="61341" y="0"/>
                  </a:moveTo>
                  <a:cubicBezTo>
                    <a:pt x="37592" y="0"/>
                    <a:pt x="13970" y="12827"/>
                    <a:pt x="1778" y="38354"/>
                  </a:cubicBezTo>
                  <a:cubicBezTo>
                    <a:pt x="0" y="41910"/>
                    <a:pt x="3175" y="45085"/>
                    <a:pt x="6096" y="45085"/>
                  </a:cubicBezTo>
                  <a:cubicBezTo>
                    <a:pt x="7366" y="45085"/>
                    <a:pt x="8763" y="44450"/>
                    <a:pt x="9398" y="42799"/>
                  </a:cubicBezTo>
                  <a:cubicBezTo>
                    <a:pt x="20193" y="20320"/>
                    <a:pt x="40894" y="8890"/>
                    <a:pt x="61595" y="8890"/>
                  </a:cubicBezTo>
                  <a:cubicBezTo>
                    <a:pt x="80772" y="8890"/>
                    <a:pt x="100076" y="18796"/>
                    <a:pt x="111760" y="38862"/>
                  </a:cubicBezTo>
                  <a:cubicBezTo>
                    <a:pt x="112522" y="40386"/>
                    <a:pt x="113919" y="41021"/>
                    <a:pt x="115316" y="41021"/>
                  </a:cubicBezTo>
                  <a:cubicBezTo>
                    <a:pt x="118364" y="41021"/>
                    <a:pt x="121539" y="37846"/>
                    <a:pt x="119380" y="34290"/>
                  </a:cubicBezTo>
                  <a:cubicBezTo>
                    <a:pt x="106172" y="11430"/>
                    <a:pt x="83693" y="0"/>
                    <a:pt x="613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1" name="Group 201"/>
          <p:cNvGrpSpPr/>
          <p:nvPr/>
        </p:nvGrpSpPr>
        <p:grpSpPr>
          <a:xfrm>
            <a:off x="9732272" y="3074530"/>
            <a:ext cx="112109" cy="37243"/>
            <a:chOff x="0" y="0"/>
            <a:chExt cx="149479" cy="49657"/>
          </a:xfrm>
        </p:grpSpPr>
        <p:sp>
          <p:nvSpPr>
            <p:cNvPr id="202" name="Freeform 202"/>
            <p:cNvSpPr/>
            <p:nvPr/>
          </p:nvSpPr>
          <p:spPr>
            <a:xfrm>
              <a:off x="0" y="0"/>
              <a:ext cx="149479" cy="49657"/>
            </a:xfrm>
            <a:custGeom>
              <a:avLst/>
              <a:gdLst/>
              <a:ahLst/>
              <a:cxnLst/>
              <a:rect l="l" t="t" r="r" b="b"/>
              <a:pathLst>
                <a:path w="149479" h="49657">
                  <a:moveTo>
                    <a:pt x="75057" y="0"/>
                  </a:moveTo>
                  <a:cubicBezTo>
                    <a:pt x="45974" y="0"/>
                    <a:pt x="17145" y="14224"/>
                    <a:pt x="1905" y="42926"/>
                  </a:cubicBezTo>
                  <a:cubicBezTo>
                    <a:pt x="0" y="46482"/>
                    <a:pt x="3175" y="49657"/>
                    <a:pt x="6223" y="49657"/>
                  </a:cubicBezTo>
                  <a:cubicBezTo>
                    <a:pt x="7620" y="49657"/>
                    <a:pt x="8890" y="49022"/>
                    <a:pt x="9652" y="47371"/>
                  </a:cubicBezTo>
                  <a:cubicBezTo>
                    <a:pt x="23241" y="21717"/>
                    <a:pt x="49276" y="8763"/>
                    <a:pt x="75438" y="8763"/>
                  </a:cubicBezTo>
                  <a:cubicBezTo>
                    <a:pt x="100076" y="8763"/>
                    <a:pt x="124841" y="20193"/>
                    <a:pt x="139573" y="43180"/>
                  </a:cubicBezTo>
                  <a:cubicBezTo>
                    <a:pt x="140462" y="44577"/>
                    <a:pt x="141859" y="45212"/>
                    <a:pt x="143256" y="45212"/>
                  </a:cubicBezTo>
                  <a:cubicBezTo>
                    <a:pt x="146304" y="45212"/>
                    <a:pt x="149479" y="42037"/>
                    <a:pt x="147193" y="38608"/>
                  </a:cubicBezTo>
                  <a:cubicBezTo>
                    <a:pt x="130683" y="12954"/>
                    <a:pt x="102743" y="0"/>
                    <a:pt x="7505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3" name="Group 203"/>
          <p:cNvGrpSpPr/>
          <p:nvPr/>
        </p:nvGrpSpPr>
        <p:grpSpPr>
          <a:xfrm>
            <a:off x="9884116" y="3091006"/>
            <a:ext cx="126396" cy="51244"/>
            <a:chOff x="0" y="0"/>
            <a:chExt cx="168528" cy="68326"/>
          </a:xfrm>
        </p:grpSpPr>
        <p:sp>
          <p:nvSpPr>
            <p:cNvPr id="204" name="Freeform 204"/>
            <p:cNvSpPr/>
            <p:nvPr/>
          </p:nvSpPr>
          <p:spPr>
            <a:xfrm>
              <a:off x="0" y="0"/>
              <a:ext cx="168529" cy="68326"/>
            </a:xfrm>
            <a:custGeom>
              <a:avLst/>
              <a:gdLst/>
              <a:ahLst/>
              <a:cxnLst/>
              <a:rect l="l" t="t" r="r" b="b"/>
              <a:pathLst>
                <a:path w="168529" h="68326">
                  <a:moveTo>
                    <a:pt x="0" y="0"/>
                  </a:moveTo>
                  <a:lnTo>
                    <a:pt x="0" y="68326"/>
                  </a:lnTo>
                  <a:lnTo>
                    <a:pt x="154051" y="68326"/>
                  </a:lnTo>
                  <a:lnTo>
                    <a:pt x="154051" y="47371"/>
                  </a:lnTo>
                  <a:lnTo>
                    <a:pt x="168529" y="47371"/>
                  </a:lnTo>
                  <a:lnTo>
                    <a:pt x="168529" y="21082"/>
                  </a:lnTo>
                  <a:lnTo>
                    <a:pt x="154051" y="21082"/>
                  </a:lnTo>
                  <a:lnTo>
                    <a:pt x="154051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5" name="Group 205"/>
          <p:cNvGrpSpPr/>
          <p:nvPr/>
        </p:nvGrpSpPr>
        <p:grpSpPr>
          <a:xfrm>
            <a:off x="9889575" y="3095383"/>
            <a:ext cx="104490" cy="42577"/>
            <a:chOff x="0" y="0"/>
            <a:chExt cx="139320" cy="56770"/>
          </a:xfrm>
        </p:grpSpPr>
        <p:sp>
          <p:nvSpPr>
            <p:cNvPr id="206" name="Freeform 206"/>
            <p:cNvSpPr/>
            <p:nvPr/>
          </p:nvSpPr>
          <p:spPr>
            <a:xfrm>
              <a:off x="0" y="0"/>
              <a:ext cx="139319" cy="56769"/>
            </a:xfrm>
            <a:custGeom>
              <a:avLst/>
              <a:gdLst/>
              <a:ahLst/>
              <a:cxnLst/>
              <a:rect l="l" t="t" r="r" b="b"/>
              <a:pathLst>
                <a:path w="139319" h="56769">
                  <a:moveTo>
                    <a:pt x="0" y="0"/>
                  </a:moveTo>
                  <a:lnTo>
                    <a:pt x="0" y="56769"/>
                  </a:lnTo>
                  <a:lnTo>
                    <a:pt x="139319" y="56769"/>
                  </a:lnTo>
                  <a:lnTo>
                    <a:pt x="139319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7" name="Group 207"/>
          <p:cNvGrpSpPr/>
          <p:nvPr/>
        </p:nvGrpSpPr>
        <p:grpSpPr>
          <a:xfrm>
            <a:off x="9891841" y="3097623"/>
            <a:ext cx="98965" cy="38100"/>
            <a:chOff x="0" y="0"/>
            <a:chExt cx="131954" cy="50800"/>
          </a:xfrm>
        </p:grpSpPr>
        <p:sp>
          <p:nvSpPr>
            <p:cNvPr id="208" name="Freeform 208"/>
            <p:cNvSpPr/>
            <p:nvPr/>
          </p:nvSpPr>
          <p:spPr>
            <a:xfrm>
              <a:off x="0" y="0"/>
              <a:ext cx="131953" cy="50800"/>
            </a:xfrm>
            <a:custGeom>
              <a:avLst/>
              <a:gdLst/>
              <a:ahLst/>
              <a:cxnLst/>
              <a:rect l="l" t="t" r="r" b="b"/>
              <a:pathLst>
                <a:path w="131953" h="50800">
                  <a:moveTo>
                    <a:pt x="0" y="0"/>
                  </a:moveTo>
                  <a:lnTo>
                    <a:pt x="0" y="50800"/>
                  </a:lnTo>
                  <a:lnTo>
                    <a:pt x="131953" y="50800"/>
                  </a:lnTo>
                  <a:lnTo>
                    <a:pt x="13195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9" name="Group 209"/>
          <p:cNvGrpSpPr/>
          <p:nvPr/>
        </p:nvGrpSpPr>
        <p:grpSpPr>
          <a:xfrm>
            <a:off x="8287338" y="3093298"/>
            <a:ext cx="37623" cy="56769"/>
            <a:chOff x="0" y="0"/>
            <a:chExt cx="50164" cy="75692"/>
          </a:xfrm>
        </p:grpSpPr>
        <p:sp>
          <p:nvSpPr>
            <p:cNvPr id="210" name="Freeform 210"/>
            <p:cNvSpPr/>
            <p:nvPr/>
          </p:nvSpPr>
          <p:spPr>
            <a:xfrm>
              <a:off x="0" y="0"/>
              <a:ext cx="50165" cy="75692"/>
            </a:xfrm>
            <a:custGeom>
              <a:avLst/>
              <a:gdLst/>
              <a:ahLst/>
              <a:cxnLst/>
              <a:rect l="l" t="t" r="r" b="b"/>
              <a:pathLst>
                <a:path w="50165" h="75692">
                  <a:moveTo>
                    <a:pt x="24892" y="5207"/>
                  </a:moveTo>
                  <a:cubicBezTo>
                    <a:pt x="36068" y="5207"/>
                    <a:pt x="44704" y="13970"/>
                    <a:pt x="44704" y="24765"/>
                  </a:cubicBezTo>
                  <a:cubicBezTo>
                    <a:pt x="44704" y="35814"/>
                    <a:pt x="35941" y="44450"/>
                    <a:pt x="24892" y="44450"/>
                  </a:cubicBezTo>
                  <a:cubicBezTo>
                    <a:pt x="14097" y="44450"/>
                    <a:pt x="5334" y="35687"/>
                    <a:pt x="5334" y="24765"/>
                  </a:cubicBezTo>
                  <a:cubicBezTo>
                    <a:pt x="5334" y="13843"/>
                    <a:pt x="14097" y="5207"/>
                    <a:pt x="24892" y="5207"/>
                  </a:cubicBezTo>
                  <a:close/>
                  <a:moveTo>
                    <a:pt x="24892" y="0"/>
                  </a:moveTo>
                  <a:cubicBezTo>
                    <a:pt x="11303" y="0"/>
                    <a:pt x="0" y="11176"/>
                    <a:pt x="0" y="24765"/>
                  </a:cubicBezTo>
                  <a:cubicBezTo>
                    <a:pt x="0" y="38735"/>
                    <a:pt x="11176" y="49784"/>
                    <a:pt x="24892" y="49784"/>
                  </a:cubicBezTo>
                  <a:cubicBezTo>
                    <a:pt x="32512" y="49784"/>
                    <a:pt x="39116" y="46609"/>
                    <a:pt x="43688" y="41529"/>
                  </a:cubicBezTo>
                  <a:cubicBezTo>
                    <a:pt x="42799" y="46863"/>
                    <a:pt x="40894" y="52070"/>
                    <a:pt x="38354" y="56642"/>
                  </a:cubicBezTo>
                  <a:cubicBezTo>
                    <a:pt x="33782" y="64516"/>
                    <a:pt x="26797" y="69977"/>
                    <a:pt x="16256" y="70358"/>
                  </a:cubicBezTo>
                  <a:cubicBezTo>
                    <a:pt x="14732" y="70485"/>
                    <a:pt x="13589" y="71755"/>
                    <a:pt x="13589" y="73279"/>
                  </a:cubicBezTo>
                  <a:cubicBezTo>
                    <a:pt x="13589" y="74803"/>
                    <a:pt x="14859" y="75692"/>
                    <a:pt x="16383" y="75692"/>
                  </a:cubicBezTo>
                  <a:lnTo>
                    <a:pt x="16510" y="75692"/>
                  </a:lnTo>
                  <a:cubicBezTo>
                    <a:pt x="28956" y="75184"/>
                    <a:pt x="37719" y="68326"/>
                    <a:pt x="42926" y="59309"/>
                  </a:cubicBezTo>
                  <a:cubicBezTo>
                    <a:pt x="48133" y="50292"/>
                    <a:pt x="50165" y="39243"/>
                    <a:pt x="50165" y="29083"/>
                  </a:cubicBezTo>
                  <a:cubicBezTo>
                    <a:pt x="50165" y="26924"/>
                    <a:pt x="50165" y="24638"/>
                    <a:pt x="50038" y="22606"/>
                  </a:cubicBezTo>
                  <a:cubicBezTo>
                    <a:pt x="49911" y="22479"/>
                    <a:pt x="49911" y="22352"/>
                    <a:pt x="49784" y="22098"/>
                  </a:cubicBezTo>
                  <a:cubicBezTo>
                    <a:pt x="48514" y="9652"/>
                    <a:pt x="37973" y="0"/>
                    <a:pt x="2489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11" name="Group 211"/>
          <p:cNvGrpSpPr/>
          <p:nvPr/>
        </p:nvGrpSpPr>
        <p:grpSpPr>
          <a:xfrm>
            <a:off x="8341170" y="3107792"/>
            <a:ext cx="8096" cy="42196"/>
            <a:chOff x="0" y="0"/>
            <a:chExt cx="10794" cy="56261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10795" cy="56261"/>
            </a:xfrm>
            <a:custGeom>
              <a:avLst/>
              <a:gdLst/>
              <a:ahLst/>
              <a:cxnLst/>
              <a:rect l="l" t="t" r="r" b="b"/>
              <a:pathLst>
                <a:path w="10795" h="56261">
                  <a:moveTo>
                    <a:pt x="5334" y="0"/>
                  </a:moveTo>
                  <a:cubicBezTo>
                    <a:pt x="2286" y="0"/>
                    <a:pt x="0" y="2413"/>
                    <a:pt x="0" y="5461"/>
                  </a:cubicBezTo>
                  <a:cubicBezTo>
                    <a:pt x="0" y="8509"/>
                    <a:pt x="2286" y="10922"/>
                    <a:pt x="5334" y="10922"/>
                  </a:cubicBezTo>
                  <a:cubicBezTo>
                    <a:pt x="8382" y="10922"/>
                    <a:pt x="10795" y="8509"/>
                    <a:pt x="10795" y="5461"/>
                  </a:cubicBezTo>
                  <a:cubicBezTo>
                    <a:pt x="10795" y="2413"/>
                    <a:pt x="8382" y="0"/>
                    <a:pt x="5334" y="0"/>
                  </a:cubicBezTo>
                  <a:close/>
                  <a:moveTo>
                    <a:pt x="5334" y="45466"/>
                  </a:moveTo>
                  <a:cubicBezTo>
                    <a:pt x="2286" y="45466"/>
                    <a:pt x="0" y="47879"/>
                    <a:pt x="0" y="50800"/>
                  </a:cubicBezTo>
                  <a:cubicBezTo>
                    <a:pt x="0" y="53975"/>
                    <a:pt x="2286" y="56261"/>
                    <a:pt x="5334" y="56261"/>
                  </a:cubicBezTo>
                  <a:cubicBezTo>
                    <a:pt x="8382" y="56261"/>
                    <a:pt x="10795" y="53975"/>
                    <a:pt x="10795" y="50800"/>
                  </a:cubicBezTo>
                  <a:cubicBezTo>
                    <a:pt x="10795" y="47625"/>
                    <a:pt x="8382" y="45466"/>
                    <a:pt x="5334" y="45466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13" name="Group 213"/>
          <p:cNvGrpSpPr/>
          <p:nvPr/>
        </p:nvGrpSpPr>
        <p:grpSpPr>
          <a:xfrm>
            <a:off x="8358566" y="3093298"/>
            <a:ext cx="33528" cy="56674"/>
            <a:chOff x="0" y="0"/>
            <a:chExt cx="44704" cy="75565"/>
          </a:xfrm>
        </p:grpSpPr>
        <p:sp>
          <p:nvSpPr>
            <p:cNvPr id="214" name="Freeform 214"/>
            <p:cNvSpPr/>
            <p:nvPr/>
          </p:nvSpPr>
          <p:spPr>
            <a:xfrm>
              <a:off x="0" y="0"/>
              <a:ext cx="44704" cy="75565"/>
            </a:xfrm>
            <a:custGeom>
              <a:avLst/>
              <a:gdLst/>
              <a:ahLst/>
              <a:cxnLst/>
              <a:rect l="l" t="t" r="r" b="b"/>
              <a:pathLst>
                <a:path w="44704" h="75565">
                  <a:moveTo>
                    <a:pt x="6731" y="0"/>
                  </a:moveTo>
                  <a:cubicBezTo>
                    <a:pt x="6096" y="0"/>
                    <a:pt x="5461" y="254"/>
                    <a:pt x="4953" y="508"/>
                  </a:cubicBezTo>
                  <a:cubicBezTo>
                    <a:pt x="4445" y="1016"/>
                    <a:pt x="3937" y="1778"/>
                    <a:pt x="3937" y="2540"/>
                  </a:cubicBezTo>
                  <a:lnTo>
                    <a:pt x="254" y="33020"/>
                  </a:lnTo>
                  <a:cubicBezTo>
                    <a:pt x="254" y="33274"/>
                    <a:pt x="127" y="33528"/>
                    <a:pt x="127" y="33528"/>
                  </a:cubicBezTo>
                  <a:cubicBezTo>
                    <a:pt x="127" y="33909"/>
                    <a:pt x="127" y="34163"/>
                    <a:pt x="254" y="34417"/>
                  </a:cubicBezTo>
                  <a:cubicBezTo>
                    <a:pt x="381" y="34671"/>
                    <a:pt x="254" y="34671"/>
                    <a:pt x="381" y="34798"/>
                  </a:cubicBezTo>
                  <a:lnTo>
                    <a:pt x="381" y="34925"/>
                  </a:lnTo>
                  <a:cubicBezTo>
                    <a:pt x="508" y="35179"/>
                    <a:pt x="635" y="35560"/>
                    <a:pt x="1016" y="35687"/>
                  </a:cubicBezTo>
                  <a:cubicBezTo>
                    <a:pt x="1524" y="36195"/>
                    <a:pt x="2159" y="36449"/>
                    <a:pt x="2794" y="36449"/>
                  </a:cubicBezTo>
                  <a:cubicBezTo>
                    <a:pt x="3429" y="36449"/>
                    <a:pt x="4191" y="36195"/>
                    <a:pt x="4699" y="35687"/>
                  </a:cubicBezTo>
                  <a:cubicBezTo>
                    <a:pt x="8763" y="31750"/>
                    <a:pt x="13843" y="29845"/>
                    <a:pt x="19050" y="29845"/>
                  </a:cubicBezTo>
                  <a:cubicBezTo>
                    <a:pt x="24257" y="29845"/>
                    <a:pt x="29464" y="31750"/>
                    <a:pt x="33274" y="35687"/>
                  </a:cubicBezTo>
                  <a:cubicBezTo>
                    <a:pt x="37084" y="39624"/>
                    <a:pt x="39243" y="44704"/>
                    <a:pt x="39243" y="50038"/>
                  </a:cubicBezTo>
                  <a:cubicBezTo>
                    <a:pt x="39243" y="55372"/>
                    <a:pt x="37211" y="60325"/>
                    <a:pt x="33274" y="64262"/>
                  </a:cubicBezTo>
                  <a:cubicBezTo>
                    <a:pt x="29210" y="68326"/>
                    <a:pt x="24130" y="70104"/>
                    <a:pt x="18923" y="70104"/>
                  </a:cubicBezTo>
                  <a:cubicBezTo>
                    <a:pt x="13716" y="70104"/>
                    <a:pt x="8890" y="68326"/>
                    <a:pt x="4826" y="64389"/>
                  </a:cubicBezTo>
                  <a:cubicBezTo>
                    <a:pt x="4318" y="63881"/>
                    <a:pt x="3556" y="63627"/>
                    <a:pt x="2921" y="63627"/>
                  </a:cubicBezTo>
                  <a:cubicBezTo>
                    <a:pt x="2286" y="63627"/>
                    <a:pt x="1524" y="63881"/>
                    <a:pt x="1016" y="64389"/>
                  </a:cubicBezTo>
                  <a:cubicBezTo>
                    <a:pt x="0" y="65405"/>
                    <a:pt x="0" y="67056"/>
                    <a:pt x="1016" y="68199"/>
                  </a:cubicBezTo>
                  <a:cubicBezTo>
                    <a:pt x="5969" y="73152"/>
                    <a:pt x="12573" y="75565"/>
                    <a:pt x="19050" y="75565"/>
                  </a:cubicBezTo>
                  <a:cubicBezTo>
                    <a:pt x="25527" y="75565"/>
                    <a:pt x="32258" y="73025"/>
                    <a:pt x="37338" y="68199"/>
                  </a:cubicBezTo>
                  <a:cubicBezTo>
                    <a:pt x="42418" y="63373"/>
                    <a:pt x="44704" y="56515"/>
                    <a:pt x="44704" y="49911"/>
                  </a:cubicBezTo>
                  <a:cubicBezTo>
                    <a:pt x="44704" y="43307"/>
                    <a:pt x="42418" y="36703"/>
                    <a:pt x="37338" y="31877"/>
                  </a:cubicBezTo>
                  <a:cubicBezTo>
                    <a:pt x="32385" y="26797"/>
                    <a:pt x="25781" y="24384"/>
                    <a:pt x="19304" y="24384"/>
                  </a:cubicBezTo>
                  <a:cubicBezTo>
                    <a:pt x="14732" y="24384"/>
                    <a:pt x="10414" y="25654"/>
                    <a:pt x="6477" y="27940"/>
                  </a:cubicBezTo>
                  <a:lnTo>
                    <a:pt x="9017" y="5334"/>
                  </a:lnTo>
                  <a:lnTo>
                    <a:pt x="42037" y="5334"/>
                  </a:lnTo>
                  <a:cubicBezTo>
                    <a:pt x="43561" y="5334"/>
                    <a:pt x="44704" y="4318"/>
                    <a:pt x="44704" y="2667"/>
                  </a:cubicBezTo>
                  <a:cubicBezTo>
                    <a:pt x="44704" y="1016"/>
                    <a:pt x="43561" y="0"/>
                    <a:pt x="420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15" name="Group 215"/>
          <p:cNvGrpSpPr/>
          <p:nvPr/>
        </p:nvGrpSpPr>
        <p:grpSpPr>
          <a:xfrm>
            <a:off x="8407980" y="3093298"/>
            <a:ext cx="39339" cy="56674"/>
            <a:chOff x="0" y="0"/>
            <a:chExt cx="52451" cy="75565"/>
          </a:xfrm>
        </p:grpSpPr>
        <p:sp>
          <p:nvSpPr>
            <p:cNvPr id="216" name="Freeform 216"/>
            <p:cNvSpPr/>
            <p:nvPr/>
          </p:nvSpPr>
          <p:spPr>
            <a:xfrm>
              <a:off x="0" y="0"/>
              <a:ext cx="52451" cy="75565"/>
            </a:xfrm>
            <a:custGeom>
              <a:avLst/>
              <a:gdLst/>
              <a:ahLst/>
              <a:cxnLst/>
              <a:rect l="l" t="t" r="r" b="b"/>
              <a:pathLst>
                <a:path w="52451" h="75565">
                  <a:moveTo>
                    <a:pt x="26035" y="5207"/>
                  </a:moveTo>
                  <a:cubicBezTo>
                    <a:pt x="31496" y="5207"/>
                    <a:pt x="36576" y="8382"/>
                    <a:pt x="40513" y="14351"/>
                  </a:cubicBezTo>
                  <a:cubicBezTo>
                    <a:pt x="44450" y="20320"/>
                    <a:pt x="46990" y="28575"/>
                    <a:pt x="46990" y="37846"/>
                  </a:cubicBezTo>
                  <a:cubicBezTo>
                    <a:pt x="46990" y="47117"/>
                    <a:pt x="44450" y="55499"/>
                    <a:pt x="40513" y="61341"/>
                  </a:cubicBezTo>
                  <a:cubicBezTo>
                    <a:pt x="36576" y="67183"/>
                    <a:pt x="31496" y="70358"/>
                    <a:pt x="26035" y="70358"/>
                  </a:cubicBezTo>
                  <a:cubicBezTo>
                    <a:pt x="20701" y="70358"/>
                    <a:pt x="15494" y="67056"/>
                    <a:pt x="11557" y="61341"/>
                  </a:cubicBezTo>
                  <a:cubicBezTo>
                    <a:pt x="7747" y="55499"/>
                    <a:pt x="5207" y="47117"/>
                    <a:pt x="5207" y="37846"/>
                  </a:cubicBezTo>
                  <a:cubicBezTo>
                    <a:pt x="5207" y="28575"/>
                    <a:pt x="7747" y="20193"/>
                    <a:pt x="11557" y="14351"/>
                  </a:cubicBezTo>
                  <a:cubicBezTo>
                    <a:pt x="15494" y="8382"/>
                    <a:pt x="20828" y="5207"/>
                    <a:pt x="26035" y="5207"/>
                  </a:cubicBezTo>
                  <a:close/>
                  <a:moveTo>
                    <a:pt x="26035" y="0"/>
                  </a:moveTo>
                  <a:cubicBezTo>
                    <a:pt x="18415" y="0"/>
                    <a:pt x="11811" y="4572"/>
                    <a:pt x="7112" y="11303"/>
                  </a:cubicBezTo>
                  <a:cubicBezTo>
                    <a:pt x="2540" y="18288"/>
                    <a:pt x="0" y="27559"/>
                    <a:pt x="0" y="37846"/>
                  </a:cubicBezTo>
                  <a:cubicBezTo>
                    <a:pt x="0" y="47879"/>
                    <a:pt x="2540" y="57404"/>
                    <a:pt x="7112" y="64135"/>
                  </a:cubicBezTo>
                  <a:cubicBezTo>
                    <a:pt x="11684" y="70866"/>
                    <a:pt x="18415" y="75565"/>
                    <a:pt x="26035" y="75565"/>
                  </a:cubicBezTo>
                  <a:cubicBezTo>
                    <a:pt x="33655" y="75565"/>
                    <a:pt x="40259" y="70993"/>
                    <a:pt x="44958" y="64135"/>
                  </a:cubicBezTo>
                  <a:cubicBezTo>
                    <a:pt x="49657" y="57277"/>
                    <a:pt x="52451" y="47879"/>
                    <a:pt x="52451" y="37846"/>
                  </a:cubicBezTo>
                  <a:cubicBezTo>
                    <a:pt x="52451" y="27559"/>
                    <a:pt x="49657" y="18415"/>
                    <a:pt x="44958" y="11430"/>
                  </a:cubicBezTo>
                  <a:cubicBezTo>
                    <a:pt x="40386" y="4572"/>
                    <a:pt x="33782" y="0"/>
                    <a:pt x="2603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17" name="Group 217"/>
          <p:cNvGrpSpPr/>
          <p:nvPr/>
        </p:nvGrpSpPr>
        <p:grpSpPr>
          <a:xfrm>
            <a:off x="13374108" y="3013636"/>
            <a:ext cx="1929574" cy="3406807"/>
            <a:chOff x="0" y="0"/>
            <a:chExt cx="2572766" cy="4542409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2572766" cy="4542409"/>
            </a:xfrm>
            <a:custGeom>
              <a:avLst/>
              <a:gdLst/>
              <a:ahLst/>
              <a:cxnLst/>
              <a:rect l="l" t="t" r="r" b="b"/>
              <a:pathLst>
                <a:path w="2572766" h="4542409">
                  <a:moveTo>
                    <a:pt x="0" y="0"/>
                  </a:moveTo>
                  <a:lnTo>
                    <a:pt x="2572766" y="0"/>
                  </a:lnTo>
                  <a:lnTo>
                    <a:pt x="2572766" y="4542409"/>
                  </a:lnTo>
                  <a:lnTo>
                    <a:pt x="0" y="4542409"/>
                  </a:lnTo>
                  <a:close/>
                </a:path>
              </a:pathLst>
            </a:custGeom>
            <a:solidFill>
              <a:srgbClr val="D0E0E3"/>
            </a:solidFill>
          </p:spPr>
        </p:sp>
      </p:grpSp>
      <p:grpSp>
        <p:nvGrpSpPr>
          <p:cNvPr id="219" name="Group 219"/>
          <p:cNvGrpSpPr/>
          <p:nvPr/>
        </p:nvGrpSpPr>
        <p:grpSpPr>
          <a:xfrm>
            <a:off x="13285794" y="2663950"/>
            <a:ext cx="2078165" cy="4106132"/>
            <a:chOff x="0" y="0"/>
            <a:chExt cx="2770886" cy="5474843"/>
          </a:xfrm>
        </p:grpSpPr>
        <p:sp>
          <p:nvSpPr>
            <p:cNvPr id="220" name="Freeform 220"/>
            <p:cNvSpPr/>
            <p:nvPr/>
          </p:nvSpPr>
          <p:spPr>
            <a:xfrm>
              <a:off x="0" y="0"/>
              <a:ext cx="2770886" cy="5474843"/>
            </a:xfrm>
            <a:custGeom>
              <a:avLst/>
              <a:gdLst/>
              <a:ahLst/>
              <a:cxnLst/>
              <a:rect l="l" t="t" r="r" b="b"/>
              <a:pathLst>
                <a:path w="2770886" h="5474843">
                  <a:moveTo>
                    <a:pt x="1648333" y="224917"/>
                  </a:moveTo>
                  <a:cubicBezTo>
                    <a:pt x="1677543" y="224917"/>
                    <a:pt x="1691386" y="249047"/>
                    <a:pt x="1691386" y="268605"/>
                  </a:cubicBezTo>
                  <a:cubicBezTo>
                    <a:pt x="1691386" y="288671"/>
                    <a:pt x="1677035" y="313055"/>
                    <a:pt x="1647317" y="313055"/>
                  </a:cubicBezTo>
                  <a:lnTo>
                    <a:pt x="1647317" y="287655"/>
                  </a:lnTo>
                  <a:lnTo>
                    <a:pt x="1647317" y="313055"/>
                  </a:lnTo>
                  <a:cubicBezTo>
                    <a:pt x="1646428" y="313055"/>
                    <a:pt x="1645666" y="313055"/>
                    <a:pt x="1645158" y="313055"/>
                  </a:cubicBezTo>
                  <a:cubicBezTo>
                    <a:pt x="1645158" y="313055"/>
                    <a:pt x="1645158" y="313055"/>
                    <a:pt x="1645158" y="313055"/>
                  </a:cubicBezTo>
                  <a:lnTo>
                    <a:pt x="1646428" y="287655"/>
                  </a:lnTo>
                  <a:lnTo>
                    <a:pt x="1645158" y="313055"/>
                  </a:lnTo>
                  <a:cubicBezTo>
                    <a:pt x="1644396" y="313055"/>
                    <a:pt x="1643761" y="312928"/>
                    <a:pt x="1643380" y="312928"/>
                  </a:cubicBezTo>
                  <a:lnTo>
                    <a:pt x="1645285" y="287655"/>
                  </a:lnTo>
                  <a:lnTo>
                    <a:pt x="1645285" y="313055"/>
                  </a:lnTo>
                  <a:lnTo>
                    <a:pt x="1102614" y="313055"/>
                  </a:lnTo>
                  <a:lnTo>
                    <a:pt x="1102614" y="287655"/>
                  </a:lnTo>
                  <a:lnTo>
                    <a:pt x="1104519" y="312928"/>
                  </a:lnTo>
                  <a:cubicBezTo>
                    <a:pt x="1104138" y="312928"/>
                    <a:pt x="1103503" y="313055"/>
                    <a:pt x="1102741" y="313055"/>
                  </a:cubicBezTo>
                  <a:cubicBezTo>
                    <a:pt x="1102106" y="313055"/>
                    <a:pt x="1101344" y="313055"/>
                    <a:pt x="1100582" y="313055"/>
                  </a:cubicBezTo>
                  <a:lnTo>
                    <a:pt x="1100582" y="287655"/>
                  </a:lnTo>
                  <a:lnTo>
                    <a:pt x="1100582" y="313055"/>
                  </a:lnTo>
                  <a:cubicBezTo>
                    <a:pt x="1070864" y="313055"/>
                    <a:pt x="1056513" y="288671"/>
                    <a:pt x="1056513" y="268605"/>
                  </a:cubicBezTo>
                  <a:cubicBezTo>
                    <a:pt x="1056513" y="249047"/>
                    <a:pt x="1070356" y="224917"/>
                    <a:pt x="1099566" y="224917"/>
                  </a:cubicBezTo>
                  <a:lnTo>
                    <a:pt x="1099566" y="250317"/>
                  </a:lnTo>
                  <a:lnTo>
                    <a:pt x="1099566" y="224917"/>
                  </a:lnTo>
                  <a:cubicBezTo>
                    <a:pt x="1100709" y="224917"/>
                    <a:pt x="1101852" y="224917"/>
                    <a:pt x="1102868" y="225044"/>
                  </a:cubicBezTo>
                  <a:cubicBezTo>
                    <a:pt x="1103884" y="225171"/>
                    <a:pt x="1104900" y="225171"/>
                    <a:pt x="1105789" y="225298"/>
                  </a:cubicBezTo>
                  <a:lnTo>
                    <a:pt x="1102741" y="250571"/>
                  </a:lnTo>
                  <a:lnTo>
                    <a:pt x="1102741" y="225171"/>
                  </a:lnTo>
                  <a:lnTo>
                    <a:pt x="1645412" y="225171"/>
                  </a:lnTo>
                  <a:lnTo>
                    <a:pt x="1645412" y="250571"/>
                  </a:lnTo>
                  <a:lnTo>
                    <a:pt x="1642364" y="225298"/>
                  </a:lnTo>
                  <a:cubicBezTo>
                    <a:pt x="1643253" y="225171"/>
                    <a:pt x="1644269" y="225044"/>
                    <a:pt x="1645285" y="225044"/>
                  </a:cubicBezTo>
                  <a:cubicBezTo>
                    <a:pt x="1646301" y="225044"/>
                    <a:pt x="1647444" y="224917"/>
                    <a:pt x="1648587" y="224917"/>
                  </a:cubicBezTo>
                  <a:lnTo>
                    <a:pt x="1648587" y="250317"/>
                  </a:lnTo>
                  <a:lnTo>
                    <a:pt x="1648587" y="224917"/>
                  </a:lnTo>
                  <a:moveTo>
                    <a:pt x="1648587" y="275717"/>
                  </a:moveTo>
                  <a:cubicBezTo>
                    <a:pt x="1648714" y="275717"/>
                    <a:pt x="1648841" y="275717"/>
                    <a:pt x="1648841" y="275717"/>
                  </a:cubicBezTo>
                  <a:cubicBezTo>
                    <a:pt x="1648841" y="275717"/>
                    <a:pt x="1648714" y="275717"/>
                    <a:pt x="1648587" y="275717"/>
                  </a:cubicBezTo>
                  <a:cubicBezTo>
                    <a:pt x="1647571" y="275844"/>
                    <a:pt x="1646555" y="275844"/>
                    <a:pt x="1645539" y="275844"/>
                  </a:cubicBezTo>
                  <a:lnTo>
                    <a:pt x="1102614" y="275844"/>
                  </a:lnTo>
                  <a:cubicBezTo>
                    <a:pt x="1101598" y="275844"/>
                    <a:pt x="1100582" y="275844"/>
                    <a:pt x="1099566" y="275717"/>
                  </a:cubicBezTo>
                  <a:cubicBezTo>
                    <a:pt x="1099312" y="275717"/>
                    <a:pt x="1099312" y="275717"/>
                    <a:pt x="1099312" y="275717"/>
                  </a:cubicBezTo>
                  <a:cubicBezTo>
                    <a:pt x="1099312" y="275717"/>
                    <a:pt x="1099439" y="275717"/>
                    <a:pt x="1099566" y="275717"/>
                  </a:cubicBezTo>
                  <a:cubicBezTo>
                    <a:pt x="1105154" y="275717"/>
                    <a:pt x="1107313" y="269748"/>
                    <a:pt x="1107313" y="268605"/>
                  </a:cubicBezTo>
                  <a:cubicBezTo>
                    <a:pt x="1107313" y="267462"/>
                    <a:pt x="1105408" y="262255"/>
                    <a:pt x="1100582" y="262255"/>
                  </a:cubicBezTo>
                  <a:cubicBezTo>
                    <a:pt x="1100328" y="262255"/>
                    <a:pt x="1100201" y="262255"/>
                    <a:pt x="1100201" y="262255"/>
                  </a:cubicBezTo>
                  <a:cubicBezTo>
                    <a:pt x="1100201" y="262255"/>
                    <a:pt x="1100328" y="262255"/>
                    <a:pt x="1100836" y="262255"/>
                  </a:cubicBezTo>
                  <a:cubicBezTo>
                    <a:pt x="1101471" y="262255"/>
                    <a:pt x="1102106" y="262128"/>
                    <a:pt x="1102741" y="262128"/>
                  </a:cubicBezTo>
                  <a:lnTo>
                    <a:pt x="1645412" y="262128"/>
                  </a:lnTo>
                  <a:cubicBezTo>
                    <a:pt x="1646047" y="262128"/>
                    <a:pt x="1646682" y="262128"/>
                    <a:pt x="1647317" y="262255"/>
                  </a:cubicBezTo>
                  <a:cubicBezTo>
                    <a:pt x="1647825" y="262255"/>
                    <a:pt x="1647825" y="262255"/>
                    <a:pt x="1647952" y="262255"/>
                  </a:cubicBezTo>
                  <a:lnTo>
                    <a:pt x="1646682" y="287655"/>
                  </a:lnTo>
                  <a:lnTo>
                    <a:pt x="1647952" y="262255"/>
                  </a:lnTo>
                  <a:cubicBezTo>
                    <a:pt x="1647952" y="262255"/>
                    <a:pt x="1647952" y="262255"/>
                    <a:pt x="1647952" y="262255"/>
                  </a:cubicBezTo>
                  <a:cubicBezTo>
                    <a:pt x="1647952" y="262255"/>
                    <a:pt x="1647825" y="262255"/>
                    <a:pt x="1647571" y="262255"/>
                  </a:cubicBezTo>
                  <a:cubicBezTo>
                    <a:pt x="1642745" y="262255"/>
                    <a:pt x="1640840" y="267462"/>
                    <a:pt x="1640840" y="268605"/>
                  </a:cubicBezTo>
                  <a:cubicBezTo>
                    <a:pt x="1640840" y="269748"/>
                    <a:pt x="1642872" y="275717"/>
                    <a:pt x="1648587" y="275717"/>
                  </a:cubicBezTo>
                  <a:close/>
                  <a:moveTo>
                    <a:pt x="2698369" y="450215"/>
                  </a:moveTo>
                  <a:lnTo>
                    <a:pt x="2698369" y="5008499"/>
                  </a:lnTo>
                  <a:cubicBezTo>
                    <a:pt x="2698369" y="5022469"/>
                    <a:pt x="2686939" y="5033899"/>
                    <a:pt x="2672969" y="5033899"/>
                  </a:cubicBezTo>
                  <a:lnTo>
                    <a:pt x="103886" y="5033899"/>
                  </a:lnTo>
                  <a:cubicBezTo>
                    <a:pt x="89916" y="5033899"/>
                    <a:pt x="78486" y="5022469"/>
                    <a:pt x="78486" y="5008499"/>
                  </a:cubicBezTo>
                  <a:lnTo>
                    <a:pt x="78486" y="450342"/>
                  </a:lnTo>
                  <a:cubicBezTo>
                    <a:pt x="78486" y="436372"/>
                    <a:pt x="89916" y="424942"/>
                    <a:pt x="103886" y="424942"/>
                  </a:cubicBezTo>
                  <a:lnTo>
                    <a:pt x="2672842" y="424942"/>
                  </a:lnTo>
                  <a:cubicBezTo>
                    <a:pt x="2686812" y="424942"/>
                    <a:pt x="2698242" y="436372"/>
                    <a:pt x="2698242" y="450342"/>
                  </a:cubicBezTo>
                  <a:moveTo>
                    <a:pt x="2647442" y="450342"/>
                  </a:moveTo>
                  <a:lnTo>
                    <a:pt x="2672842" y="450342"/>
                  </a:lnTo>
                  <a:lnTo>
                    <a:pt x="2672842" y="475742"/>
                  </a:lnTo>
                  <a:lnTo>
                    <a:pt x="103886" y="475742"/>
                  </a:lnTo>
                  <a:lnTo>
                    <a:pt x="103886" y="450342"/>
                  </a:lnTo>
                  <a:lnTo>
                    <a:pt x="129286" y="450342"/>
                  </a:lnTo>
                  <a:lnTo>
                    <a:pt x="129286" y="5008499"/>
                  </a:lnTo>
                  <a:lnTo>
                    <a:pt x="103886" y="5008499"/>
                  </a:lnTo>
                  <a:lnTo>
                    <a:pt x="103886" y="4983099"/>
                  </a:lnTo>
                  <a:lnTo>
                    <a:pt x="2672842" y="4983099"/>
                  </a:lnTo>
                  <a:lnTo>
                    <a:pt x="2672842" y="5008499"/>
                  </a:lnTo>
                  <a:lnTo>
                    <a:pt x="2647442" y="5008499"/>
                  </a:lnTo>
                  <a:lnTo>
                    <a:pt x="2647442" y="450342"/>
                  </a:lnTo>
                  <a:close/>
                  <a:moveTo>
                    <a:pt x="638429" y="5196459"/>
                  </a:moveTo>
                  <a:lnTo>
                    <a:pt x="637286" y="5210302"/>
                  </a:lnTo>
                  <a:cubicBezTo>
                    <a:pt x="636143" y="5223510"/>
                    <a:pt x="625221" y="5233543"/>
                    <a:pt x="612013" y="5233543"/>
                  </a:cubicBezTo>
                  <a:lnTo>
                    <a:pt x="510413" y="5233543"/>
                  </a:lnTo>
                  <a:cubicBezTo>
                    <a:pt x="496443" y="5233543"/>
                    <a:pt x="485013" y="5222113"/>
                    <a:pt x="485013" y="5208143"/>
                  </a:cubicBezTo>
                  <a:lnTo>
                    <a:pt x="485013" y="5194300"/>
                  </a:lnTo>
                  <a:cubicBezTo>
                    <a:pt x="485013" y="5180330"/>
                    <a:pt x="496443" y="5168900"/>
                    <a:pt x="510413" y="5168900"/>
                  </a:cubicBezTo>
                  <a:lnTo>
                    <a:pt x="613156" y="5168900"/>
                  </a:lnTo>
                  <a:cubicBezTo>
                    <a:pt x="620268" y="5168900"/>
                    <a:pt x="626999" y="5171821"/>
                    <a:pt x="631825" y="5177155"/>
                  </a:cubicBezTo>
                  <a:cubicBezTo>
                    <a:pt x="636651" y="5182489"/>
                    <a:pt x="639064" y="5189347"/>
                    <a:pt x="638429" y="5196459"/>
                  </a:cubicBezTo>
                  <a:moveTo>
                    <a:pt x="587756" y="5192268"/>
                  </a:moveTo>
                  <a:lnTo>
                    <a:pt x="613029" y="5194427"/>
                  </a:lnTo>
                  <a:lnTo>
                    <a:pt x="613029" y="5219827"/>
                  </a:lnTo>
                  <a:lnTo>
                    <a:pt x="510286" y="5219827"/>
                  </a:lnTo>
                  <a:lnTo>
                    <a:pt x="510286" y="5194427"/>
                  </a:lnTo>
                  <a:lnTo>
                    <a:pt x="535686" y="5194427"/>
                  </a:lnTo>
                  <a:lnTo>
                    <a:pt x="535686" y="5208270"/>
                  </a:lnTo>
                  <a:lnTo>
                    <a:pt x="510286" y="5208270"/>
                  </a:lnTo>
                  <a:lnTo>
                    <a:pt x="510286" y="5182870"/>
                  </a:lnTo>
                  <a:lnTo>
                    <a:pt x="611886" y="5182870"/>
                  </a:lnTo>
                  <a:lnTo>
                    <a:pt x="611886" y="5208270"/>
                  </a:lnTo>
                  <a:lnTo>
                    <a:pt x="586613" y="5206111"/>
                  </a:lnTo>
                  <a:lnTo>
                    <a:pt x="587756" y="5192268"/>
                  </a:lnTo>
                  <a:close/>
                  <a:moveTo>
                    <a:pt x="1425829" y="5171313"/>
                  </a:moveTo>
                  <a:cubicBezTo>
                    <a:pt x="1445641" y="5171313"/>
                    <a:pt x="1455801" y="5188712"/>
                    <a:pt x="1455801" y="5202428"/>
                  </a:cubicBezTo>
                  <a:lnTo>
                    <a:pt x="1430401" y="5202428"/>
                  </a:lnTo>
                  <a:lnTo>
                    <a:pt x="1455801" y="5202428"/>
                  </a:lnTo>
                  <a:lnTo>
                    <a:pt x="1455801" y="5282057"/>
                  </a:lnTo>
                  <a:lnTo>
                    <a:pt x="1430401" y="5282057"/>
                  </a:lnTo>
                  <a:lnTo>
                    <a:pt x="1455801" y="5282057"/>
                  </a:lnTo>
                  <a:cubicBezTo>
                    <a:pt x="1455801" y="5301869"/>
                    <a:pt x="1438402" y="5312029"/>
                    <a:pt x="1424686" y="5312029"/>
                  </a:cubicBezTo>
                  <a:lnTo>
                    <a:pt x="1424686" y="5286629"/>
                  </a:lnTo>
                  <a:lnTo>
                    <a:pt x="1424686" y="5312029"/>
                  </a:lnTo>
                  <a:lnTo>
                    <a:pt x="1345057" y="5312029"/>
                  </a:lnTo>
                  <a:lnTo>
                    <a:pt x="1345057" y="5286629"/>
                  </a:lnTo>
                  <a:lnTo>
                    <a:pt x="1345057" y="5312029"/>
                  </a:lnTo>
                  <a:cubicBezTo>
                    <a:pt x="1331341" y="5312029"/>
                    <a:pt x="1313815" y="5301869"/>
                    <a:pt x="1313815" y="5282057"/>
                  </a:cubicBezTo>
                  <a:lnTo>
                    <a:pt x="1339215" y="5282057"/>
                  </a:lnTo>
                  <a:lnTo>
                    <a:pt x="1313815" y="5282057"/>
                  </a:lnTo>
                  <a:lnTo>
                    <a:pt x="1313815" y="5202428"/>
                  </a:lnTo>
                  <a:lnTo>
                    <a:pt x="1339215" y="5202428"/>
                  </a:lnTo>
                  <a:lnTo>
                    <a:pt x="1313815" y="5202428"/>
                  </a:lnTo>
                  <a:cubicBezTo>
                    <a:pt x="1313815" y="5184902"/>
                    <a:pt x="1327531" y="5171313"/>
                    <a:pt x="1345057" y="5171313"/>
                  </a:cubicBezTo>
                  <a:lnTo>
                    <a:pt x="1345057" y="5196713"/>
                  </a:lnTo>
                  <a:lnTo>
                    <a:pt x="1345057" y="5171313"/>
                  </a:lnTo>
                  <a:lnTo>
                    <a:pt x="1425829" y="5171313"/>
                  </a:lnTo>
                  <a:lnTo>
                    <a:pt x="1425829" y="5196713"/>
                  </a:lnTo>
                  <a:lnTo>
                    <a:pt x="1425829" y="5171313"/>
                  </a:lnTo>
                  <a:moveTo>
                    <a:pt x="1425829" y="5222113"/>
                  </a:moveTo>
                  <a:lnTo>
                    <a:pt x="1345057" y="5222113"/>
                  </a:lnTo>
                  <a:cubicBezTo>
                    <a:pt x="1355598" y="5222113"/>
                    <a:pt x="1364615" y="5213096"/>
                    <a:pt x="1364615" y="5202428"/>
                  </a:cubicBezTo>
                  <a:lnTo>
                    <a:pt x="1364615" y="5282057"/>
                  </a:lnTo>
                  <a:cubicBezTo>
                    <a:pt x="1364615" y="5266817"/>
                    <a:pt x="1351788" y="5261229"/>
                    <a:pt x="1345057" y="5261229"/>
                  </a:cubicBezTo>
                  <a:lnTo>
                    <a:pt x="1424686" y="5261229"/>
                  </a:lnTo>
                  <a:cubicBezTo>
                    <a:pt x="1417828" y="5261229"/>
                    <a:pt x="1405001" y="5266817"/>
                    <a:pt x="1405001" y="5282057"/>
                  </a:cubicBezTo>
                  <a:lnTo>
                    <a:pt x="1405001" y="5202428"/>
                  </a:lnTo>
                  <a:cubicBezTo>
                    <a:pt x="1405001" y="5209286"/>
                    <a:pt x="1410589" y="5222113"/>
                    <a:pt x="1425829" y="5222113"/>
                  </a:cubicBezTo>
                  <a:close/>
                  <a:moveTo>
                    <a:pt x="2146808" y="5165852"/>
                  </a:moveTo>
                  <a:cubicBezTo>
                    <a:pt x="2151253" y="5165852"/>
                    <a:pt x="2156841" y="5166741"/>
                    <a:pt x="2162175" y="5169408"/>
                  </a:cubicBezTo>
                  <a:cubicBezTo>
                    <a:pt x="2164588" y="5170678"/>
                    <a:pt x="2166874" y="5172202"/>
                    <a:pt x="2168779" y="5174107"/>
                  </a:cubicBezTo>
                  <a:cubicBezTo>
                    <a:pt x="2180971" y="5186299"/>
                    <a:pt x="2180971" y="5205857"/>
                    <a:pt x="2168779" y="5218176"/>
                  </a:cubicBezTo>
                  <a:lnTo>
                    <a:pt x="2131822" y="5255133"/>
                  </a:lnTo>
                  <a:lnTo>
                    <a:pt x="2113915" y="5237226"/>
                  </a:lnTo>
                  <a:lnTo>
                    <a:pt x="2131822" y="5255133"/>
                  </a:lnTo>
                  <a:cubicBezTo>
                    <a:pt x="2132330" y="5254625"/>
                    <a:pt x="2135759" y="5250942"/>
                    <a:pt x="2135759" y="5244084"/>
                  </a:cubicBezTo>
                  <a:lnTo>
                    <a:pt x="2110359" y="5244084"/>
                  </a:lnTo>
                  <a:lnTo>
                    <a:pt x="2135759" y="5244084"/>
                  </a:lnTo>
                  <a:cubicBezTo>
                    <a:pt x="2135759" y="5237226"/>
                    <a:pt x="2132203" y="5233416"/>
                    <a:pt x="2131822" y="5233035"/>
                  </a:cubicBezTo>
                  <a:lnTo>
                    <a:pt x="2168779" y="5269992"/>
                  </a:lnTo>
                  <a:lnTo>
                    <a:pt x="2150872" y="5287899"/>
                  </a:lnTo>
                  <a:lnTo>
                    <a:pt x="2168779" y="5269992"/>
                  </a:lnTo>
                  <a:cubicBezTo>
                    <a:pt x="2180971" y="5282184"/>
                    <a:pt x="2180971" y="5301742"/>
                    <a:pt x="2168779" y="5313934"/>
                  </a:cubicBezTo>
                  <a:cubicBezTo>
                    <a:pt x="2163064" y="5319649"/>
                    <a:pt x="2155190" y="5323078"/>
                    <a:pt x="2146808" y="5323078"/>
                  </a:cubicBezTo>
                  <a:lnTo>
                    <a:pt x="2146808" y="5297678"/>
                  </a:lnTo>
                  <a:lnTo>
                    <a:pt x="2146808" y="5323078"/>
                  </a:lnTo>
                  <a:cubicBezTo>
                    <a:pt x="2138426" y="5323078"/>
                    <a:pt x="2130552" y="5319649"/>
                    <a:pt x="2124837" y="5313934"/>
                  </a:cubicBezTo>
                  <a:lnTo>
                    <a:pt x="2142744" y="5296027"/>
                  </a:lnTo>
                  <a:lnTo>
                    <a:pt x="2124837" y="5313934"/>
                  </a:lnTo>
                  <a:lnTo>
                    <a:pt x="2087880" y="5276977"/>
                  </a:lnTo>
                  <a:cubicBezTo>
                    <a:pt x="2086991" y="5276088"/>
                    <a:pt x="2086229" y="5275199"/>
                    <a:pt x="2085467" y="5274310"/>
                  </a:cubicBezTo>
                  <a:cubicBezTo>
                    <a:pt x="2083308" y="5271516"/>
                    <a:pt x="2081149" y="5268087"/>
                    <a:pt x="2079244" y="5264150"/>
                  </a:cubicBezTo>
                  <a:cubicBezTo>
                    <a:pt x="2076450" y="5258308"/>
                    <a:pt x="2074672" y="5251577"/>
                    <a:pt x="2074672" y="5244084"/>
                  </a:cubicBezTo>
                  <a:lnTo>
                    <a:pt x="2100072" y="5244084"/>
                  </a:lnTo>
                  <a:lnTo>
                    <a:pt x="2074672" y="5244084"/>
                  </a:lnTo>
                  <a:cubicBezTo>
                    <a:pt x="2074672" y="5231003"/>
                    <a:pt x="2080133" y="5219954"/>
                    <a:pt x="2087880" y="5212207"/>
                  </a:cubicBezTo>
                  <a:lnTo>
                    <a:pt x="2105787" y="5230241"/>
                  </a:lnTo>
                  <a:lnTo>
                    <a:pt x="2087499" y="5212588"/>
                  </a:lnTo>
                  <a:lnTo>
                    <a:pt x="2124456" y="5174488"/>
                  </a:lnTo>
                  <a:cubicBezTo>
                    <a:pt x="2126488" y="5172456"/>
                    <a:pt x="2128774" y="5170678"/>
                    <a:pt x="2131314" y="5169408"/>
                  </a:cubicBezTo>
                  <a:cubicBezTo>
                    <a:pt x="2136648" y="5166741"/>
                    <a:pt x="2142236" y="5165852"/>
                    <a:pt x="2146681" y="5165852"/>
                  </a:cubicBezTo>
                  <a:lnTo>
                    <a:pt x="2146681" y="5191252"/>
                  </a:lnTo>
                  <a:lnTo>
                    <a:pt x="2146681" y="5165852"/>
                  </a:lnTo>
                  <a:moveTo>
                    <a:pt x="2146681" y="5216652"/>
                  </a:moveTo>
                  <a:cubicBezTo>
                    <a:pt x="2148332" y="5216652"/>
                    <a:pt x="2150999" y="5216398"/>
                    <a:pt x="2154047" y="5214874"/>
                  </a:cubicBezTo>
                  <a:lnTo>
                    <a:pt x="2142744" y="5192141"/>
                  </a:lnTo>
                  <a:lnTo>
                    <a:pt x="2161032" y="5209794"/>
                  </a:lnTo>
                  <a:lnTo>
                    <a:pt x="2124075" y="5247894"/>
                  </a:lnTo>
                  <a:lnTo>
                    <a:pt x="2123694" y="5248275"/>
                  </a:lnTo>
                  <a:cubicBezTo>
                    <a:pt x="2124583" y="5247386"/>
                    <a:pt x="2125472" y="5245608"/>
                    <a:pt x="2125472" y="5244084"/>
                  </a:cubicBezTo>
                  <a:cubicBezTo>
                    <a:pt x="2125472" y="5243195"/>
                    <a:pt x="2125218" y="5242560"/>
                    <a:pt x="2125091" y="5242306"/>
                  </a:cubicBezTo>
                  <a:cubicBezTo>
                    <a:pt x="2125091" y="5242306"/>
                    <a:pt x="2125345" y="5242814"/>
                    <a:pt x="2126107" y="5243830"/>
                  </a:cubicBezTo>
                  <a:lnTo>
                    <a:pt x="2105787" y="5259070"/>
                  </a:lnTo>
                  <a:lnTo>
                    <a:pt x="2123694" y="5241163"/>
                  </a:lnTo>
                  <a:lnTo>
                    <a:pt x="2160651" y="5278120"/>
                  </a:lnTo>
                  <a:cubicBezTo>
                    <a:pt x="2157222" y="5274691"/>
                    <a:pt x="2152269" y="5272405"/>
                    <a:pt x="2146681" y="5272405"/>
                  </a:cubicBezTo>
                  <a:cubicBezTo>
                    <a:pt x="2141093" y="5272405"/>
                    <a:pt x="2136267" y="5274691"/>
                    <a:pt x="2132711" y="5278120"/>
                  </a:cubicBezTo>
                  <a:lnTo>
                    <a:pt x="2150618" y="5296027"/>
                  </a:lnTo>
                  <a:lnTo>
                    <a:pt x="2132711" y="5278120"/>
                  </a:lnTo>
                  <a:cubicBezTo>
                    <a:pt x="2125091" y="5285740"/>
                    <a:pt x="2125091" y="5298313"/>
                    <a:pt x="2132711" y="5305933"/>
                  </a:cubicBezTo>
                  <a:lnTo>
                    <a:pt x="2095754" y="5268976"/>
                  </a:lnTo>
                  <a:lnTo>
                    <a:pt x="2113661" y="5251069"/>
                  </a:lnTo>
                  <a:lnTo>
                    <a:pt x="2095754" y="5268976"/>
                  </a:lnTo>
                  <a:cubicBezTo>
                    <a:pt x="2090674" y="5263896"/>
                    <a:pt x="2084832" y="5255514"/>
                    <a:pt x="2084832" y="5244084"/>
                  </a:cubicBezTo>
                  <a:cubicBezTo>
                    <a:pt x="2084832" y="5232654"/>
                    <a:pt x="2090674" y="5224272"/>
                    <a:pt x="2095754" y="5219192"/>
                  </a:cubicBezTo>
                  <a:lnTo>
                    <a:pt x="2132711" y="5182235"/>
                  </a:lnTo>
                  <a:lnTo>
                    <a:pt x="2150618" y="5200142"/>
                  </a:lnTo>
                  <a:lnTo>
                    <a:pt x="2132711" y="5182235"/>
                  </a:lnTo>
                  <a:cubicBezTo>
                    <a:pt x="2125091" y="5189855"/>
                    <a:pt x="2125091" y="5202428"/>
                    <a:pt x="2132711" y="5210048"/>
                  </a:cubicBezTo>
                  <a:lnTo>
                    <a:pt x="2150618" y="5192141"/>
                  </a:lnTo>
                  <a:lnTo>
                    <a:pt x="2139315" y="5214874"/>
                  </a:lnTo>
                  <a:cubicBezTo>
                    <a:pt x="2142363" y="5216398"/>
                    <a:pt x="2145030" y="5216652"/>
                    <a:pt x="2146681" y="5216652"/>
                  </a:cubicBezTo>
                  <a:close/>
                  <a:moveTo>
                    <a:pt x="431800" y="50800"/>
                  </a:moveTo>
                  <a:cubicBezTo>
                    <a:pt x="221869" y="50800"/>
                    <a:pt x="50800" y="221869"/>
                    <a:pt x="50800" y="431800"/>
                  </a:cubicBezTo>
                  <a:lnTo>
                    <a:pt x="25400" y="431800"/>
                  </a:lnTo>
                  <a:lnTo>
                    <a:pt x="50800" y="431800"/>
                  </a:lnTo>
                  <a:lnTo>
                    <a:pt x="50800" y="5043043"/>
                  </a:lnTo>
                  <a:lnTo>
                    <a:pt x="25400" y="5043043"/>
                  </a:lnTo>
                  <a:lnTo>
                    <a:pt x="50800" y="5043043"/>
                  </a:lnTo>
                  <a:cubicBezTo>
                    <a:pt x="50800" y="5252974"/>
                    <a:pt x="221869" y="5424043"/>
                    <a:pt x="431800" y="5424043"/>
                  </a:cubicBezTo>
                  <a:lnTo>
                    <a:pt x="431800" y="5449443"/>
                  </a:lnTo>
                  <a:lnTo>
                    <a:pt x="431800" y="5424043"/>
                  </a:lnTo>
                  <a:lnTo>
                    <a:pt x="2339086" y="5424043"/>
                  </a:lnTo>
                  <a:lnTo>
                    <a:pt x="2339086" y="5449443"/>
                  </a:lnTo>
                  <a:lnTo>
                    <a:pt x="2339086" y="5424043"/>
                  </a:lnTo>
                  <a:cubicBezTo>
                    <a:pt x="2549017" y="5424043"/>
                    <a:pt x="2720086" y="5252974"/>
                    <a:pt x="2720086" y="5043043"/>
                  </a:cubicBezTo>
                  <a:lnTo>
                    <a:pt x="2745486" y="5043043"/>
                  </a:lnTo>
                  <a:lnTo>
                    <a:pt x="2720086" y="5043043"/>
                  </a:lnTo>
                  <a:lnTo>
                    <a:pt x="2720086" y="431800"/>
                  </a:lnTo>
                  <a:lnTo>
                    <a:pt x="2745486" y="431800"/>
                  </a:lnTo>
                  <a:lnTo>
                    <a:pt x="2720086" y="431800"/>
                  </a:lnTo>
                  <a:cubicBezTo>
                    <a:pt x="2720086" y="221869"/>
                    <a:pt x="2549017" y="50800"/>
                    <a:pt x="2339086" y="50800"/>
                  </a:cubicBezTo>
                  <a:lnTo>
                    <a:pt x="2339086" y="25400"/>
                  </a:lnTo>
                  <a:lnTo>
                    <a:pt x="2339086" y="50800"/>
                  </a:lnTo>
                  <a:lnTo>
                    <a:pt x="431800" y="50800"/>
                  </a:lnTo>
                  <a:lnTo>
                    <a:pt x="431800" y="25400"/>
                  </a:lnTo>
                  <a:lnTo>
                    <a:pt x="431800" y="50800"/>
                  </a:lnTo>
                  <a:moveTo>
                    <a:pt x="431800" y="0"/>
                  </a:moveTo>
                  <a:lnTo>
                    <a:pt x="2339086" y="0"/>
                  </a:lnTo>
                  <a:cubicBezTo>
                    <a:pt x="2577084" y="0"/>
                    <a:pt x="2770886" y="193802"/>
                    <a:pt x="2770886" y="431800"/>
                  </a:cubicBezTo>
                  <a:lnTo>
                    <a:pt x="2770886" y="5043043"/>
                  </a:lnTo>
                  <a:cubicBezTo>
                    <a:pt x="2770886" y="5281041"/>
                    <a:pt x="2577084" y="5474843"/>
                    <a:pt x="2339086" y="5474843"/>
                  </a:cubicBezTo>
                  <a:lnTo>
                    <a:pt x="431800" y="5474843"/>
                  </a:lnTo>
                  <a:cubicBezTo>
                    <a:pt x="193802" y="5474843"/>
                    <a:pt x="0" y="5281041"/>
                    <a:pt x="0" y="5043043"/>
                  </a:cubicBezTo>
                  <a:lnTo>
                    <a:pt x="0" y="431800"/>
                  </a:lnTo>
                  <a:cubicBezTo>
                    <a:pt x="0" y="193802"/>
                    <a:pt x="193802" y="0"/>
                    <a:pt x="43180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21" name="Group 221"/>
          <p:cNvGrpSpPr/>
          <p:nvPr/>
        </p:nvGrpSpPr>
        <p:grpSpPr>
          <a:xfrm>
            <a:off x="13389469" y="4704374"/>
            <a:ext cx="1515999" cy="1700022"/>
            <a:chOff x="0" y="0"/>
            <a:chExt cx="2021332" cy="2266696"/>
          </a:xfrm>
        </p:grpSpPr>
        <p:sp>
          <p:nvSpPr>
            <p:cNvPr id="222" name="Freeform 222"/>
            <p:cNvSpPr/>
            <p:nvPr/>
          </p:nvSpPr>
          <p:spPr>
            <a:xfrm>
              <a:off x="0" y="0"/>
              <a:ext cx="2021332" cy="2266696"/>
            </a:xfrm>
            <a:custGeom>
              <a:avLst/>
              <a:gdLst/>
              <a:ahLst/>
              <a:cxnLst/>
              <a:rect l="l" t="t" r="r" b="b"/>
              <a:pathLst>
                <a:path w="2021332" h="2266696">
                  <a:moveTo>
                    <a:pt x="1811274" y="0"/>
                  </a:moveTo>
                  <a:lnTo>
                    <a:pt x="1238250" y="256159"/>
                  </a:lnTo>
                  <a:lnTo>
                    <a:pt x="1123061" y="307594"/>
                  </a:lnTo>
                  <a:cubicBezTo>
                    <a:pt x="1088136" y="303657"/>
                    <a:pt x="1050544" y="301752"/>
                    <a:pt x="1009904" y="301752"/>
                  </a:cubicBezTo>
                  <a:lnTo>
                    <a:pt x="988187" y="473964"/>
                  </a:lnTo>
                  <a:cubicBezTo>
                    <a:pt x="977265" y="559943"/>
                    <a:pt x="906399" y="607695"/>
                    <a:pt x="835152" y="607695"/>
                  </a:cubicBezTo>
                  <a:cubicBezTo>
                    <a:pt x="780923" y="607695"/>
                    <a:pt x="726313" y="579882"/>
                    <a:pt x="697992" y="520319"/>
                  </a:cubicBezTo>
                  <a:lnTo>
                    <a:pt x="594233" y="301752"/>
                  </a:lnTo>
                  <a:lnTo>
                    <a:pt x="404114" y="301752"/>
                  </a:lnTo>
                  <a:cubicBezTo>
                    <a:pt x="248666" y="301752"/>
                    <a:pt x="119380" y="413131"/>
                    <a:pt x="91440" y="560451"/>
                  </a:cubicBezTo>
                  <a:lnTo>
                    <a:pt x="0" y="1014984"/>
                  </a:lnTo>
                  <a:lnTo>
                    <a:pt x="0" y="1316609"/>
                  </a:lnTo>
                  <a:lnTo>
                    <a:pt x="85852" y="1307719"/>
                  </a:lnTo>
                  <a:lnTo>
                    <a:pt x="85852" y="2261616"/>
                  </a:lnTo>
                  <a:lnTo>
                    <a:pt x="1433703" y="2266696"/>
                  </a:lnTo>
                  <a:lnTo>
                    <a:pt x="1483360" y="1448562"/>
                  </a:lnTo>
                  <a:lnTo>
                    <a:pt x="1559306" y="1341374"/>
                  </a:lnTo>
                  <a:cubicBezTo>
                    <a:pt x="1615567" y="1262126"/>
                    <a:pt x="1627886" y="1160145"/>
                    <a:pt x="1592453" y="1069721"/>
                  </a:cubicBezTo>
                  <a:lnTo>
                    <a:pt x="1456944" y="725170"/>
                  </a:lnTo>
                  <a:lnTo>
                    <a:pt x="1646555" y="641350"/>
                  </a:lnTo>
                  <a:lnTo>
                    <a:pt x="2021332" y="475742"/>
                  </a:lnTo>
                  <a:lnTo>
                    <a:pt x="1811274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23" name="Group 223"/>
          <p:cNvGrpSpPr/>
          <p:nvPr/>
        </p:nvGrpSpPr>
        <p:grpSpPr>
          <a:xfrm>
            <a:off x="13390573" y="5614166"/>
            <a:ext cx="352235" cy="788575"/>
            <a:chOff x="0" y="0"/>
            <a:chExt cx="469646" cy="1051433"/>
          </a:xfrm>
        </p:grpSpPr>
        <p:sp>
          <p:nvSpPr>
            <p:cNvPr id="224" name="Freeform 224"/>
            <p:cNvSpPr/>
            <p:nvPr/>
          </p:nvSpPr>
          <p:spPr>
            <a:xfrm>
              <a:off x="0" y="0"/>
              <a:ext cx="469646" cy="1051433"/>
            </a:xfrm>
            <a:custGeom>
              <a:avLst/>
              <a:gdLst/>
              <a:ahLst/>
              <a:cxnLst/>
              <a:rect l="l" t="t" r="r" b="b"/>
              <a:pathLst>
                <a:path w="469646" h="1051433">
                  <a:moveTo>
                    <a:pt x="467995" y="0"/>
                  </a:moveTo>
                  <a:lnTo>
                    <a:pt x="465201" y="381"/>
                  </a:lnTo>
                  <a:lnTo>
                    <a:pt x="0" y="48260"/>
                  </a:lnTo>
                  <a:lnTo>
                    <a:pt x="0" y="1043051"/>
                  </a:lnTo>
                  <a:cubicBezTo>
                    <a:pt x="1651" y="1045845"/>
                    <a:pt x="3302" y="1048639"/>
                    <a:pt x="5207" y="1051433"/>
                  </a:cubicBezTo>
                  <a:lnTo>
                    <a:pt x="429641" y="1051433"/>
                  </a:lnTo>
                  <a:cubicBezTo>
                    <a:pt x="455041" y="1004316"/>
                    <a:pt x="469646" y="947928"/>
                    <a:pt x="469646" y="887349"/>
                  </a:cubicBezTo>
                  <a:lnTo>
                    <a:pt x="467995" y="0"/>
                  </a:lnTo>
                  <a:close/>
                </a:path>
              </a:pathLst>
            </a:custGeom>
            <a:solidFill>
              <a:srgbClr val="FCD0B9"/>
            </a:solidFill>
          </p:spPr>
        </p:sp>
      </p:grpSp>
      <p:grpSp>
        <p:nvGrpSpPr>
          <p:cNvPr id="225" name="Group 225"/>
          <p:cNvGrpSpPr/>
          <p:nvPr/>
        </p:nvGrpSpPr>
        <p:grpSpPr>
          <a:xfrm>
            <a:off x="13327214" y="3889280"/>
            <a:ext cx="1126522" cy="1145286"/>
            <a:chOff x="0" y="0"/>
            <a:chExt cx="1502030" cy="1527048"/>
          </a:xfrm>
        </p:grpSpPr>
        <p:sp>
          <p:nvSpPr>
            <p:cNvPr id="226" name="Freeform 226"/>
            <p:cNvSpPr/>
            <p:nvPr/>
          </p:nvSpPr>
          <p:spPr>
            <a:xfrm>
              <a:off x="0" y="0"/>
              <a:ext cx="1502029" cy="1527048"/>
            </a:xfrm>
            <a:custGeom>
              <a:avLst/>
              <a:gdLst/>
              <a:ahLst/>
              <a:cxnLst/>
              <a:rect l="l" t="t" r="r" b="b"/>
              <a:pathLst>
                <a:path w="1502029" h="1527048">
                  <a:moveTo>
                    <a:pt x="726186" y="0"/>
                  </a:moveTo>
                  <a:cubicBezTo>
                    <a:pt x="524637" y="0"/>
                    <a:pt x="360045" y="158750"/>
                    <a:pt x="350774" y="358140"/>
                  </a:cubicBezTo>
                  <a:cubicBezTo>
                    <a:pt x="323088" y="375285"/>
                    <a:pt x="292989" y="391160"/>
                    <a:pt x="260350" y="406781"/>
                  </a:cubicBezTo>
                  <a:lnTo>
                    <a:pt x="245999" y="413639"/>
                  </a:lnTo>
                  <a:cubicBezTo>
                    <a:pt x="50546" y="506476"/>
                    <a:pt x="0" y="738759"/>
                    <a:pt x="93345" y="871855"/>
                  </a:cubicBezTo>
                  <a:lnTo>
                    <a:pt x="120015" y="910463"/>
                  </a:lnTo>
                  <a:cubicBezTo>
                    <a:pt x="124079" y="916559"/>
                    <a:pt x="128524" y="922274"/>
                    <a:pt x="133096" y="927862"/>
                  </a:cubicBezTo>
                  <a:cubicBezTo>
                    <a:pt x="149733" y="948563"/>
                    <a:pt x="154305" y="973709"/>
                    <a:pt x="144907" y="996442"/>
                  </a:cubicBezTo>
                  <a:cubicBezTo>
                    <a:pt x="127508" y="1038733"/>
                    <a:pt x="118364" y="1084834"/>
                    <a:pt x="120396" y="1134237"/>
                  </a:cubicBezTo>
                  <a:cubicBezTo>
                    <a:pt x="127762" y="1317625"/>
                    <a:pt x="289560" y="1481074"/>
                    <a:pt x="502793" y="1518666"/>
                  </a:cubicBezTo>
                  <a:cubicBezTo>
                    <a:pt x="534924" y="1524254"/>
                    <a:pt x="566674" y="1527048"/>
                    <a:pt x="597789" y="1527048"/>
                  </a:cubicBezTo>
                  <a:cubicBezTo>
                    <a:pt x="709930" y="1527048"/>
                    <a:pt x="813181" y="1491869"/>
                    <a:pt x="891286" y="1432306"/>
                  </a:cubicBezTo>
                  <a:cubicBezTo>
                    <a:pt x="1010666" y="1341501"/>
                    <a:pt x="1145794" y="1266825"/>
                    <a:pt x="1283589" y="1196975"/>
                  </a:cubicBezTo>
                  <a:cubicBezTo>
                    <a:pt x="1396111" y="1139825"/>
                    <a:pt x="1476375" y="1040257"/>
                    <a:pt x="1491615" y="919099"/>
                  </a:cubicBezTo>
                  <a:cubicBezTo>
                    <a:pt x="1502029" y="836676"/>
                    <a:pt x="1480820" y="756666"/>
                    <a:pt x="1436624" y="687451"/>
                  </a:cubicBezTo>
                  <a:cubicBezTo>
                    <a:pt x="1426972" y="669544"/>
                    <a:pt x="1417574" y="653288"/>
                    <a:pt x="1408938" y="638683"/>
                  </a:cubicBezTo>
                  <a:cubicBezTo>
                    <a:pt x="1378458" y="588264"/>
                    <a:pt x="1332992" y="533400"/>
                    <a:pt x="1345057" y="479044"/>
                  </a:cubicBezTo>
                  <a:cubicBezTo>
                    <a:pt x="1361059" y="405511"/>
                    <a:pt x="1332484" y="326771"/>
                    <a:pt x="1284859" y="261620"/>
                  </a:cubicBezTo>
                  <a:cubicBezTo>
                    <a:pt x="1236599" y="109982"/>
                    <a:pt x="1094486" y="0"/>
                    <a:pt x="92684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7" name="Group 227"/>
          <p:cNvGrpSpPr/>
          <p:nvPr/>
        </p:nvGrpSpPr>
        <p:grpSpPr>
          <a:xfrm>
            <a:off x="13635010" y="4078294"/>
            <a:ext cx="684181" cy="1155859"/>
            <a:chOff x="0" y="0"/>
            <a:chExt cx="912241" cy="1541145"/>
          </a:xfrm>
        </p:grpSpPr>
        <p:sp>
          <p:nvSpPr>
            <p:cNvPr id="228" name="Freeform 228"/>
            <p:cNvSpPr/>
            <p:nvPr/>
          </p:nvSpPr>
          <p:spPr>
            <a:xfrm>
              <a:off x="0" y="0"/>
              <a:ext cx="912241" cy="1541145"/>
            </a:xfrm>
            <a:custGeom>
              <a:avLst/>
              <a:gdLst/>
              <a:ahLst/>
              <a:cxnLst/>
              <a:rect l="l" t="t" r="r" b="b"/>
              <a:pathLst>
                <a:path w="912241" h="1541145">
                  <a:moveTo>
                    <a:pt x="746379" y="0"/>
                  </a:moveTo>
                  <a:cubicBezTo>
                    <a:pt x="722630" y="127889"/>
                    <a:pt x="622808" y="234442"/>
                    <a:pt x="487299" y="259715"/>
                  </a:cubicBezTo>
                  <a:lnTo>
                    <a:pt x="147955" y="323215"/>
                  </a:lnTo>
                  <a:lnTo>
                    <a:pt x="161417" y="395605"/>
                  </a:lnTo>
                  <a:lnTo>
                    <a:pt x="123698" y="402717"/>
                  </a:lnTo>
                  <a:cubicBezTo>
                    <a:pt x="49403" y="416560"/>
                    <a:pt x="0" y="488696"/>
                    <a:pt x="13843" y="562991"/>
                  </a:cubicBezTo>
                  <a:cubicBezTo>
                    <a:pt x="26162" y="628777"/>
                    <a:pt x="84328" y="675005"/>
                    <a:pt x="148971" y="675005"/>
                  </a:cubicBezTo>
                  <a:cubicBezTo>
                    <a:pt x="157226" y="675005"/>
                    <a:pt x="165608" y="674243"/>
                    <a:pt x="174117" y="672719"/>
                  </a:cubicBezTo>
                  <a:lnTo>
                    <a:pt x="214503" y="665099"/>
                  </a:lnTo>
                  <a:cubicBezTo>
                    <a:pt x="229489" y="713105"/>
                    <a:pt x="254127" y="755904"/>
                    <a:pt x="285877" y="791972"/>
                  </a:cubicBezTo>
                  <a:lnTo>
                    <a:pt x="285877" y="1236218"/>
                  </a:lnTo>
                  <a:cubicBezTo>
                    <a:pt x="285877" y="1299210"/>
                    <a:pt x="336423" y="1497457"/>
                    <a:pt x="399161" y="1497457"/>
                  </a:cubicBezTo>
                  <a:lnTo>
                    <a:pt x="556641" y="1541145"/>
                  </a:lnTo>
                  <a:cubicBezTo>
                    <a:pt x="619506" y="1541145"/>
                    <a:pt x="677799" y="1299337"/>
                    <a:pt x="677799" y="1236218"/>
                  </a:cubicBezTo>
                  <a:lnTo>
                    <a:pt x="677799" y="887349"/>
                  </a:lnTo>
                  <a:cubicBezTo>
                    <a:pt x="752221" y="858393"/>
                    <a:pt x="812800" y="805688"/>
                    <a:pt x="852043" y="739775"/>
                  </a:cubicBezTo>
                  <a:cubicBezTo>
                    <a:pt x="894461" y="668782"/>
                    <a:pt x="912241" y="582549"/>
                    <a:pt x="895731" y="494792"/>
                  </a:cubicBezTo>
                  <a:lnTo>
                    <a:pt x="836041" y="176403"/>
                  </a:lnTo>
                  <a:cubicBezTo>
                    <a:pt x="823214" y="107569"/>
                    <a:pt x="791083" y="47371"/>
                    <a:pt x="746379" y="0"/>
                  </a:cubicBezTo>
                  <a:close/>
                </a:path>
              </a:pathLst>
            </a:custGeom>
            <a:solidFill>
              <a:srgbClr val="FCD0B9"/>
            </a:solidFill>
          </p:spPr>
        </p:sp>
      </p:grpSp>
      <p:grpSp>
        <p:nvGrpSpPr>
          <p:cNvPr id="229" name="Group 229"/>
          <p:cNvGrpSpPr/>
          <p:nvPr/>
        </p:nvGrpSpPr>
        <p:grpSpPr>
          <a:xfrm>
            <a:off x="13771626" y="4573140"/>
            <a:ext cx="502349" cy="277272"/>
            <a:chOff x="0" y="0"/>
            <a:chExt cx="669798" cy="369696"/>
          </a:xfrm>
        </p:grpSpPr>
        <p:sp>
          <p:nvSpPr>
            <p:cNvPr id="230" name="Freeform 230"/>
            <p:cNvSpPr/>
            <p:nvPr/>
          </p:nvSpPr>
          <p:spPr>
            <a:xfrm>
              <a:off x="0" y="0"/>
              <a:ext cx="669798" cy="369697"/>
            </a:xfrm>
            <a:custGeom>
              <a:avLst/>
              <a:gdLst/>
              <a:ahLst/>
              <a:cxnLst/>
              <a:rect l="l" t="t" r="r" b="b"/>
              <a:pathLst>
                <a:path w="669798" h="369697">
                  <a:moveTo>
                    <a:pt x="23495" y="0"/>
                  </a:moveTo>
                  <a:cubicBezTo>
                    <a:pt x="13716" y="0"/>
                    <a:pt x="0" y="8128"/>
                    <a:pt x="762" y="11303"/>
                  </a:cubicBezTo>
                  <a:cubicBezTo>
                    <a:pt x="17145" y="82804"/>
                    <a:pt x="54356" y="144780"/>
                    <a:pt x="104648" y="191897"/>
                  </a:cubicBezTo>
                  <a:cubicBezTo>
                    <a:pt x="113792" y="291211"/>
                    <a:pt x="197866" y="369697"/>
                    <a:pt x="299593" y="369697"/>
                  </a:cubicBezTo>
                  <a:cubicBezTo>
                    <a:pt x="374777" y="369697"/>
                    <a:pt x="440436" y="326771"/>
                    <a:pt x="473329" y="264033"/>
                  </a:cubicBezTo>
                  <a:cubicBezTo>
                    <a:pt x="562229" y="230378"/>
                    <a:pt x="631698" y="163068"/>
                    <a:pt x="669798" y="80137"/>
                  </a:cubicBezTo>
                  <a:cubicBezTo>
                    <a:pt x="619887" y="163703"/>
                    <a:pt x="535813" y="226314"/>
                    <a:pt x="432562" y="245618"/>
                  </a:cubicBezTo>
                  <a:cubicBezTo>
                    <a:pt x="410591" y="249682"/>
                    <a:pt x="388747" y="251714"/>
                    <a:pt x="367284" y="251714"/>
                  </a:cubicBezTo>
                  <a:cubicBezTo>
                    <a:pt x="215011" y="251587"/>
                    <a:pt x="78105" y="152273"/>
                    <a:pt x="32258" y="5461"/>
                  </a:cubicBezTo>
                  <a:cubicBezTo>
                    <a:pt x="30988" y="1524"/>
                    <a:pt x="27559" y="0"/>
                    <a:pt x="23495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231" name="Group 231"/>
          <p:cNvGrpSpPr/>
          <p:nvPr/>
        </p:nvGrpSpPr>
        <p:grpSpPr>
          <a:xfrm>
            <a:off x="13672682" y="4541890"/>
            <a:ext cx="136397" cy="133160"/>
            <a:chOff x="0" y="0"/>
            <a:chExt cx="181863" cy="177546"/>
          </a:xfrm>
        </p:grpSpPr>
        <p:sp>
          <p:nvSpPr>
            <p:cNvPr id="232" name="Freeform 232"/>
            <p:cNvSpPr/>
            <p:nvPr/>
          </p:nvSpPr>
          <p:spPr>
            <a:xfrm>
              <a:off x="0" y="0"/>
              <a:ext cx="181864" cy="177546"/>
            </a:xfrm>
            <a:custGeom>
              <a:avLst/>
              <a:gdLst/>
              <a:ahLst/>
              <a:cxnLst/>
              <a:rect l="l" t="t" r="r" b="b"/>
              <a:pathLst>
                <a:path w="181864" h="177546">
                  <a:moveTo>
                    <a:pt x="90297" y="0"/>
                  </a:moveTo>
                  <a:cubicBezTo>
                    <a:pt x="88519" y="0"/>
                    <a:pt x="86614" y="0"/>
                    <a:pt x="84836" y="127"/>
                  </a:cubicBezTo>
                  <a:cubicBezTo>
                    <a:pt x="81153" y="254"/>
                    <a:pt x="78232" y="3556"/>
                    <a:pt x="78486" y="7239"/>
                  </a:cubicBezTo>
                  <a:cubicBezTo>
                    <a:pt x="78740" y="10922"/>
                    <a:pt x="81915" y="13589"/>
                    <a:pt x="85344" y="13589"/>
                  </a:cubicBezTo>
                  <a:cubicBezTo>
                    <a:pt x="85471" y="13589"/>
                    <a:pt x="85598" y="13589"/>
                    <a:pt x="85725" y="13589"/>
                  </a:cubicBezTo>
                  <a:cubicBezTo>
                    <a:pt x="87376" y="13462"/>
                    <a:pt x="88900" y="13462"/>
                    <a:pt x="90551" y="13462"/>
                  </a:cubicBezTo>
                  <a:cubicBezTo>
                    <a:pt x="129921" y="13462"/>
                    <a:pt x="162941" y="44323"/>
                    <a:pt x="165481" y="84328"/>
                  </a:cubicBezTo>
                  <a:cubicBezTo>
                    <a:pt x="167894" y="125857"/>
                    <a:pt x="136144" y="161544"/>
                    <a:pt x="94742" y="163957"/>
                  </a:cubicBezTo>
                  <a:cubicBezTo>
                    <a:pt x="93218" y="164084"/>
                    <a:pt x="91694" y="164084"/>
                    <a:pt x="90297" y="164084"/>
                  </a:cubicBezTo>
                  <a:cubicBezTo>
                    <a:pt x="50673" y="164084"/>
                    <a:pt x="17272" y="133223"/>
                    <a:pt x="14986" y="93218"/>
                  </a:cubicBezTo>
                  <a:cubicBezTo>
                    <a:pt x="13843" y="75819"/>
                    <a:pt x="19050" y="58420"/>
                    <a:pt x="29337" y="44450"/>
                  </a:cubicBezTo>
                  <a:cubicBezTo>
                    <a:pt x="31369" y="41402"/>
                    <a:pt x="30861" y="37211"/>
                    <a:pt x="27813" y="34925"/>
                  </a:cubicBezTo>
                  <a:cubicBezTo>
                    <a:pt x="26670" y="34036"/>
                    <a:pt x="25273" y="33655"/>
                    <a:pt x="23876" y="33655"/>
                  </a:cubicBezTo>
                  <a:cubicBezTo>
                    <a:pt x="21717" y="33655"/>
                    <a:pt x="19685" y="34671"/>
                    <a:pt x="18288" y="36449"/>
                  </a:cubicBezTo>
                  <a:cubicBezTo>
                    <a:pt x="6096" y="53086"/>
                    <a:pt x="0" y="73660"/>
                    <a:pt x="1397" y="94234"/>
                  </a:cubicBezTo>
                  <a:cubicBezTo>
                    <a:pt x="2921" y="117856"/>
                    <a:pt x="13335" y="139700"/>
                    <a:pt x="31115" y="155321"/>
                  </a:cubicBezTo>
                  <a:cubicBezTo>
                    <a:pt x="47625" y="169672"/>
                    <a:pt x="68326" y="177546"/>
                    <a:pt x="90043" y="177546"/>
                  </a:cubicBezTo>
                  <a:cubicBezTo>
                    <a:pt x="91694" y="177546"/>
                    <a:pt x="93599" y="177546"/>
                    <a:pt x="95504" y="177419"/>
                  </a:cubicBezTo>
                  <a:cubicBezTo>
                    <a:pt x="144526" y="174625"/>
                    <a:pt x="181864" y="132334"/>
                    <a:pt x="178943" y="83312"/>
                  </a:cubicBezTo>
                  <a:cubicBezTo>
                    <a:pt x="175895" y="36449"/>
                    <a:pt x="136906" y="0"/>
                    <a:pt x="9029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33" name="Group 233"/>
          <p:cNvGrpSpPr/>
          <p:nvPr/>
        </p:nvGrpSpPr>
        <p:grpSpPr>
          <a:xfrm>
            <a:off x="14172026" y="3739697"/>
            <a:ext cx="1309021" cy="1308735"/>
            <a:chOff x="0" y="0"/>
            <a:chExt cx="1745361" cy="1744980"/>
          </a:xfrm>
        </p:grpSpPr>
        <p:sp>
          <p:nvSpPr>
            <p:cNvPr id="234" name="Freeform 234"/>
            <p:cNvSpPr/>
            <p:nvPr/>
          </p:nvSpPr>
          <p:spPr>
            <a:xfrm>
              <a:off x="0" y="0"/>
              <a:ext cx="1745361" cy="1744980"/>
            </a:xfrm>
            <a:custGeom>
              <a:avLst/>
              <a:gdLst/>
              <a:ahLst/>
              <a:cxnLst/>
              <a:rect l="l" t="t" r="r" b="b"/>
              <a:pathLst>
                <a:path w="1745361" h="1744980">
                  <a:moveTo>
                    <a:pt x="168021" y="0"/>
                  </a:moveTo>
                  <a:cubicBezTo>
                    <a:pt x="154178" y="0"/>
                    <a:pt x="140335" y="5461"/>
                    <a:pt x="130048" y="16383"/>
                  </a:cubicBezTo>
                  <a:cubicBezTo>
                    <a:pt x="106299" y="41402"/>
                    <a:pt x="107061" y="80645"/>
                    <a:pt x="131572" y="104775"/>
                  </a:cubicBezTo>
                  <a:lnTo>
                    <a:pt x="275082" y="245618"/>
                  </a:lnTo>
                  <a:cubicBezTo>
                    <a:pt x="275082" y="245618"/>
                    <a:pt x="112776" y="139700"/>
                    <a:pt x="51181" y="139700"/>
                  </a:cubicBezTo>
                  <a:cubicBezTo>
                    <a:pt x="41783" y="139700"/>
                    <a:pt x="34671" y="142113"/>
                    <a:pt x="30861" y="147955"/>
                  </a:cubicBezTo>
                  <a:cubicBezTo>
                    <a:pt x="12954" y="175133"/>
                    <a:pt x="0" y="213995"/>
                    <a:pt x="109347" y="272923"/>
                  </a:cubicBezTo>
                  <a:cubicBezTo>
                    <a:pt x="218694" y="331978"/>
                    <a:pt x="327914" y="391160"/>
                    <a:pt x="327914" y="391160"/>
                  </a:cubicBezTo>
                  <a:lnTo>
                    <a:pt x="324358" y="422148"/>
                  </a:lnTo>
                  <a:cubicBezTo>
                    <a:pt x="319024" y="468376"/>
                    <a:pt x="352171" y="510032"/>
                    <a:pt x="398399" y="515239"/>
                  </a:cubicBezTo>
                  <a:lnTo>
                    <a:pt x="522859" y="580644"/>
                  </a:lnTo>
                  <a:lnTo>
                    <a:pt x="671195" y="745744"/>
                  </a:lnTo>
                  <a:lnTo>
                    <a:pt x="1015746" y="1158367"/>
                  </a:lnTo>
                  <a:lnTo>
                    <a:pt x="767842" y="1269111"/>
                  </a:lnTo>
                  <a:lnTo>
                    <a:pt x="978027" y="1744980"/>
                  </a:lnTo>
                  <a:lnTo>
                    <a:pt x="1527429" y="1502156"/>
                  </a:lnTo>
                  <a:cubicBezTo>
                    <a:pt x="1574038" y="1481582"/>
                    <a:pt x="1612138" y="1449578"/>
                    <a:pt x="1640205" y="1411097"/>
                  </a:cubicBezTo>
                  <a:cubicBezTo>
                    <a:pt x="1641729" y="1409446"/>
                    <a:pt x="1643253" y="1408049"/>
                    <a:pt x="1644777" y="1406398"/>
                  </a:cubicBezTo>
                  <a:cubicBezTo>
                    <a:pt x="1745361" y="1287018"/>
                    <a:pt x="1727581" y="1108202"/>
                    <a:pt x="1605280" y="1011301"/>
                  </a:cubicBezTo>
                  <a:lnTo>
                    <a:pt x="747522" y="345313"/>
                  </a:lnTo>
                  <a:lnTo>
                    <a:pt x="565658" y="136525"/>
                  </a:lnTo>
                  <a:cubicBezTo>
                    <a:pt x="553085" y="118872"/>
                    <a:pt x="538480" y="112776"/>
                    <a:pt x="522224" y="112776"/>
                  </a:cubicBezTo>
                  <a:cubicBezTo>
                    <a:pt x="496189" y="112776"/>
                    <a:pt x="465836" y="128651"/>
                    <a:pt x="432435" y="138557"/>
                  </a:cubicBezTo>
                  <a:lnTo>
                    <a:pt x="427355" y="136652"/>
                  </a:lnTo>
                  <a:cubicBezTo>
                    <a:pt x="420243" y="133858"/>
                    <a:pt x="412877" y="132461"/>
                    <a:pt x="405638" y="132461"/>
                  </a:cubicBezTo>
                  <a:cubicBezTo>
                    <a:pt x="385064" y="132461"/>
                    <a:pt x="365379" y="143129"/>
                    <a:pt x="354457" y="161798"/>
                  </a:cubicBezTo>
                  <a:lnTo>
                    <a:pt x="204597" y="14986"/>
                  </a:lnTo>
                  <a:cubicBezTo>
                    <a:pt x="194310" y="5080"/>
                    <a:pt x="181229" y="0"/>
                    <a:pt x="168021" y="0"/>
                  </a:cubicBezTo>
                  <a:close/>
                </a:path>
              </a:pathLst>
            </a:custGeom>
            <a:solidFill>
              <a:srgbClr val="FCD0B9"/>
            </a:solidFill>
          </p:spPr>
        </p:sp>
      </p:grpSp>
      <p:grpSp>
        <p:nvGrpSpPr>
          <p:cNvPr id="235" name="Group 235"/>
          <p:cNvGrpSpPr/>
          <p:nvPr/>
        </p:nvGrpSpPr>
        <p:grpSpPr>
          <a:xfrm>
            <a:off x="14797720" y="4607948"/>
            <a:ext cx="407099" cy="308229"/>
            <a:chOff x="0" y="0"/>
            <a:chExt cx="542798" cy="410972"/>
          </a:xfrm>
        </p:grpSpPr>
        <p:sp>
          <p:nvSpPr>
            <p:cNvPr id="236" name="Freeform 236"/>
            <p:cNvSpPr/>
            <p:nvPr/>
          </p:nvSpPr>
          <p:spPr>
            <a:xfrm>
              <a:off x="0" y="0"/>
              <a:ext cx="542798" cy="410972"/>
            </a:xfrm>
            <a:custGeom>
              <a:avLst/>
              <a:gdLst/>
              <a:ahLst/>
              <a:cxnLst/>
              <a:rect l="l" t="t" r="r" b="b"/>
              <a:pathLst>
                <a:path w="542798" h="410972">
                  <a:moveTo>
                    <a:pt x="180975" y="0"/>
                  </a:moveTo>
                  <a:cubicBezTo>
                    <a:pt x="96266" y="37338"/>
                    <a:pt x="84709" y="44450"/>
                    <a:pt x="0" y="81915"/>
                  </a:cubicBezTo>
                  <a:lnTo>
                    <a:pt x="542798" y="410972"/>
                  </a:lnTo>
                  <a:cubicBezTo>
                    <a:pt x="542798" y="410972"/>
                    <a:pt x="262382" y="124714"/>
                    <a:pt x="181102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237" name="Group 237"/>
          <p:cNvGrpSpPr/>
          <p:nvPr/>
        </p:nvGrpSpPr>
        <p:grpSpPr>
          <a:xfrm>
            <a:off x="14497705" y="3843428"/>
            <a:ext cx="43339" cy="62294"/>
            <a:chOff x="0" y="0"/>
            <a:chExt cx="57785" cy="83058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57785" cy="83058"/>
            </a:xfrm>
            <a:custGeom>
              <a:avLst/>
              <a:gdLst/>
              <a:ahLst/>
              <a:cxnLst/>
              <a:rect l="l" t="t" r="r" b="b"/>
              <a:pathLst>
                <a:path w="57785" h="83058">
                  <a:moveTo>
                    <a:pt x="7620" y="0"/>
                  </a:moveTo>
                  <a:cubicBezTo>
                    <a:pt x="5080" y="0"/>
                    <a:pt x="2794" y="1397"/>
                    <a:pt x="1778" y="3810"/>
                  </a:cubicBezTo>
                  <a:cubicBezTo>
                    <a:pt x="0" y="7112"/>
                    <a:pt x="1270" y="11176"/>
                    <a:pt x="4699" y="12954"/>
                  </a:cubicBezTo>
                  <a:cubicBezTo>
                    <a:pt x="5969" y="13462"/>
                    <a:pt x="36703" y="29210"/>
                    <a:pt x="43942" y="77216"/>
                  </a:cubicBezTo>
                  <a:cubicBezTo>
                    <a:pt x="44450" y="80645"/>
                    <a:pt x="47244" y="83058"/>
                    <a:pt x="50673" y="83058"/>
                  </a:cubicBezTo>
                  <a:cubicBezTo>
                    <a:pt x="50800" y="83058"/>
                    <a:pt x="51308" y="82931"/>
                    <a:pt x="51562" y="82931"/>
                  </a:cubicBezTo>
                  <a:cubicBezTo>
                    <a:pt x="55372" y="82423"/>
                    <a:pt x="57785" y="79121"/>
                    <a:pt x="57150" y="75184"/>
                  </a:cubicBezTo>
                  <a:cubicBezTo>
                    <a:pt x="48768" y="19812"/>
                    <a:pt x="12192" y="1524"/>
                    <a:pt x="10668" y="762"/>
                  </a:cubicBezTo>
                  <a:cubicBezTo>
                    <a:pt x="9652" y="254"/>
                    <a:pt x="8636" y="0"/>
                    <a:pt x="7620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239" name="Group 239"/>
          <p:cNvGrpSpPr/>
          <p:nvPr/>
        </p:nvGrpSpPr>
        <p:grpSpPr>
          <a:xfrm>
            <a:off x="14425758" y="3946872"/>
            <a:ext cx="167450" cy="119158"/>
            <a:chOff x="0" y="0"/>
            <a:chExt cx="223266" cy="158878"/>
          </a:xfrm>
        </p:grpSpPr>
        <p:sp>
          <p:nvSpPr>
            <p:cNvPr id="240" name="Freeform 240"/>
            <p:cNvSpPr/>
            <p:nvPr/>
          </p:nvSpPr>
          <p:spPr>
            <a:xfrm>
              <a:off x="0" y="0"/>
              <a:ext cx="223266" cy="158877"/>
            </a:xfrm>
            <a:custGeom>
              <a:avLst/>
              <a:gdLst/>
              <a:ahLst/>
              <a:cxnLst/>
              <a:rect l="l" t="t" r="r" b="b"/>
              <a:pathLst>
                <a:path w="223266" h="158877">
                  <a:moveTo>
                    <a:pt x="76073" y="0"/>
                  </a:moveTo>
                  <a:cubicBezTo>
                    <a:pt x="58039" y="0"/>
                    <a:pt x="40894" y="10287"/>
                    <a:pt x="32766" y="27559"/>
                  </a:cubicBezTo>
                  <a:lnTo>
                    <a:pt x="1651" y="93726"/>
                  </a:lnTo>
                  <a:cubicBezTo>
                    <a:pt x="0" y="97282"/>
                    <a:pt x="1524" y="101219"/>
                    <a:pt x="4826" y="102870"/>
                  </a:cubicBezTo>
                  <a:cubicBezTo>
                    <a:pt x="5715" y="103251"/>
                    <a:pt x="6604" y="103505"/>
                    <a:pt x="7493" y="103505"/>
                  </a:cubicBezTo>
                  <a:cubicBezTo>
                    <a:pt x="10160" y="103505"/>
                    <a:pt x="12573" y="101981"/>
                    <a:pt x="13716" y="99568"/>
                  </a:cubicBezTo>
                  <a:lnTo>
                    <a:pt x="45085" y="33401"/>
                  </a:lnTo>
                  <a:cubicBezTo>
                    <a:pt x="50800" y="20955"/>
                    <a:pt x="63119" y="13462"/>
                    <a:pt x="76073" y="13462"/>
                  </a:cubicBezTo>
                  <a:cubicBezTo>
                    <a:pt x="80518" y="13462"/>
                    <a:pt x="84963" y="14224"/>
                    <a:pt x="89281" y="16129"/>
                  </a:cubicBezTo>
                  <a:cubicBezTo>
                    <a:pt x="104267" y="22225"/>
                    <a:pt x="113030" y="37592"/>
                    <a:pt x="110744" y="53594"/>
                  </a:cubicBezTo>
                  <a:lnTo>
                    <a:pt x="103632" y="104267"/>
                  </a:lnTo>
                  <a:cubicBezTo>
                    <a:pt x="101600" y="118110"/>
                    <a:pt x="105664" y="131953"/>
                    <a:pt x="114808" y="142367"/>
                  </a:cubicBezTo>
                  <a:cubicBezTo>
                    <a:pt x="123952" y="152781"/>
                    <a:pt x="137033" y="158877"/>
                    <a:pt x="150876" y="158877"/>
                  </a:cubicBezTo>
                  <a:lnTo>
                    <a:pt x="216535" y="158877"/>
                  </a:lnTo>
                  <a:cubicBezTo>
                    <a:pt x="220218" y="158877"/>
                    <a:pt x="223266" y="155829"/>
                    <a:pt x="223266" y="152146"/>
                  </a:cubicBezTo>
                  <a:cubicBezTo>
                    <a:pt x="223266" y="148463"/>
                    <a:pt x="220218" y="145415"/>
                    <a:pt x="216535" y="145415"/>
                  </a:cubicBezTo>
                  <a:lnTo>
                    <a:pt x="150876" y="145415"/>
                  </a:lnTo>
                  <a:cubicBezTo>
                    <a:pt x="140970" y="145415"/>
                    <a:pt x="131445" y="141097"/>
                    <a:pt x="125095" y="133604"/>
                  </a:cubicBezTo>
                  <a:cubicBezTo>
                    <a:pt x="118491" y="125857"/>
                    <a:pt x="115570" y="116078"/>
                    <a:pt x="116840" y="106172"/>
                  </a:cubicBezTo>
                  <a:lnTo>
                    <a:pt x="123952" y="55753"/>
                  </a:lnTo>
                  <a:cubicBezTo>
                    <a:pt x="127127" y="33655"/>
                    <a:pt x="115062" y="12192"/>
                    <a:pt x="94234" y="3683"/>
                  </a:cubicBezTo>
                  <a:cubicBezTo>
                    <a:pt x="88392" y="1143"/>
                    <a:pt x="82169" y="0"/>
                    <a:pt x="76073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241" name="Group 241"/>
          <p:cNvGrpSpPr/>
          <p:nvPr/>
        </p:nvGrpSpPr>
        <p:grpSpPr>
          <a:xfrm>
            <a:off x="13389347" y="5613347"/>
            <a:ext cx="352330" cy="235934"/>
            <a:chOff x="0" y="0"/>
            <a:chExt cx="469774" cy="314579"/>
          </a:xfrm>
        </p:grpSpPr>
        <p:sp>
          <p:nvSpPr>
            <p:cNvPr id="242" name="Freeform 242"/>
            <p:cNvSpPr/>
            <p:nvPr/>
          </p:nvSpPr>
          <p:spPr>
            <a:xfrm>
              <a:off x="0" y="0"/>
              <a:ext cx="469773" cy="314579"/>
            </a:xfrm>
            <a:custGeom>
              <a:avLst/>
              <a:gdLst/>
              <a:ahLst/>
              <a:cxnLst/>
              <a:rect l="l" t="t" r="r" b="b"/>
              <a:pathLst>
                <a:path w="469773" h="314579">
                  <a:moveTo>
                    <a:pt x="469773" y="0"/>
                  </a:moveTo>
                  <a:lnTo>
                    <a:pt x="31242" y="49403"/>
                  </a:lnTo>
                  <a:lnTo>
                    <a:pt x="1270" y="52578"/>
                  </a:lnTo>
                  <a:cubicBezTo>
                    <a:pt x="508" y="68326"/>
                    <a:pt x="127" y="83947"/>
                    <a:pt x="127" y="99441"/>
                  </a:cubicBezTo>
                  <a:cubicBezTo>
                    <a:pt x="0" y="171450"/>
                    <a:pt x="6223" y="241935"/>
                    <a:pt x="2286" y="314579"/>
                  </a:cubicBezTo>
                  <a:lnTo>
                    <a:pt x="469773" y="0"/>
                  </a:ln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243" name="Group 243"/>
          <p:cNvGrpSpPr/>
          <p:nvPr/>
        </p:nvGrpSpPr>
        <p:grpSpPr>
          <a:xfrm>
            <a:off x="14105313" y="4330789"/>
            <a:ext cx="1053656" cy="1266539"/>
            <a:chOff x="0" y="0"/>
            <a:chExt cx="1404875" cy="1688719"/>
          </a:xfrm>
        </p:grpSpPr>
        <p:sp>
          <p:nvSpPr>
            <p:cNvPr id="244" name="Freeform 244"/>
            <p:cNvSpPr/>
            <p:nvPr/>
          </p:nvSpPr>
          <p:spPr>
            <a:xfrm>
              <a:off x="0" y="0"/>
              <a:ext cx="1404874" cy="1688719"/>
            </a:xfrm>
            <a:custGeom>
              <a:avLst/>
              <a:gdLst/>
              <a:ahLst/>
              <a:cxnLst/>
              <a:rect l="l" t="t" r="r" b="b"/>
              <a:pathLst>
                <a:path w="1404874" h="1688719">
                  <a:moveTo>
                    <a:pt x="949198" y="0"/>
                  </a:moveTo>
                  <a:cubicBezTo>
                    <a:pt x="860425" y="0"/>
                    <a:pt x="783590" y="66040"/>
                    <a:pt x="772287" y="156464"/>
                  </a:cubicBezTo>
                  <a:cubicBezTo>
                    <a:pt x="767969" y="191389"/>
                    <a:pt x="774192" y="225044"/>
                    <a:pt x="788035" y="254635"/>
                  </a:cubicBezTo>
                  <a:lnTo>
                    <a:pt x="697230" y="248920"/>
                  </a:lnTo>
                  <a:cubicBezTo>
                    <a:pt x="687578" y="248285"/>
                    <a:pt x="678053" y="248031"/>
                    <a:pt x="668528" y="248031"/>
                  </a:cubicBezTo>
                  <a:cubicBezTo>
                    <a:pt x="450215" y="248031"/>
                    <a:pt x="265938" y="406146"/>
                    <a:pt x="241554" y="615823"/>
                  </a:cubicBezTo>
                  <a:cubicBezTo>
                    <a:pt x="239268" y="634873"/>
                    <a:pt x="234823" y="653415"/>
                    <a:pt x="229235" y="671449"/>
                  </a:cubicBezTo>
                  <a:lnTo>
                    <a:pt x="63373" y="1213612"/>
                  </a:lnTo>
                  <a:cubicBezTo>
                    <a:pt x="0" y="1421638"/>
                    <a:pt x="153289" y="1633220"/>
                    <a:pt x="377825" y="1647571"/>
                  </a:cubicBezTo>
                  <a:lnTo>
                    <a:pt x="1004316" y="1687957"/>
                  </a:lnTo>
                  <a:cubicBezTo>
                    <a:pt x="1012444" y="1688465"/>
                    <a:pt x="1020445" y="1688719"/>
                    <a:pt x="1028319" y="1688719"/>
                  </a:cubicBezTo>
                  <a:cubicBezTo>
                    <a:pt x="1239901" y="1688719"/>
                    <a:pt x="1404874" y="1507109"/>
                    <a:pt x="1372362" y="1301877"/>
                  </a:cubicBezTo>
                  <a:lnTo>
                    <a:pt x="1283970" y="739775"/>
                  </a:lnTo>
                  <a:cubicBezTo>
                    <a:pt x="1280922" y="720471"/>
                    <a:pt x="1278763" y="700913"/>
                    <a:pt x="1279144" y="681482"/>
                  </a:cubicBezTo>
                  <a:cubicBezTo>
                    <a:pt x="1280668" y="527304"/>
                    <a:pt x="1194181" y="389763"/>
                    <a:pt x="1063117" y="315976"/>
                  </a:cubicBezTo>
                  <a:cubicBezTo>
                    <a:pt x="1096772" y="288163"/>
                    <a:pt x="1120521" y="247777"/>
                    <a:pt x="1126490" y="200787"/>
                  </a:cubicBezTo>
                  <a:cubicBezTo>
                    <a:pt x="1138682" y="102870"/>
                    <a:pt x="1069340" y="13716"/>
                    <a:pt x="971296" y="1524"/>
                  </a:cubicBezTo>
                  <a:cubicBezTo>
                    <a:pt x="963930" y="508"/>
                    <a:pt x="956564" y="0"/>
                    <a:pt x="949198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245" name="Group 245"/>
          <p:cNvGrpSpPr/>
          <p:nvPr/>
        </p:nvGrpSpPr>
        <p:grpSpPr>
          <a:xfrm>
            <a:off x="14288245" y="4809273"/>
            <a:ext cx="742569" cy="1526666"/>
            <a:chOff x="0" y="0"/>
            <a:chExt cx="990092" cy="2035555"/>
          </a:xfrm>
        </p:grpSpPr>
        <p:sp>
          <p:nvSpPr>
            <p:cNvPr id="246" name="Freeform 246"/>
            <p:cNvSpPr/>
            <p:nvPr/>
          </p:nvSpPr>
          <p:spPr>
            <a:xfrm>
              <a:off x="0" y="0"/>
              <a:ext cx="990092" cy="2035556"/>
            </a:xfrm>
            <a:custGeom>
              <a:avLst/>
              <a:gdLst/>
              <a:ahLst/>
              <a:cxnLst/>
              <a:rect l="l" t="t" r="r" b="b"/>
              <a:pathLst>
                <a:path w="990092" h="2035556">
                  <a:moveTo>
                    <a:pt x="189484" y="0"/>
                  </a:moveTo>
                  <a:cubicBezTo>
                    <a:pt x="189484" y="0"/>
                    <a:pt x="189484" y="0"/>
                    <a:pt x="189484" y="0"/>
                  </a:cubicBezTo>
                  <a:lnTo>
                    <a:pt x="142240" y="121666"/>
                  </a:lnTo>
                  <a:cubicBezTo>
                    <a:pt x="137541" y="133477"/>
                    <a:pt x="126365" y="140970"/>
                    <a:pt x="114681" y="140970"/>
                  </a:cubicBezTo>
                  <a:cubicBezTo>
                    <a:pt x="112776" y="140970"/>
                    <a:pt x="110744" y="140843"/>
                    <a:pt x="108839" y="140335"/>
                  </a:cubicBezTo>
                  <a:lnTo>
                    <a:pt x="85471" y="135255"/>
                  </a:lnTo>
                  <a:cubicBezTo>
                    <a:pt x="84709" y="135001"/>
                    <a:pt x="83947" y="134620"/>
                    <a:pt x="83185" y="134493"/>
                  </a:cubicBezTo>
                  <a:lnTo>
                    <a:pt x="16002" y="492252"/>
                  </a:lnTo>
                  <a:cubicBezTo>
                    <a:pt x="0" y="578612"/>
                    <a:pt x="16764" y="663575"/>
                    <a:pt x="57912" y="733806"/>
                  </a:cubicBezTo>
                  <a:cubicBezTo>
                    <a:pt x="58420" y="734949"/>
                    <a:pt x="59182" y="736092"/>
                    <a:pt x="59944" y="737235"/>
                  </a:cubicBezTo>
                  <a:cubicBezTo>
                    <a:pt x="97663" y="821436"/>
                    <a:pt x="167386" y="889762"/>
                    <a:pt x="257048" y="924052"/>
                  </a:cubicBezTo>
                  <a:lnTo>
                    <a:pt x="257048" y="1139444"/>
                  </a:lnTo>
                  <a:lnTo>
                    <a:pt x="239014" y="1139444"/>
                  </a:lnTo>
                  <a:lnTo>
                    <a:pt x="151892" y="2035556"/>
                  </a:lnTo>
                  <a:lnTo>
                    <a:pt x="819404" y="2035556"/>
                  </a:lnTo>
                  <a:lnTo>
                    <a:pt x="819404" y="1139444"/>
                  </a:lnTo>
                  <a:lnTo>
                    <a:pt x="680847" y="1139444"/>
                  </a:lnTo>
                  <a:lnTo>
                    <a:pt x="680847" y="864743"/>
                  </a:lnTo>
                  <a:cubicBezTo>
                    <a:pt x="735711" y="814578"/>
                    <a:pt x="775208" y="746887"/>
                    <a:pt x="790067" y="668274"/>
                  </a:cubicBezTo>
                  <a:lnTo>
                    <a:pt x="792480" y="654812"/>
                  </a:lnTo>
                  <a:lnTo>
                    <a:pt x="801751" y="656463"/>
                  </a:lnTo>
                  <a:cubicBezTo>
                    <a:pt x="810895" y="658114"/>
                    <a:pt x="819912" y="659003"/>
                    <a:pt x="828929" y="659003"/>
                  </a:cubicBezTo>
                  <a:cubicBezTo>
                    <a:pt x="898906" y="659003"/>
                    <a:pt x="961771" y="609092"/>
                    <a:pt x="974979" y="537845"/>
                  </a:cubicBezTo>
                  <a:cubicBezTo>
                    <a:pt x="990092" y="457581"/>
                    <a:pt x="936752" y="379603"/>
                    <a:pt x="856488" y="364744"/>
                  </a:cubicBezTo>
                  <a:lnTo>
                    <a:pt x="847090" y="362839"/>
                  </a:lnTo>
                  <a:lnTo>
                    <a:pt x="865378" y="265557"/>
                  </a:lnTo>
                  <a:cubicBezTo>
                    <a:pt x="870966" y="235077"/>
                    <a:pt x="872744" y="204851"/>
                    <a:pt x="870585" y="175514"/>
                  </a:cubicBezTo>
                  <a:lnTo>
                    <a:pt x="849884" y="270510"/>
                  </a:lnTo>
                  <a:cubicBezTo>
                    <a:pt x="846836" y="284734"/>
                    <a:pt x="834390" y="294513"/>
                    <a:pt x="820801" y="294513"/>
                  </a:cubicBezTo>
                  <a:cubicBezTo>
                    <a:pt x="818896" y="294513"/>
                    <a:pt x="816864" y="294386"/>
                    <a:pt x="814959" y="293878"/>
                  </a:cubicBezTo>
                  <a:lnTo>
                    <a:pt x="618744" y="251079"/>
                  </a:lnTo>
                  <a:cubicBezTo>
                    <a:pt x="616839" y="250698"/>
                    <a:pt x="615569" y="248793"/>
                    <a:pt x="616077" y="246888"/>
                  </a:cubicBezTo>
                  <a:lnTo>
                    <a:pt x="635889" y="152654"/>
                  </a:lnTo>
                  <a:cubicBezTo>
                    <a:pt x="636270" y="150368"/>
                    <a:pt x="634492" y="148717"/>
                    <a:pt x="632587" y="148717"/>
                  </a:cubicBezTo>
                  <a:cubicBezTo>
                    <a:pt x="631698" y="148717"/>
                    <a:pt x="630682" y="149098"/>
                    <a:pt x="629920" y="149860"/>
                  </a:cubicBezTo>
                  <a:lnTo>
                    <a:pt x="566928" y="221107"/>
                  </a:lnTo>
                  <a:cubicBezTo>
                    <a:pt x="561975" y="229489"/>
                    <a:pt x="553466" y="234315"/>
                    <a:pt x="544449" y="234315"/>
                  </a:cubicBezTo>
                  <a:cubicBezTo>
                    <a:pt x="542798" y="234315"/>
                    <a:pt x="541020" y="234188"/>
                    <a:pt x="539369" y="233807"/>
                  </a:cubicBezTo>
                  <a:cubicBezTo>
                    <a:pt x="539369" y="233807"/>
                    <a:pt x="473964" y="218821"/>
                    <a:pt x="439547" y="210820"/>
                  </a:cubicBezTo>
                  <a:cubicBezTo>
                    <a:pt x="428498" y="208153"/>
                    <a:pt x="422783" y="196215"/>
                    <a:pt x="427101" y="185420"/>
                  </a:cubicBezTo>
                  <a:lnTo>
                    <a:pt x="496824" y="13335"/>
                  </a:lnTo>
                  <a:cubicBezTo>
                    <a:pt x="497840" y="10922"/>
                    <a:pt x="495681" y="8636"/>
                    <a:pt x="493649" y="8636"/>
                  </a:cubicBezTo>
                  <a:cubicBezTo>
                    <a:pt x="492760" y="8636"/>
                    <a:pt x="491744" y="9017"/>
                    <a:pt x="490982" y="10160"/>
                  </a:cubicBezTo>
                  <a:cubicBezTo>
                    <a:pt x="454533" y="59563"/>
                    <a:pt x="367030" y="180086"/>
                    <a:pt x="367030" y="180086"/>
                  </a:cubicBezTo>
                  <a:cubicBezTo>
                    <a:pt x="362077" y="187198"/>
                    <a:pt x="354203" y="191262"/>
                    <a:pt x="345948" y="191262"/>
                  </a:cubicBezTo>
                  <a:cubicBezTo>
                    <a:pt x="344170" y="191262"/>
                    <a:pt x="342392" y="191135"/>
                    <a:pt x="340614" y="190627"/>
                  </a:cubicBezTo>
                  <a:lnTo>
                    <a:pt x="189865" y="157988"/>
                  </a:lnTo>
                  <a:cubicBezTo>
                    <a:pt x="189738" y="157734"/>
                    <a:pt x="186182" y="156972"/>
                    <a:pt x="181864" y="155956"/>
                  </a:cubicBezTo>
                  <a:cubicBezTo>
                    <a:pt x="169291" y="152781"/>
                    <a:pt x="161798" y="139827"/>
                    <a:pt x="164846" y="127000"/>
                  </a:cubicBezTo>
                  <a:cubicBezTo>
                    <a:pt x="164846" y="127000"/>
                    <a:pt x="189992" y="0"/>
                    <a:pt x="189611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247" name="Group 247"/>
          <p:cNvGrpSpPr/>
          <p:nvPr/>
        </p:nvGrpSpPr>
        <p:grpSpPr>
          <a:xfrm>
            <a:off x="14331630" y="5300357"/>
            <a:ext cx="550926" cy="202026"/>
            <a:chOff x="0" y="0"/>
            <a:chExt cx="734568" cy="269368"/>
          </a:xfrm>
        </p:grpSpPr>
        <p:sp>
          <p:nvSpPr>
            <p:cNvPr id="248" name="Freeform 248"/>
            <p:cNvSpPr/>
            <p:nvPr/>
          </p:nvSpPr>
          <p:spPr>
            <a:xfrm>
              <a:off x="0" y="0"/>
              <a:ext cx="734568" cy="269367"/>
            </a:xfrm>
            <a:custGeom>
              <a:avLst/>
              <a:gdLst/>
              <a:ahLst/>
              <a:cxnLst/>
              <a:rect l="l" t="t" r="r" b="b"/>
              <a:pathLst>
                <a:path w="734568" h="269367">
                  <a:moveTo>
                    <a:pt x="734568" y="0"/>
                  </a:moveTo>
                  <a:lnTo>
                    <a:pt x="731774" y="14986"/>
                  </a:lnTo>
                  <a:cubicBezTo>
                    <a:pt x="730885" y="19812"/>
                    <a:pt x="729869" y="24511"/>
                    <a:pt x="728853" y="29210"/>
                  </a:cubicBezTo>
                  <a:cubicBezTo>
                    <a:pt x="729996" y="24003"/>
                    <a:pt x="731139" y="18796"/>
                    <a:pt x="732155" y="13462"/>
                  </a:cubicBezTo>
                  <a:lnTo>
                    <a:pt x="734568" y="0"/>
                  </a:lnTo>
                  <a:close/>
                  <a:moveTo>
                    <a:pt x="728853" y="29210"/>
                  </a:moveTo>
                  <a:cubicBezTo>
                    <a:pt x="711962" y="101219"/>
                    <a:pt x="674116" y="163322"/>
                    <a:pt x="622935" y="210058"/>
                  </a:cubicBezTo>
                  <a:lnTo>
                    <a:pt x="622935" y="210820"/>
                  </a:lnTo>
                  <a:cubicBezTo>
                    <a:pt x="674243" y="163703"/>
                    <a:pt x="712216" y="101473"/>
                    <a:pt x="728853" y="29210"/>
                  </a:cubicBezTo>
                  <a:close/>
                  <a:moveTo>
                    <a:pt x="0" y="79121"/>
                  </a:moveTo>
                  <a:cubicBezTo>
                    <a:pt x="37211" y="165100"/>
                    <a:pt x="108077" y="234950"/>
                    <a:pt x="199136" y="269367"/>
                  </a:cubicBezTo>
                  <a:lnTo>
                    <a:pt x="199136" y="269240"/>
                  </a:lnTo>
                  <a:cubicBezTo>
                    <a:pt x="109982" y="234950"/>
                    <a:pt x="40005" y="167005"/>
                    <a:pt x="2286" y="83185"/>
                  </a:cubicBezTo>
                  <a:cubicBezTo>
                    <a:pt x="1524" y="81788"/>
                    <a:pt x="762" y="80391"/>
                    <a:pt x="0" y="79121"/>
                  </a:cubicBezTo>
                  <a:close/>
                </a:path>
              </a:pathLst>
            </a:custGeom>
            <a:solidFill>
              <a:srgbClr val="643E41"/>
            </a:solidFill>
          </p:spPr>
        </p:sp>
      </p:grpSp>
      <p:grpSp>
        <p:nvGrpSpPr>
          <p:cNvPr id="249" name="Group 249"/>
          <p:cNvGrpSpPr/>
          <p:nvPr/>
        </p:nvGrpSpPr>
        <p:grpSpPr>
          <a:xfrm>
            <a:off x="14333306" y="5293362"/>
            <a:ext cx="549211" cy="297751"/>
            <a:chOff x="0" y="0"/>
            <a:chExt cx="732281" cy="397002"/>
          </a:xfrm>
        </p:grpSpPr>
        <p:sp>
          <p:nvSpPr>
            <p:cNvPr id="250" name="Freeform 250"/>
            <p:cNvSpPr/>
            <p:nvPr/>
          </p:nvSpPr>
          <p:spPr>
            <a:xfrm>
              <a:off x="0" y="0"/>
              <a:ext cx="732282" cy="397002"/>
            </a:xfrm>
            <a:custGeom>
              <a:avLst/>
              <a:gdLst/>
              <a:ahLst/>
              <a:cxnLst/>
              <a:rect l="l" t="t" r="r" b="b"/>
              <a:pathLst>
                <a:path w="732282" h="397002">
                  <a:moveTo>
                    <a:pt x="703199" y="0"/>
                  </a:moveTo>
                  <a:cubicBezTo>
                    <a:pt x="701929" y="0"/>
                    <a:pt x="701167" y="381"/>
                    <a:pt x="700913" y="1143"/>
                  </a:cubicBezTo>
                  <a:cubicBezTo>
                    <a:pt x="663829" y="162433"/>
                    <a:pt x="519811" y="274066"/>
                    <a:pt x="358394" y="274066"/>
                  </a:cubicBezTo>
                  <a:cubicBezTo>
                    <a:pt x="336931" y="274066"/>
                    <a:pt x="315214" y="272034"/>
                    <a:pt x="293370" y="267843"/>
                  </a:cubicBezTo>
                  <a:lnTo>
                    <a:pt x="237109" y="257429"/>
                  </a:lnTo>
                  <a:cubicBezTo>
                    <a:pt x="134112" y="238252"/>
                    <a:pt x="50165" y="175768"/>
                    <a:pt x="0" y="92583"/>
                  </a:cubicBezTo>
                  <a:cubicBezTo>
                    <a:pt x="37719" y="176403"/>
                    <a:pt x="107696" y="244348"/>
                    <a:pt x="196850" y="278638"/>
                  </a:cubicBezTo>
                  <a:lnTo>
                    <a:pt x="196850" y="278765"/>
                  </a:lnTo>
                  <a:cubicBezTo>
                    <a:pt x="205613" y="282194"/>
                    <a:pt x="214630" y="285115"/>
                    <a:pt x="223774" y="287782"/>
                  </a:cubicBezTo>
                  <a:cubicBezTo>
                    <a:pt x="260096" y="352679"/>
                    <a:pt x="329565" y="397002"/>
                    <a:pt x="408813" y="397002"/>
                  </a:cubicBezTo>
                  <a:cubicBezTo>
                    <a:pt x="512191" y="397002"/>
                    <a:pt x="598678" y="321818"/>
                    <a:pt x="616966" y="223393"/>
                  </a:cubicBezTo>
                  <a:cubicBezTo>
                    <a:pt x="618236" y="222250"/>
                    <a:pt x="619506" y="221361"/>
                    <a:pt x="620649" y="220218"/>
                  </a:cubicBezTo>
                  <a:lnTo>
                    <a:pt x="620649" y="219456"/>
                  </a:lnTo>
                  <a:cubicBezTo>
                    <a:pt x="675513" y="169291"/>
                    <a:pt x="715010" y="101600"/>
                    <a:pt x="729869" y="22987"/>
                  </a:cubicBezTo>
                  <a:lnTo>
                    <a:pt x="732282" y="9271"/>
                  </a:lnTo>
                  <a:cubicBezTo>
                    <a:pt x="732282" y="9271"/>
                    <a:pt x="710692" y="0"/>
                    <a:pt x="703072" y="0"/>
                  </a:cubicBezTo>
                  <a:close/>
                </a:path>
              </a:pathLst>
            </a:custGeom>
            <a:solidFill>
              <a:srgbClr val="FEAF93"/>
            </a:solidFill>
          </p:spPr>
        </p:sp>
      </p:grpSp>
      <p:grpSp>
        <p:nvGrpSpPr>
          <p:cNvPr id="251" name="Group 251"/>
          <p:cNvGrpSpPr/>
          <p:nvPr/>
        </p:nvGrpSpPr>
        <p:grpSpPr>
          <a:xfrm>
            <a:off x="14891388" y="5243010"/>
            <a:ext cx="38861" cy="38861"/>
            <a:chOff x="0" y="0"/>
            <a:chExt cx="51815" cy="51815"/>
          </a:xfrm>
        </p:grpSpPr>
        <p:sp>
          <p:nvSpPr>
            <p:cNvPr id="252" name="Freeform 252"/>
            <p:cNvSpPr/>
            <p:nvPr/>
          </p:nvSpPr>
          <p:spPr>
            <a:xfrm>
              <a:off x="0" y="0"/>
              <a:ext cx="51816" cy="51816"/>
            </a:xfrm>
            <a:custGeom>
              <a:avLst/>
              <a:gdLst/>
              <a:ahLst/>
              <a:cxnLst/>
              <a:rect l="l" t="t" r="r" b="b"/>
              <a:pathLst>
                <a:path w="51816" h="51816">
                  <a:moveTo>
                    <a:pt x="25908" y="0"/>
                  </a:moveTo>
                  <a:cubicBezTo>
                    <a:pt x="11557" y="0"/>
                    <a:pt x="0" y="11557"/>
                    <a:pt x="0" y="25908"/>
                  </a:cubicBezTo>
                  <a:cubicBezTo>
                    <a:pt x="0" y="40259"/>
                    <a:pt x="11557" y="51816"/>
                    <a:pt x="25908" y="51816"/>
                  </a:cubicBezTo>
                  <a:cubicBezTo>
                    <a:pt x="40259" y="51816"/>
                    <a:pt x="51816" y="40259"/>
                    <a:pt x="51816" y="25908"/>
                  </a:cubicBezTo>
                  <a:cubicBezTo>
                    <a:pt x="51816" y="11557"/>
                    <a:pt x="40259" y="0"/>
                    <a:pt x="25908" y="0"/>
                  </a:cubicBezTo>
                  <a:close/>
                </a:path>
              </a:pathLst>
            </a:custGeom>
            <a:solidFill>
              <a:srgbClr val="FFFEFD"/>
            </a:solidFill>
          </p:spPr>
        </p:sp>
      </p:grpSp>
      <p:grpSp>
        <p:nvGrpSpPr>
          <p:cNvPr id="253" name="Group 253"/>
          <p:cNvGrpSpPr/>
          <p:nvPr/>
        </p:nvGrpSpPr>
        <p:grpSpPr>
          <a:xfrm>
            <a:off x="14131531" y="5665462"/>
            <a:ext cx="1095090" cy="739045"/>
            <a:chOff x="0" y="0"/>
            <a:chExt cx="1460120" cy="985393"/>
          </a:xfrm>
        </p:grpSpPr>
        <p:sp>
          <p:nvSpPr>
            <p:cNvPr id="254" name="Freeform 254"/>
            <p:cNvSpPr/>
            <p:nvPr/>
          </p:nvSpPr>
          <p:spPr>
            <a:xfrm>
              <a:off x="0" y="0"/>
              <a:ext cx="1460119" cy="985393"/>
            </a:xfrm>
            <a:custGeom>
              <a:avLst/>
              <a:gdLst/>
              <a:ahLst/>
              <a:cxnLst/>
              <a:rect l="l" t="t" r="r" b="b"/>
              <a:pathLst>
                <a:path w="1460119" h="985393">
                  <a:moveTo>
                    <a:pt x="460883" y="0"/>
                  </a:moveTo>
                  <a:cubicBezTo>
                    <a:pt x="159893" y="0"/>
                    <a:pt x="2032" y="94107"/>
                    <a:pt x="2032" y="394843"/>
                  </a:cubicBezTo>
                  <a:lnTo>
                    <a:pt x="0" y="982345"/>
                  </a:lnTo>
                  <a:lnTo>
                    <a:pt x="1460119" y="985393"/>
                  </a:lnTo>
                  <a:lnTo>
                    <a:pt x="1460119" y="344424"/>
                  </a:lnTo>
                  <a:cubicBezTo>
                    <a:pt x="1460119" y="154178"/>
                    <a:pt x="1306068" y="0"/>
                    <a:pt x="1115949" y="0"/>
                  </a:cubicBezTo>
                  <a:lnTo>
                    <a:pt x="910463" y="0"/>
                  </a:lnTo>
                  <a:lnTo>
                    <a:pt x="757555" y="321945"/>
                  </a:lnTo>
                  <a:cubicBezTo>
                    <a:pt x="732028" y="375666"/>
                    <a:pt x="683006" y="400685"/>
                    <a:pt x="634111" y="400685"/>
                  </a:cubicBezTo>
                  <a:cubicBezTo>
                    <a:pt x="569976" y="400685"/>
                    <a:pt x="506222" y="357632"/>
                    <a:pt x="496443" y="280035"/>
                  </a:cubicBezTo>
                  <a:lnTo>
                    <a:pt x="460883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255" name="Group 255"/>
          <p:cNvGrpSpPr/>
          <p:nvPr/>
        </p:nvGrpSpPr>
        <p:grpSpPr>
          <a:xfrm>
            <a:off x="14260690" y="5411777"/>
            <a:ext cx="42671" cy="69628"/>
            <a:chOff x="0" y="0"/>
            <a:chExt cx="56895" cy="92837"/>
          </a:xfrm>
        </p:grpSpPr>
        <p:sp>
          <p:nvSpPr>
            <p:cNvPr id="256" name="Freeform 256"/>
            <p:cNvSpPr/>
            <p:nvPr/>
          </p:nvSpPr>
          <p:spPr>
            <a:xfrm>
              <a:off x="0" y="0"/>
              <a:ext cx="56896" cy="92837"/>
            </a:xfrm>
            <a:custGeom>
              <a:avLst/>
              <a:gdLst/>
              <a:ahLst/>
              <a:cxnLst/>
              <a:rect l="l" t="t" r="r" b="b"/>
              <a:pathLst>
                <a:path w="56896" h="92837">
                  <a:moveTo>
                    <a:pt x="45085" y="0"/>
                  </a:moveTo>
                  <a:cubicBezTo>
                    <a:pt x="44704" y="0"/>
                    <a:pt x="44450" y="0"/>
                    <a:pt x="44069" y="0"/>
                  </a:cubicBezTo>
                  <a:cubicBezTo>
                    <a:pt x="40259" y="381"/>
                    <a:pt x="37719" y="3810"/>
                    <a:pt x="38227" y="7493"/>
                  </a:cubicBezTo>
                  <a:cubicBezTo>
                    <a:pt x="38227" y="7874"/>
                    <a:pt x="42545" y="45720"/>
                    <a:pt x="3048" y="80772"/>
                  </a:cubicBezTo>
                  <a:cubicBezTo>
                    <a:pt x="254" y="83439"/>
                    <a:pt x="0" y="87757"/>
                    <a:pt x="2540" y="90424"/>
                  </a:cubicBezTo>
                  <a:cubicBezTo>
                    <a:pt x="3810" y="91948"/>
                    <a:pt x="5588" y="92837"/>
                    <a:pt x="7620" y="92837"/>
                  </a:cubicBezTo>
                  <a:cubicBezTo>
                    <a:pt x="9271" y="92837"/>
                    <a:pt x="10795" y="92329"/>
                    <a:pt x="12065" y="90932"/>
                  </a:cubicBezTo>
                  <a:cubicBezTo>
                    <a:pt x="56896" y="51308"/>
                    <a:pt x="51943" y="7747"/>
                    <a:pt x="51816" y="5842"/>
                  </a:cubicBezTo>
                  <a:cubicBezTo>
                    <a:pt x="51308" y="2413"/>
                    <a:pt x="48387" y="0"/>
                    <a:pt x="45085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257" name="Group 257"/>
          <p:cNvGrpSpPr/>
          <p:nvPr/>
        </p:nvGrpSpPr>
        <p:grpSpPr>
          <a:xfrm>
            <a:off x="14093246" y="5438650"/>
            <a:ext cx="109061" cy="183832"/>
            <a:chOff x="0" y="0"/>
            <a:chExt cx="145415" cy="245110"/>
          </a:xfrm>
        </p:grpSpPr>
        <p:sp>
          <p:nvSpPr>
            <p:cNvPr id="258" name="Freeform 258"/>
            <p:cNvSpPr/>
            <p:nvPr/>
          </p:nvSpPr>
          <p:spPr>
            <a:xfrm>
              <a:off x="0" y="0"/>
              <a:ext cx="145415" cy="245110"/>
            </a:xfrm>
            <a:custGeom>
              <a:avLst/>
              <a:gdLst/>
              <a:ahLst/>
              <a:cxnLst/>
              <a:rect l="l" t="t" r="r" b="b"/>
              <a:pathLst>
                <a:path w="145415" h="245110">
                  <a:moveTo>
                    <a:pt x="91313" y="0"/>
                  </a:moveTo>
                  <a:cubicBezTo>
                    <a:pt x="88900" y="0"/>
                    <a:pt x="86487" y="254"/>
                    <a:pt x="84201" y="508"/>
                  </a:cubicBezTo>
                  <a:lnTo>
                    <a:pt x="6223" y="11303"/>
                  </a:lnTo>
                  <a:cubicBezTo>
                    <a:pt x="2413" y="11938"/>
                    <a:pt x="0" y="15367"/>
                    <a:pt x="381" y="19050"/>
                  </a:cubicBezTo>
                  <a:cubicBezTo>
                    <a:pt x="889" y="22479"/>
                    <a:pt x="3810" y="24892"/>
                    <a:pt x="7239" y="24892"/>
                  </a:cubicBezTo>
                  <a:cubicBezTo>
                    <a:pt x="7493" y="24892"/>
                    <a:pt x="7747" y="24892"/>
                    <a:pt x="8001" y="24892"/>
                  </a:cubicBezTo>
                  <a:lnTo>
                    <a:pt x="85852" y="13970"/>
                  </a:lnTo>
                  <a:cubicBezTo>
                    <a:pt x="87630" y="13716"/>
                    <a:pt x="89408" y="13589"/>
                    <a:pt x="91186" y="13589"/>
                  </a:cubicBezTo>
                  <a:cubicBezTo>
                    <a:pt x="108966" y="13589"/>
                    <a:pt x="124587" y="26162"/>
                    <a:pt x="127762" y="44069"/>
                  </a:cubicBezTo>
                  <a:cubicBezTo>
                    <a:pt x="131064" y="61214"/>
                    <a:pt x="122301" y="78486"/>
                    <a:pt x="106426" y="85979"/>
                  </a:cubicBezTo>
                  <a:lnTo>
                    <a:pt x="56642" y="109220"/>
                  </a:lnTo>
                  <a:cubicBezTo>
                    <a:pt x="43180" y="115443"/>
                    <a:pt x="33274" y="127127"/>
                    <a:pt x="29210" y="141351"/>
                  </a:cubicBezTo>
                  <a:cubicBezTo>
                    <a:pt x="25146" y="155575"/>
                    <a:pt x="27559" y="170688"/>
                    <a:pt x="35560" y="183007"/>
                  </a:cubicBezTo>
                  <a:lnTo>
                    <a:pt x="73787" y="242062"/>
                  </a:lnTo>
                  <a:cubicBezTo>
                    <a:pt x="75057" y="243967"/>
                    <a:pt x="77216" y="245110"/>
                    <a:pt x="79375" y="245110"/>
                  </a:cubicBezTo>
                  <a:cubicBezTo>
                    <a:pt x="80645" y="245110"/>
                    <a:pt x="82042" y="244729"/>
                    <a:pt x="83058" y="243967"/>
                  </a:cubicBezTo>
                  <a:cubicBezTo>
                    <a:pt x="86233" y="241935"/>
                    <a:pt x="86995" y="237744"/>
                    <a:pt x="84963" y="234569"/>
                  </a:cubicBezTo>
                  <a:lnTo>
                    <a:pt x="46736" y="175768"/>
                  </a:lnTo>
                  <a:cubicBezTo>
                    <a:pt x="40894" y="166624"/>
                    <a:pt x="39243" y="155448"/>
                    <a:pt x="42291" y="145161"/>
                  </a:cubicBezTo>
                  <a:cubicBezTo>
                    <a:pt x="45339" y="134874"/>
                    <a:pt x="52578" y="126111"/>
                    <a:pt x="62357" y="121412"/>
                  </a:cubicBezTo>
                  <a:lnTo>
                    <a:pt x="112014" y="98171"/>
                  </a:lnTo>
                  <a:cubicBezTo>
                    <a:pt x="133477" y="88265"/>
                    <a:pt x="145415" y="64897"/>
                    <a:pt x="140970" y="41402"/>
                  </a:cubicBezTo>
                  <a:cubicBezTo>
                    <a:pt x="136525" y="17145"/>
                    <a:pt x="115316" y="0"/>
                    <a:pt x="91313" y="0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259" name="Group 259"/>
          <p:cNvGrpSpPr/>
          <p:nvPr/>
        </p:nvGrpSpPr>
        <p:grpSpPr>
          <a:xfrm>
            <a:off x="14131941" y="6116579"/>
            <a:ext cx="571" cy="23813"/>
            <a:chOff x="0" y="0"/>
            <a:chExt cx="762" cy="31750"/>
          </a:xfrm>
        </p:grpSpPr>
        <p:sp>
          <p:nvSpPr>
            <p:cNvPr id="260" name="Freeform 260"/>
            <p:cNvSpPr/>
            <p:nvPr/>
          </p:nvSpPr>
          <p:spPr>
            <a:xfrm>
              <a:off x="0" y="0"/>
              <a:ext cx="762" cy="31750"/>
            </a:xfrm>
            <a:custGeom>
              <a:avLst/>
              <a:gdLst/>
              <a:ahLst/>
              <a:cxnLst/>
              <a:rect l="l" t="t" r="r" b="b"/>
              <a:pathLst>
                <a:path w="762" h="31750">
                  <a:moveTo>
                    <a:pt x="762" y="0"/>
                  </a:moveTo>
                  <a:cubicBezTo>
                    <a:pt x="254" y="5461"/>
                    <a:pt x="0" y="11049"/>
                    <a:pt x="0" y="16637"/>
                  </a:cubicBezTo>
                  <a:cubicBezTo>
                    <a:pt x="0" y="21717"/>
                    <a:pt x="254" y="26924"/>
                    <a:pt x="635" y="3175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98A8FF"/>
            </a:solidFill>
          </p:spPr>
        </p:sp>
      </p:grpSp>
      <p:grpSp>
        <p:nvGrpSpPr>
          <p:cNvPr id="261" name="Group 261"/>
          <p:cNvGrpSpPr/>
          <p:nvPr/>
        </p:nvGrpSpPr>
        <p:grpSpPr>
          <a:xfrm>
            <a:off x="13908693" y="6084347"/>
            <a:ext cx="89536" cy="89440"/>
            <a:chOff x="0" y="0"/>
            <a:chExt cx="119381" cy="119254"/>
          </a:xfrm>
        </p:grpSpPr>
        <p:sp>
          <p:nvSpPr>
            <p:cNvPr id="262" name="Freeform 262"/>
            <p:cNvSpPr/>
            <p:nvPr/>
          </p:nvSpPr>
          <p:spPr>
            <a:xfrm>
              <a:off x="0" y="0"/>
              <a:ext cx="119380" cy="119253"/>
            </a:xfrm>
            <a:custGeom>
              <a:avLst/>
              <a:gdLst/>
              <a:ahLst/>
              <a:cxnLst/>
              <a:rect l="l" t="t" r="r" b="b"/>
              <a:pathLst>
                <a:path w="119380" h="119253">
                  <a:moveTo>
                    <a:pt x="59690" y="0"/>
                  </a:moveTo>
                  <a:cubicBezTo>
                    <a:pt x="26797" y="0"/>
                    <a:pt x="0" y="26797"/>
                    <a:pt x="0" y="59690"/>
                  </a:cubicBezTo>
                  <a:cubicBezTo>
                    <a:pt x="0" y="92583"/>
                    <a:pt x="26797" y="119253"/>
                    <a:pt x="59690" y="119253"/>
                  </a:cubicBezTo>
                  <a:cubicBezTo>
                    <a:pt x="92583" y="119253"/>
                    <a:pt x="119380" y="92583"/>
                    <a:pt x="119380" y="59690"/>
                  </a:cubicBezTo>
                  <a:cubicBezTo>
                    <a:pt x="119380" y="26797"/>
                    <a:pt x="92583" y="0"/>
                    <a:pt x="596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3" name="Group 263"/>
          <p:cNvGrpSpPr/>
          <p:nvPr/>
        </p:nvGrpSpPr>
        <p:grpSpPr>
          <a:xfrm>
            <a:off x="13818829" y="5144686"/>
            <a:ext cx="553974" cy="1258062"/>
            <a:chOff x="0" y="0"/>
            <a:chExt cx="738632" cy="1677416"/>
          </a:xfrm>
        </p:grpSpPr>
        <p:sp>
          <p:nvSpPr>
            <p:cNvPr id="264" name="Freeform 264"/>
            <p:cNvSpPr/>
            <p:nvPr/>
          </p:nvSpPr>
          <p:spPr>
            <a:xfrm>
              <a:off x="0" y="0"/>
              <a:ext cx="738632" cy="1677416"/>
            </a:xfrm>
            <a:custGeom>
              <a:avLst/>
              <a:gdLst/>
              <a:ahLst/>
              <a:cxnLst/>
              <a:rect l="l" t="t" r="r" b="b"/>
              <a:pathLst>
                <a:path w="738632" h="1677416">
                  <a:moveTo>
                    <a:pt x="393573" y="0"/>
                  </a:moveTo>
                  <a:cubicBezTo>
                    <a:pt x="358394" y="0"/>
                    <a:pt x="315976" y="11049"/>
                    <a:pt x="326771" y="143891"/>
                  </a:cubicBezTo>
                  <a:cubicBezTo>
                    <a:pt x="337820" y="276860"/>
                    <a:pt x="348742" y="409702"/>
                    <a:pt x="348742" y="409702"/>
                  </a:cubicBezTo>
                  <a:lnTo>
                    <a:pt x="318770" y="424815"/>
                  </a:lnTo>
                  <a:cubicBezTo>
                    <a:pt x="274066" y="447040"/>
                    <a:pt x="255905" y="501269"/>
                    <a:pt x="278257" y="545973"/>
                  </a:cubicBezTo>
                  <a:lnTo>
                    <a:pt x="292354" y="696214"/>
                  </a:lnTo>
                  <a:lnTo>
                    <a:pt x="230632" y="926211"/>
                  </a:lnTo>
                  <a:lnTo>
                    <a:pt x="0" y="1677416"/>
                  </a:lnTo>
                  <a:lnTo>
                    <a:pt x="559181" y="1677416"/>
                  </a:lnTo>
                  <a:lnTo>
                    <a:pt x="635508" y="760349"/>
                  </a:lnTo>
                  <a:lnTo>
                    <a:pt x="716788" y="474472"/>
                  </a:lnTo>
                  <a:cubicBezTo>
                    <a:pt x="738632" y="417957"/>
                    <a:pt x="683133" y="394970"/>
                    <a:pt x="636778" y="355727"/>
                  </a:cubicBezTo>
                  <a:lnTo>
                    <a:pt x="635635" y="349885"/>
                  </a:lnTo>
                  <a:cubicBezTo>
                    <a:pt x="629412" y="320167"/>
                    <a:pt x="603377" y="299085"/>
                    <a:pt x="573405" y="299085"/>
                  </a:cubicBezTo>
                  <a:cubicBezTo>
                    <a:pt x="572389" y="299085"/>
                    <a:pt x="571373" y="299085"/>
                    <a:pt x="570357" y="299085"/>
                  </a:cubicBezTo>
                  <a:lnTo>
                    <a:pt x="614680" y="78613"/>
                  </a:lnTo>
                  <a:cubicBezTo>
                    <a:pt x="620903" y="47752"/>
                    <a:pt x="600710" y="17780"/>
                    <a:pt x="569595" y="12192"/>
                  </a:cubicBezTo>
                  <a:cubicBezTo>
                    <a:pt x="565531" y="11430"/>
                    <a:pt x="561467" y="11049"/>
                    <a:pt x="557530" y="11049"/>
                  </a:cubicBezTo>
                  <a:cubicBezTo>
                    <a:pt x="525907" y="11049"/>
                    <a:pt x="497586" y="33274"/>
                    <a:pt x="491109" y="65532"/>
                  </a:cubicBezTo>
                  <a:lnTo>
                    <a:pt x="448564" y="277114"/>
                  </a:lnTo>
                  <a:cubicBezTo>
                    <a:pt x="448564" y="277114"/>
                    <a:pt x="448945" y="127"/>
                    <a:pt x="393573" y="0"/>
                  </a:cubicBezTo>
                  <a:close/>
                </a:path>
              </a:pathLst>
            </a:custGeom>
            <a:solidFill>
              <a:srgbClr val="FEC29E"/>
            </a:solidFill>
          </p:spPr>
        </p:sp>
      </p:grpSp>
      <p:grpSp>
        <p:nvGrpSpPr>
          <p:cNvPr id="265" name="Group 265"/>
          <p:cNvGrpSpPr/>
          <p:nvPr/>
        </p:nvGrpSpPr>
        <p:grpSpPr>
          <a:xfrm>
            <a:off x="14122409" y="3164082"/>
            <a:ext cx="432054" cy="411671"/>
            <a:chOff x="0" y="0"/>
            <a:chExt cx="576072" cy="548894"/>
          </a:xfrm>
        </p:grpSpPr>
        <p:sp>
          <p:nvSpPr>
            <p:cNvPr id="266" name="Freeform 266"/>
            <p:cNvSpPr/>
            <p:nvPr/>
          </p:nvSpPr>
          <p:spPr>
            <a:xfrm>
              <a:off x="0" y="0"/>
              <a:ext cx="576072" cy="548894"/>
            </a:xfrm>
            <a:custGeom>
              <a:avLst/>
              <a:gdLst/>
              <a:ahLst/>
              <a:cxnLst/>
              <a:rect l="l" t="t" r="r" b="b"/>
              <a:pathLst>
                <a:path w="576072" h="548894">
                  <a:moveTo>
                    <a:pt x="141732" y="0"/>
                  </a:moveTo>
                  <a:cubicBezTo>
                    <a:pt x="65151" y="0"/>
                    <a:pt x="2540" y="61976"/>
                    <a:pt x="1905" y="138811"/>
                  </a:cubicBezTo>
                  <a:lnTo>
                    <a:pt x="635" y="295021"/>
                  </a:lnTo>
                  <a:cubicBezTo>
                    <a:pt x="0" y="372237"/>
                    <a:pt x="62103" y="435229"/>
                    <a:pt x="139446" y="435991"/>
                  </a:cubicBezTo>
                  <a:lnTo>
                    <a:pt x="178816" y="436372"/>
                  </a:lnTo>
                  <a:lnTo>
                    <a:pt x="289814" y="548894"/>
                  </a:lnTo>
                  <a:lnTo>
                    <a:pt x="402336" y="438023"/>
                  </a:lnTo>
                  <a:lnTo>
                    <a:pt x="433324" y="438404"/>
                  </a:lnTo>
                  <a:cubicBezTo>
                    <a:pt x="433705" y="438404"/>
                    <a:pt x="434086" y="438404"/>
                    <a:pt x="434467" y="438404"/>
                  </a:cubicBezTo>
                  <a:cubicBezTo>
                    <a:pt x="511048" y="438404"/>
                    <a:pt x="573659" y="376555"/>
                    <a:pt x="574294" y="299593"/>
                  </a:cubicBezTo>
                  <a:lnTo>
                    <a:pt x="575564" y="143383"/>
                  </a:lnTo>
                  <a:cubicBezTo>
                    <a:pt x="576072" y="66421"/>
                    <a:pt x="513969" y="3302"/>
                    <a:pt x="436626" y="2540"/>
                  </a:cubicBezTo>
                  <a:lnTo>
                    <a:pt x="142875" y="0"/>
                  </a:lnTo>
                  <a:cubicBezTo>
                    <a:pt x="142494" y="0"/>
                    <a:pt x="142113" y="0"/>
                    <a:pt x="14173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7" name="Group 267"/>
          <p:cNvGrpSpPr/>
          <p:nvPr/>
        </p:nvGrpSpPr>
        <p:grpSpPr>
          <a:xfrm>
            <a:off x="14229778" y="3250998"/>
            <a:ext cx="220980" cy="183642"/>
            <a:chOff x="0" y="0"/>
            <a:chExt cx="294640" cy="244856"/>
          </a:xfrm>
        </p:grpSpPr>
        <p:sp>
          <p:nvSpPr>
            <p:cNvPr id="268" name="Freeform 268"/>
            <p:cNvSpPr/>
            <p:nvPr/>
          </p:nvSpPr>
          <p:spPr>
            <a:xfrm>
              <a:off x="0" y="0"/>
              <a:ext cx="294640" cy="244856"/>
            </a:xfrm>
            <a:custGeom>
              <a:avLst/>
              <a:gdLst/>
              <a:ahLst/>
              <a:cxnLst/>
              <a:rect l="l" t="t" r="r" b="b"/>
              <a:pathLst>
                <a:path w="294640" h="244856">
                  <a:moveTo>
                    <a:pt x="218567" y="0"/>
                  </a:moveTo>
                  <a:cubicBezTo>
                    <a:pt x="218440" y="0"/>
                    <a:pt x="218440" y="0"/>
                    <a:pt x="218186" y="0"/>
                  </a:cubicBezTo>
                  <a:cubicBezTo>
                    <a:pt x="185547" y="0"/>
                    <a:pt x="157861" y="20828"/>
                    <a:pt x="147066" y="49657"/>
                  </a:cubicBezTo>
                  <a:cubicBezTo>
                    <a:pt x="136398" y="20955"/>
                    <a:pt x="108966" y="127"/>
                    <a:pt x="76200" y="127"/>
                  </a:cubicBezTo>
                  <a:cubicBezTo>
                    <a:pt x="76073" y="127"/>
                    <a:pt x="75946" y="127"/>
                    <a:pt x="75819" y="127"/>
                  </a:cubicBezTo>
                  <a:cubicBezTo>
                    <a:pt x="45593" y="127"/>
                    <a:pt x="17526" y="18923"/>
                    <a:pt x="5715" y="46990"/>
                  </a:cubicBezTo>
                  <a:cubicBezTo>
                    <a:pt x="1651" y="56896"/>
                    <a:pt x="0" y="66675"/>
                    <a:pt x="381" y="76327"/>
                  </a:cubicBezTo>
                  <a:cubicBezTo>
                    <a:pt x="1397" y="113284"/>
                    <a:pt x="29591" y="141478"/>
                    <a:pt x="55245" y="164846"/>
                  </a:cubicBezTo>
                  <a:cubicBezTo>
                    <a:pt x="62865" y="171831"/>
                    <a:pt x="141605" y="244856"/>
                    <a:pt x="146431" y="244856"/>
                  </a:cubicBezTo>
                  <a:cubicBezTo>
                    <a:pt x="146558" y="244856"/>
                    <a:pt x="146558" y="244856"/>
                    <a:pt x="146558" y="244856"/>
                  </a:cubicBezTo>
                  <a:cubicBezTo>
                    <a:pt x="179578" y="217678"/>
                    <a:pt x="211201" y="188849"/>
                    <a:pt x="242824" y="160020"/>
                  </a:cubicBezTo>
                  <a:cubicBezTo>
                    <a:pt x="268732" y="136525"/>
                    <a:pt x="294640" y="106680"/>
                    <a:pt x="292100" y="69215"/>
                  </a:cubicBezTo>
                  <a:cubicBezTo>
                    <a:pt x="289433" y="29591"/>
                    <a:pt x="258064" y="0"/>
                    <a:pt x="218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9" name="Group 269"/>
          <p:cNvGrpSpPr/>
          <p:nvPr/>
        </p:nvGrpSpPr>
        <p:grpSpPr>
          <a:xfrm>
            <a:off x="13891022" y="4321789"/>
            <a:ext cx="93535" cy="47339"/>
            <a:chOff x="0" y="0"/>
            <a:chExt cx="124714" cy="63119"/>
          </a:xfrm>
        </p:grpSpPr>
        <p:sp>
          <p:nvSpPr>
            <p:cNvPr id="270" name="Freeform 270"/>
            <p:cNvSpPr/>
            <p:nvPr/>
          </p:nvSpPr>
          <p:spPr>
            <a:xfrm>
              <a:off x="0" y="0"/>
              <a:ext cx="124714" cy="63119"/>
            </a:xfrm>
            <a:custGeom>
              <a:avLst/>
              <a:gdLst/>
              <a:ahLst/>
              <a:cxnLst/>
              <a:rect l="l" t="t" r="r" b="b"/>
              <a:pathLst>
                <a:path w="124714" h="63119">
                  <a:moveTo>
                    <a:pt x="80010" y="0"/>
                  </a:moveTo>
                  <a:cubicBezTo>
                    <a:pt x="71501" y="0"/>
                    <a:pt x="61976" y="1270"/>
                    <a:pt x="52197" y="4191"/>
                  </a:cubicBezTo>
                  <a:cubicBezTo>
                    <a:pt x="25527" y="12700"/>
                    <a:pt x="9017" y="29718"/>
                    <a:pt x="4699" y="42037"/>
                  </a:cubicBezTo>
                  <a:cubicBezTo>
                    <a:pt x="0" y="54737"/>
                    <a:pt x="5715" y="62230"/>
                    <a:pt x="13716" y="62992"/>
                  </a:cubicBezTo>
                  <a:cubicBezTo>
                    <a:pt x="14605" y="63119"/>
                    <a:pt x="15494" y="63119"/>
                    <a:pt x="16383" y="63119"/>
                  </a:cubicBezTo>
                  <a:cubicBezTo>
                    <a:pt x="23876" y="63119"/>
                    <a:pt x="32131" y="59817"/>
                    <a:pt x="40132" y="57023"/>
                  </a:cubicBezTo>
                  <a:cubicBezTo>
                    <a:pt x="49276" y="53594"/>
                    <a:pt x="58420" y="50419"/>
                    <a:pt x="66421" y="47752"/>
                  </a:cubicBezTo>
                  <a:cubicBezTo>
                    <a:pt x="74422" y="45339"/>
                    <a:pt x="83820" y="42672"/>
                    <a:pt x="93091" y="40513"/>
                  </a:cubicBezTo>
                  <a:cubicBezTo>
                    <a:pt x="102362" y="38100"/>
                    <a:pt x="112141" y="36068"/>
                    <a:pt x="118364" y="30734"/>
                  </a:cubicBezTo>
                  <a:cubicBezTo>
                    <a:pt x="124587" y="25400"/>
                    <a:pt x="124714" y="16383"/>
                    <a:pt x="113284" y="8509"/>
                  </a:cubicBezTo>
                  <a:cubicBezTo>
                    <a:pt x="106553" y="3683"/>
                    <a:pt x="94615" y="0"/>
                    <a:pt x="80010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271" name="Group 271"/>
          <p:cNvGrpSpPr/>
          <p:nvPr/>
        </p:nvGrpSpPr>
        <p:grpSpPr>
          <a:xfrm>
            <a:off x="14093224" y="4277612"/>
            <a:ext cx="92773" cy="44196"/>
            <a:chOff x="0" y="0"/>
            <a:chExt cx="123698" cy="58928"/>
          </a:xfrm>
        </p:grpSpPr>
        <p:sp>
          <p:nvSpPr>
            <p:cNvPr id="272" name="Freeform 272"/>
            <p:cNvSpPr/>
            <p:nvPr/>
          </p:nvSpPr>
          <p:spPr>
            <a:xfrm>
              <a:off x="0" y="0"/>
              <a:ext cx="123698" cy="58928"/>
            </a:xfrm>
            <a:custGeom>
              <a:avLst/>
              <a:gdLst/>
              <a:ahLst/>
              <a:cxnLst/>
              <a:rect l="l" t="t" r="r" b="b"/>
              <a:pathLst>
                <a:path w="123698" h="58928">
                  <a:moveTo>
                    <a:pt x="46990" y="0"/>
                  </a:moveTo>
                  <a:cubicBezTo>
                    <a:pt x="30861" y="0"/>
                    <a:pt x="17907" y="4445"/>
                    <a:pt x="10795" y="9906"/>
                  </a:cubicBezTo>
                  <a:cubicBezTo>
                    <a:pt x="0" y="18161"/>
                    <a:pt x="762" y="27305"/>
                    <a:pt x="6985" y="32004"/>
                  </a:cubicBezTo>
                  <a:cubicBezTo>
                    <a:pt x="13208" y="36703"/>
                    <a:pt x="22860" y="38354"/>
                    <a:pt x="32004" y="40386"/>
                  </a:cubicBezTo>
                  <a:cubicBezTo>
                    <a:pt x="41402" y="42037"/>
                    <a:pt x="50673" y="44196"/>
                    <a:pt x="58674" y="46228"/>
                  </a:cubicBezTo>
                  <a:cubicBezTo>
                    <a:pt x="66675" y="48260"/>
                    <a:pt x="75692" y="51181"/>
                    <a:pt x="84709" y="53975"/>
                  </a:cubicBezTo>
                  <a:cubicBezTo>
                    <a:pt x="92456" y="56261"/>
                    <a:pt x="99949" y="58928"/>
                    <a:pt x="106934" y="58928"/>
                  </a:cubicBezTo>
                  <a:cubicBezTo>
                    <a:pt x="108331" y="58928"/>
                    <a:pt x="109601" y="58801"/>
                    <a:pt x="110871" y="58547"/>
                  </a:cubicBezTo>
                  <a:cubicBezTo>
                    <a:pt x="118745" y="57404"/>
                    <a:pt x="123698" y="50038"/>
                    <a:pt x="118745" y="37719"/>
                  </a:cubicBezTo>
                  <a:cubicBezTo>
                    <a:pt x="113792" y="25781"/>
                    <a:pt x="97028" y="9906"/>
                    <a:pt x="70485" y="3048"/>
                  </a:cubicBezTo>
                  <a:cubicBezTo>
                    <a:pt x="62230" y="889"/>
                    <a:pt x="54356" y="0"/>
                    <a:pt x="46990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273" name="Group 273"/>
          <p:cNvGrpSpPr/>
          <p:nvPr/>
        </p:nvGrpSpPr>
        <p:grpSpPr>
          <a:xfrm>
            <a:off x="13999824" y="4496160"/>
            <a:ext cx="139827" cy="83820"/>
            <a:chOff x="0" y="0"/>
            <a:chExt cx="186436" cy="111760"/>
          </a:xfrm>
        </p:grpSpPr>
        <p:sp>
          <p:nvSpPr>
            <p:cNvPr id="274" name="Freeform 274"/>
            <p:cNvSpPr/>
            <p:nvPr/>
          </p:nvSpPr>
          <p:spPr>
            <a:xfrm>
              <a:off x="0" y="0"/>
              <a:ext cx="186436" cy="111760"/>
            </a:xfrm>
            <a:custGeom>
              <a:avLst/>
              <a:gdLst/>
              <a:ahLst/>
              <a:cxnLst/>
              <a:rect l="l" t="t" r="r" b="b"/>
              <a:pathLst>
                <a:path w="186436" h="111760">
                  <a:moveTo>
                    <a:pt x="173228" y="0"/>
                  </a:moveTo>
                  <a:lnTo>
                    <a:pt x="0" y="31115"/>
                  </a:lnTo>
                  <a:lnTo>
                    <a:pt x="2413" y="44704"/>
                  </a:lnTo>
                  <a:cubicBezTo>
                    <a:pt x="9525" y="84201"/>
                    <a:pt x="43942" y="111760"/>
                    <a:pt x="82677" y="111760"/>
                  </a:cubicBezTo>
                  <a:cubicBezTo>
                    <a:pt x="87376" y="111760"/>
                    <a:pt x="92202" y="111379"/>
                    <a:pt x="97028" y="110490"/>
                  </a:cubicBezTo>
                  <a:lnTo>
                    <a:pt x="146939" y="101600"/>
                  </a:lnTo>
                  <a:cubicBezTo>
                    <a:pt x="170688" y="97282"/>
                    <a:pt x="186436" y="74676"/>
                    <a:pt x="182372" y="50927"/>
                  </a:cubicBezTo>
                  <a:lnTo>
                    <a:pt x="173228" y="127"/>
                  </a:lnTo>
                  <a:close/>
                </a:path>
              </a:pathLst>
            </a:custGeom>
            <a:solidFill>
              <a:srgbClr val="FFFEFD"/>
            </a:solidFill>
          </p:spPr>
        </p:sp>
      </p:grpSp>
      <p:grpSp>
        <p:nvGrpSpPr>
          <p:cNvPr id="275" name="Group 275"/>
          <p:cNvGrpSpPr/>
          <p:nvPr/>
        </p:nvGrpSpPr>
        <p:grpSpPr>
          <a:xfrm rot="-1078458">
            <a:off x="14034179" y="4270662"/>
            <a:ext cx="64104" cy="215932"/>
            <a:chOff x="0" y="0"/>
            <a:chExt cx="85471" cy="287909"/>
          </a:xfrm>
        </p:grpSpPr>
        <p:sp>
          <p:nvSpPr>
            <p:cNvPr id="276" name="Freeform 276"/>
            <p:cNvSpPr/>
            <p:nvPr/>
          </p:nvSpPr>
          <p:spPr>
            <a:xfrm>
              <a:off x="0" y="0"/>
              <a:ext cx="85471" cy="287909"/>
            </a:xfrm>
            <a:custGeom>
              <a:avLst/>
              <a:gdLst/>
              <a:ahLst/>
              <a:cxnLst/>
              <a:rect l="l" t="t" r="r" b="b"/>
              <a:pathLst>
                <a:path w="85471" h="287909">
                  <a:moveTo>
                    <a:pt x="0" y="0"/>
                  </a:moveTo>
                  <a:lnTo>
                    <a:pt x="0" y="259207"/>
                  </a:lnTo>
                  <a:lnTo>
                    <a:pt x="85471" y="287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77" name="Group 277"/>
          <p:cNvGrpSpPr/>
          <p:nvPr/>
        </p:nvGrpSpPr>
        <p:grpSpPr>
          <a:xfrm rot="-1078458">
            <a:off x="14061382" y="4442676"/>
            <a:ext cx="64104" cy="39624"/>
            <a:chOff x="0" y="0"/>
            <a:chExt cx="85471" cy="52832"/>
          </a:xfrm>
        </p:grpSpPr>
        <p:sp>
          <p:nvSpPr>
            <p:cNvPr id="278" name="Freeform 278"/>
            <p:cNvSpPr/>
            <p:nvPr/>
          </p:nvSpPr>
          <p:spPr>
            <a:xfrm>
              <a:off x="0" y="0"/>
              <a:ext cx="85471" cy="52832"/>
            </a:xfrm>
            <a:custGeom>
              <a:avLst/>
              <a:gdLst/>
              <a:ahLst/>
              <a:cxnLst/>
              <a:rect l="l" t="t" r="r" b="b"/>
              <a:pathLst>
                <a:path w="85471" h="52832">
                  <a:moveTo>
                    <a:pt x="30988" y="127"/>
                  </a:moveTo>
                  <a:cubicBezTo>
                    <a:pt x="30226" y="127"/>
                    <a:pt x="29210" y="381"/>
                    <a:pt x="28448" y="381"/>
                  </a:cubicBezTo>
                  <a:cubicBezTo>
                    <a:pt x="0" y="4064"/>
                    <a:pt x="0" y="24130"/>
                    <a:pt x="0" y="24130"/>
                  </a:cubicBezTo>
                  <a:lnTo>
                    <a:pt x="85471" y="52832"/>
                  </a:lnTo>
                  <a:cubicBezTo>
                    <a:pt x="85471" y="52832"/>
                    <a:pt x="58420" y="0"/>
                    <a:pt x="31115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79" name="Group 279"/>
          <p:cNvGrpSpPr/>
          <p:nvPr/>
        </p:nvGrpSpPr>
        <p:grpSpPr>
          <a:xfrm rot="-989693">
            <a:off x="14180484" y="4402795"/>
            <a:ext cx="89535" cy="40862"/>
            <a:chOff x="0" y="0"/>
            <a:chExt cx="119380" cy="54483"/>
          </a:xfrm>
        </p:grpSpPr>
        <p:sp>
          <p:nvSpPr>
            <p:cNvPr id="280" name="Freeform 280"/>
            <p:cNvSpPr/>
            <p:nvPr/>
          </p:nvSpPr>
          <p:spPr>
            <a:xfrm>
              <a:off x="0" y="0"/>
              <a:ext cx="119380" cy="54483"/>
            </a:xfrm>
            <a:custGeom>
              <a:avLst/>
              <a:gdLst/>
              <a:ahLst/>
              <a:cxnLst/>
              <a:rect l="l" t="t" r="r" b="b"/>
              <a:pathLst>
                <a:path w="119380" h="54483">
                  <a:moveTo>
                    <a:pt x="0" y="27305"/>
                  </a:moveTo>
                  <a:cubicBezTo>
                    <a:pt x="0" y="12192"/>
                    <a:pt x="26670" y="0"/>
                    <a:pt x="59690" y="0"/>
                  </a:cubicBezTo>
                  <a:cubicBezTo>
                    <a:pt x="92710" y="0"/>
                    <a:pt x="119380" y="12192"/>
                    <a:pt x="119380" y="27305"/>
                  </a:cubicBezTo>
                  <a:cubicBezTo>
                    <a:pt x="119380" y="42418"/>
                    <a:pt x="92583" y="54483"/>
                    <a:pt x="59690" y="54483"/>
                  </a:cubicBezTo>
                  <a:cubicBezTo>
                    <a:pt x="26797" y="54483"/>
                    <a:pt x="0" y="42291"/>
                    <a:pt x="0" y="27305"/>
                  </a:cubicBezTo>
                  <a:close/>
                </a:path>
              </a:pathLst>
            </a:custGeom>
            <a:solidFill>
              <a:srgbClr val="FCB186"/>
            </a:solidFill>
          </p:spPr>
        </p:sp>
      </p:grpSp>
      <p:grpSp>
        <p:nvGrpSpPr>
          <p:cNvPr id="281" name="Group 281"/>
          <p:cNvGrpSpPr/>
          <p:nvPr/>
        </p:nvGrpSpPr>
        <p:grpSpPr>
          <a:xfrm rot="-989693">
            <a:off x="13845719" y="4474988"/>
            <a:ext cx="89535" cy="40862"/>
            <a:chOff x="0" y="0"/>
            <a:chExt cx="119380" cy="54483"/>
          </a:xfrm>
        </p:grpSpPr>
        <p:sp>
          <p:nvSpPr>
            <p:cNvPr id="282" name="Freeform 282"/>
            <p:cNvSpPr/>
            <p:nvPr/>
          </p:nvSpPr>
          <p:spPr>
            <a:xfrm>
              <a:off x="0" y="0"/>
              <a:ext cx="119380" cy="54483"/>
            </a:xfrm>
            <a:custGeom>
              <a:avLst/>
              <a:gdLst/>
              <a:ahLst/>
              <a:cxnLst/>
              <a:rect l="l" t="t" r="r" b="b"/>
              <a:pathLst>
                <a:path w="119380" h="54483">
                  <a:moveTo>
                    <a:pt x="0" y="27305"/>
                  </a:moveTo>
                  <a:cubicBezTo>
                    <a:pt x="0" y="12192"/>
                    <a:pt x="26670" y="0"/>
                    <a:pt x="59690" y="0"/>
                  </a:cubicBezTo>
                  <a:cubicBezTo>
                    <a:pt x="92710" y="0"/>
                    <a:pt x="119380" y="12192"/>
                    <a:pt x="119380" y="27305"/>
                  </a:cubicBezTo>
                  <a:cubicBezTo>
                    <a:pt x="119380" y="42418"/>
                    <a:pt x="92583" y="54483"/>
                    <a:pt x="59690" y="54483"/>
                  </a:cubicBezTo>
                  <a:cubicBezTo>
                    <a:pt x="26797" y="54483"/>
                    <a:pt x="0" y="42291"/>
                    <a:pt x="0" y="27305"/>
                  </a:cubicBezTo>
                  <a:close/>
                </a:path>
              </a:pathLst>
            </a:custGeom>
            <a:solidFill>
              <a:srgbClr val="FCB186"/>
            </a:solidFill>
          </p:spPr>
        </p:sp>
      </p:grpSp>
      <p:grpSp>
        <p:nvGrpSpPr>
          <p:cNvPr id="283" name="Group 283"/>
          <p:cNvGrpSpPr/>
          <p:nvPr/>
        </p:nvGrpSpPr>
        <p:grpSpPr>
          <a:xfrm rot="4813056">
            <a:off x="13925374" y="4391182"/>
            <a:ext cx="73533" cy="33815"/>
            <a:chOff x="0" y="0"/>
            <a:chExt cx="98044" cy="45086"/>
          </a:xfrm>
        </p:grpSpPr>
        <p:sp>
          <p:nvSpPr>
            <p:cNvPr id="284" name="Freeform 284"/>
            <p:cNvSpPr/>
            <p:nvPr/>
          </p:nvSpPr>
          <p:spPr>
            <a:xfrm>
              <a:off x="0" y="0"/>
              <a:ext cx="98044" cy="45085"/>
            </a:xfrm>
            <a:custGeom>
              <a:avLst/>
              <a:gdLst/>
              <a:ahLst/>
              <a:cxnLst/>
              <a:rect l="l" t="t" r="r" b="b"/>
              <a:pathLst>
                <a:path w="98044" h="45085">
                  <a:moveTo>
                    <a:pt x="0" y="22479"/>
                  </a:moveTo>
                  <a:cubicBezTo>
                    <a:pt x="0" y="10033"/>
                    <a:pt x="21971" y="0"/>
                    <a:pt x="49022" y="0"/>
                  </a:cubicBezTo>
                  <a:cubicBezTo>
                    <a:pt x="76073" y="0"/>
                    <a:pt x="98044" y="10033"/>
                    <a:pt x="98044" y="22479"/>
                  </a:cubicBezTo>
                  <a:cubicBezTo>
                    <a:pt x="98044" y="34925"/>
                    <a:pt x="76200" y="45085"/>
                    <a:pt x="49022" y="45085"/>
                  </a:cubicBezTo>
                  <a:cubicBezTo>
                    <a:pt x="21844" y="45085"/>
                    <a:pt x="0" y="34925"/>
                    <a:pt x="0" y="22479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5" name="Group 285"/>
          <p:cNvGrpSpPr/>
          <p:nvPr/>
        </p:nvGrpSpPr>
        <p:grpSpPr>
          <a:xfrm rot="4813056">
            <a:off x="14095476" y="4352811"/>
            <a:ext cx="73533" cy="33815"/>
            <a:chOff x="0" y="0"/>
            <a:chExt cx="98044" cy="45086"/>
          </a:xfrm>
        </p:grpSpPr>
        <p:sp>
          <p:nvSpPr>
            <p:cNvPr id="286" name="Freeform 286"/>
            <p:cNvSpPr/>
            <p:nvPr/>
          </p:nvSpPr>
          <p:spPr>
            <a:xfrm>
              <a:off x="0" y="0"/>
              <a:ext cx="98044" cy="45085"/>
            </a:xfrm>
            <a:custGeom>
              <a:avLst/>
              <a:gdLst/>
              <a:ahLst/>
              <a:cxnLst/>
              <a:rect l="l" t="t" r="r" b="b"/>
              <a:pathLst>
                <a:path w="98044" h="45085">
                  <a:moveTo>
                    <a:pt x="0" y="22479"/>
                  </a:moveTo>
                  <a:cubicBezTo>
                    <a:pt x="0" y="10033"/>
                    <a:pt x="21971" y="0"/>
                    <a:pt x="49022" y="0"/>
                  </a:cubicBezTo>
                  <a:cubicBezTo>
                    <a:pt x="76073" y="0"/>
                    <a:pt x="98044" y="10033"/>
                    <a:pt x="98044" y="22479"/>
                  </a:cubicBezTo>
                  <a:cubicBezTo>
                    <a:pt x="98044" y="34925"/>
                    <a:pt x="76200" y="45085"/>
                    <a:pt x="49022" y="45085"/>
                  </a:cubicBezTo>
                  <a:cubicBezTo>
                    <a:pt x="21844" y="45085"/>
                    <a:pt x="0" y="34925"/>
                    <a:pt x="0" y="22479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7" name="Group 287"/>
          <p:cNvGrpSpPr/>
          <p:nvPr/>
        </p:nvGrpSpPr>
        <p:grpSpPr>
          <a:xfrm>
            <a:off x="14658895" y="5049048"/>
            <a:ext cx="81438" cy="30194"/>
            <a:chOff x="0" y="0"/>
            <a:chExt cx="108584" cy="40259"/>
          </a:xfrm>
        </p:grpSpPr>
        <p:sp>
          <p:nvSpPr>
            <p:cNvPr id="288" name="Freeform 288"/>
            <p:cNvSpPr/>
            <p:nvPr/>
          </p:nvSpPr>
          <p:spPr>
            <a:xfrm>
              <a:off x="0" y="0"/>
              <a:ext cx="108585" cy="40259"/>
            </a:xfrm>
            <a:custGeom>
              <a:avLst/>
              <a:gdLst/>
              <a:ahLst/>
              <a:cxnLst/>
              <a:rect l="l" t="t" r="r" b="b"/>
              <a:pathLst>
                <a:path w="108585" h="40259">
                  <a:moveTo>
                    <a:pt x="51054" y="0"/>
                  </a:moveTo>
                  <a:cubicBezTo>
                    <a:pt x="30353" y="0"/>
                    <a:pt x="14605" y="7239"/>
                    <a:pt x="7874" y="14605"/>
                  </a:cubicBezTo>
                  <a:cubicBezTo>
                    <a:pt x="0" y="22733"/>
                    <a:pt x="2032" y="29972"/>
                    <a:pt x="7874" y="32766"/>
                  </a:cubicBezTo>
                  <a:cubicBezTo>
                    <a:pt x="14097" y="35814"/>
                    <a:pt x="22225" y="35560"/>
                    <a:pt x="30226" y="35941"/>
                  </a:cubicBezTo>
                  <a:cubicBezTo>
                    <a:pt x="38354" y="35941"/>
                    <a:pt x="46355" y="36322"/>
                    <a:pt x="53467" y="36703"/>
                  </a:cubicBezTo>
                  <a:cubicBezTo>
                    <a:pt x="60579" y="37211"/>
                    <a:pt x="68580" y="37973"/>
                    <a:pt x="76708" y="39116"/>
                  </a:cubicBezTo>
                  <a:cubicBezTo>
                    <a:pt x="81280" y="39624"/>
                    <a:pt x="85979" y="40259"/>
                    <a:pt x="90424" y="40259"/>
                  </a:cubicBezTo>
                  <a:cubicBezTo>
                    <a:pt x="93599" y="40259"/>
                    <a:pt x="96647" y="39878"/>
                    <a:pt x="99314" y="38989"/>
                  </a:cubicBezTo>
                  <a:cubicBezTo>
                    <a:pt x="105537" y="36957"/>
                    <a:pt x="108585" y="30226"/>
                    <a:pt x="102489" y="21082"/>
                  </a:cubicBezTo>
                  <a:cubicBezTo>
                    <a:pt x="96520" y="12192"/>
                    <a:pt x="79883" y="1905"/>
                    <a:pt x="56642" y="254"/>
                  </a:cubicBezTo>
                  <a:cubicBezTo>
                    <a:pt x="54737" y="127"/>
                    <a:pt x="52832" y="0"/>
                    <a:pt x="51054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289" name="Group 289"/>
          <p:cNvGrpSpPr/>
          <p:nvPr/>
        </p:nvGrpSpPr>
        <p:grpSpPr>
          <a:xfrm>
            <a:off x="14420962" y="5009903"/>
            <a:ext cx="77915" cy="40195"/>
            <a:chOff x="0" y="0"/>
            <a:chExt cx="103886" cy="53593"/>
          </a:xfrm>
        </p:grpSpPr>
        <p:sp>
          <p:nvSpPr>
            <p:cNvPr id="290" name="Freeform 290"/>
            <p:cNvSpPr/>
            <p:nvPr/>
          </p:nvSpPr>
          <p:spPr>
            <a:xfrm>
              <a:off x="0" y="0"/>
              <a:ext cx="103886" cy="53594"/>
            </a:xfrm>
            <a:custGeom>
              <a:avLst/>
              <a:gdLst/>
              <a:ahLst/>
              <a:cxnLst/>
              <a:rect l="l" t="t" r="r" b="b"/>
              <a:pathLst>
                <a:path w="103886" h="53594">
                  <a:moveTo>
                    <a:pt x="36195" y="0"/>
                  </a:moveTo>
                  <a:cubicBezTo>
                    <a:pt x="24384" y="0"/>
                    <a:pt x="14859" y="3048"/>
                    <a:pt x="9271" y="6985"/>
                  </a:cubicBezTo>
                  <a:cubicBezTo>
                    <a:pt x="0" y="13589"/>
                    <a:pt x="381" y="21209"/>
                    <a:pt x="5461" y="25527"/>
                  </a:cubicBezTo>
                  <a:cubicBezTo>
                    <a:pt x="10668" y="30226"/>
                    <a:pt x="18669" y="31877"/>
                    <a:pt x="26543" y="34163"/>
                  </a:cubicBezTo>
                  <a:cubicBezTo>
                    <a:pt x="34290" y="36068"/>
                    <a:pt x="42037" y="38354"/>
                    <a:pt x="48768" y="40386"/>
                  </a:cubicBezTo>
                  <a:cubicBezTo>
                    <a:pt x="55499" y="42672"/>
                    <a:pt x="63246" y="45466"/>
                    <a:pt x="70739" y="48260"/>
                  </a:cubicBezTo>
                  <a:cubicBezTo>
                    <a:pt x="77470" y="50800"/>
                    <a:pt x="84328" y="53594"/>
                    <a:pt x="90678" y="53594"/>
                  </a:cubicBezTo>
                  <a:cubicBezTo>
                    <a:pt x="91440" y="53594"/>
                    <a:pt x="92075" y="53594"/>
                    <a:pt x="92837" y="53467"/>
                  </a:cubicBezTo>
                  <a:cubicBezTo>
                    <a:pt x="99441" y="52959"/>
                    <a:pt x="103886" y="46736"/>
                    <a:pt x="99822" y="35941"/>
                  </a:cubicBezTo>
                  <a:cubicBezTo>
                    <a:pt x="95885" y="25273"/>
                    <a:pt x="82042" y="10922"/>
                    <a:pt x="59817" y="3810"/>
                  </a:cubicBezTo>
                  <a:cubicBezTo>
                    <a:pt x="51435" y="1143"/>
                    <a:pt x="43434" y="0"/>
                    <a:pt x="36195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291" name="Group 291"/>
          <p:cNvGrpSpPr/>
          <p:nvPr/>
        </p:nvGrpSpPr>
        <p:grpSpPr>
          <a:xfrm>
            <a:off x="14543916" y="5244687"/>
            <a:ext cx="68390" cy="88677"/>
            <a:chOff x="0" y="0"/>
            <a:chExt cx="91187" cy="118236"/>
          </a:xfrm>
        </p:grpSpPr>
        <p:sp>
          <p:nvSpPr>
            <p:cNvPr id="292" name="Freeform 292"/>
            <p:cNvSpPr/>
            <p:nvPr/>
          </p:nvSpPr>
          <p:spPr>
            <a:xfrm>
              <a:off x="0" y="0"/>
              <a:ext cx="91186" cy="118237"/>
            </a:xfrm>
            <a:custGeom>
              <a:avLst/>
              <a:gdLst/>
              <a:ahLst/>
              <a:cxnLst/>
              <a:rect l="l" t="t" r="r" b="b"/>
              <a:pathLst>
                <a:path w="91186" h="118237">
                  <a:moveTo>
                    <a:pt x="82423" y="0"/>
                  </a:moveTo>
                  <a:lnTo>
                    <a:pt x="0" y="18542"/>
                  </a:lnTo>
                  <a:lnTo>
                    <a:pt x="508" y="81534"/>
                  </a:lnTo>
                  <a:cubicBezTo>
                    <a:pt x="762" y="101981"/>
                    <a:pt x="17272" y="118237"/>
                    <a:pt x="37211" y="118237"/>
                  </a:cubicBezTo>
                  <a:cubicBezTo>
                    <a:pt x="38354" y="118237"/>
                    <a:pt x="39624" y="118237"/>
                    <a:pt x="40767" y="118110"/>
                  </a:cubicBezTo>
                  <a:lnTo>
                    <a:pt x="49530" y="117348"/>
                  </a:lnTo>
                  <a:cubicBezTo>
                    <a:pt x="73406" y="115062"/>
                    <a:pt x="91186" y="93726"/>
                    <a:pt x="88900" y="69723"/>
                  </a:cubicBezTo>
                  <a:lnTo>
                    <a:pt x="82423" y="0"/>
                  </a:ln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293" name="Group 293"/>
          <p:cNvGrpSpPr/>
          <p:nvPr/>
        </p:nvGrpSpPr>
        <p:grpSpPr>
          <a:xfrm>
            <a:off x="14501895" y="5212251"/>
            <a:ext cx="150590" cy="53816"/>
            <a:chOff x="0" y="0"/>
            <a:chExt cx="200787" cy="71755"/>
          </a:xfrm>
        </p:grpSpPr>
        <p:sp>
          <p:nvSpPr>
            <p:cNvPr id="294" name="Freeform 294"/>
            <p:cNvSpPr/>
            <p:nvPr/>
          </p:nvSpPr>
          <p:spPr>
            <a:xfrm>
              <a:off x="127" y="0"/>
              <a:ext cx="200660" cy="71755"/>
            </a:xfrm>
            <a:custGeom>
              <a:avLst/>
              <a:gdLst/>
              <a:ahLst/>
              <a:cxnLst/>
              <a:rect l="l" t="t" r="r" b="b"/>
              <a:pathLst>
                <a:path w="200660" h="71755">
                  <a:moveTo>
                    <a:pt x="195199" y="0"/>
                  </a:moveTo>
                  <a:cubicBezTo>
                    <a:pt x="193929" y="0"/>
                    <a:pt x="192659" y="508"/>
                    <a:pt x="191643" y="1397"/>
                  </a:cubicBezTo>
                  <a:cubicBezTo>
                    <a:pt x="133096" y="56007"/>
                    <a:pt x="50038" y="61595"/>
                    <a:pt x="18542" y="61595"/>
                  </a:cubicBezTo>
                  <a:cubicBezTo>
                    <a:pt x="10541" y="61595"/>
                    <a:pt x="5842" y="61214"/>
                    <a:pt x="5588" y="61214"/>
                  </a:cubicBezTo>
                  <a:cubicBezTo>
                    <a:pt x="5334" y="61214"/>
                    <a:pt x="5207" y="61214"/>
                    <a:pt x="4826" y="61214"/>
                  </a:cubicBezTo>
                  <a:cubicBezTo>
                    <a:pt x="2413" y="61214"/>
                    <a:pt x="254" y="63119"/>
                    <a:pt x="127" y="65786"/>
                  </a:cubicBezTo>
                  <a:cubicBezTo>
                    <a:pt x="0" y="68453"/>
                    <a:pt x="2032" y="70993"/>
                    <a:pt x="4826" y="71374"/>
                  </a:cubicBezTo>
                  <a:cubicBezTo>
                    <a:pt x="5715" y="71374"/>
                    <a:pt x="11430" y="71755"/>
                    <a:pt x="20574" y="71755"/>
                  </a:cubicBezTo>
                  <a:cubicBezTo>
                    <a:pt x="54864" y="71755"/>
                    <a:pt x="138049" y="65405"/>
                    <a:pt x="198628" y="8763"/>
                  </a:cubicBezTo>
                  <a:cubicBezTo>
                    <a:pt x="200660" y="6858"/>
                    <a:pt x="200660" y="3683"/>
                    <a:pt x="198755" y="1651"/>
                  </a:cubicBezTo>
                  <a:cubicBezTo>
                    <a:pt x="197866" y="635"/>
                    <a:pt x="196469" y="127"/>
                    <a:pt x="195199" y="127"/>
                  </a:cubicBezTo>
                  <a:close/>
                </a:path>
              </a:pathLst>
            </a:custGeom>
            <a:solidFill>
              <a:srgbClr val="FB8E77"/>
            </a:solidFill>
          </p:spPr>
        </p:sp>
      </p:grpSp>
      <p:grpSp>
        <p:nvGrpSpPr>
          <p:cNvPr id="295" name="Group 295"/>
          <p:cNvGrpSpPr/>
          <p:nvPr/>
        </p:nvGrpSpPr>
        <p:grpSpPr>
          <a:xfrm rot="-132475">
            <a:off x="14517495" y="5001760"/>
            <a:ext cx="64104" cy="215932"/>
            <a:chOff x="0" y="0"/>
            <a:chExt cx="85472" cy="287909"/>
          </a:xfrm>
        </p:grpSpPr>
        <p:sp>
          <p:nvSpPr>
            <p:cNvPr id="296" name="Freeform 296"/>
            <p:cNvSpPr/>
            <p:nvPr/>
          </p:nvSpPr>
          <p:spPr>
            <a:xfrm>
              <a:off x="0" y="0"/>
              <a:ext cx="85471" cy="287909"/>
            </a:xfrm>
            <a:custGeom>
              <a:avLst/>
              <a:gdLst/>
              <a:ahLst/>
              <a:cxnLst/>
              <a:rect l="l" t="t" r="r" b="b"/>
              <a:pathLst>
                <a:path w="85471" h="287909">
                  <a:moveTo>
                    <a:pt x="85471" y="0"/>
                  </a:moveTo>
                  <a:lnTo>
                    <a:pt x="85471" y="259207"/>
                  </a:lnTo>
                  <a:lnTo>
                    <a:pt x="0" y="287909"/>
                  </a:lnTo>
                  <a:lnTo>
                    <a:pt x="8547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97" name="Group 297"/>
          <p:cNvGrpSpPr/>
          <p:nvPr/>
        </p:nvGrpSpPr>
        <p:grpSpPr>
          <a:xfrm rot="-132475">
            <a:off x="14520895" y="5178116"/>
            <a:ext cx="64104" cy="39529"/>
            <a:chOff x="0" y="0"/>
            <a:chExt cx="85472" cy="52706"/>
          </a:xfrm>
        </p:grpSpPr>
        <p:sp>
          <p:nvSpPr>
            <p:cNvPr id="298" name="Freeform 298"/>
            <p:cNvSpPr/>
            <p:nvPr/>
          </p:nvSpPr>
          <p:spPr>
            <a:xfrm>
              <a:off x="0" y="0"/>
              <a:ext cx="85471" cy="52705"/>
            </a:xfrm>
            <a:custGeom>
              <a:avLst/>
              <a:gdLst/>
              <a:ahLst/>
              <a:cxnLst/>
              <a:rect l="l" t="t" r="r" b="b"/>
              <a:pathLst>
                <a:path w="85471" h="52705">
                  <a:moveTo>
                    <a:pt x="54356" y="0"/>
                  </a:moveTo>
                  <a:cubicBezTo>
                    <a:pt x="55118" y="0"/>
                    <a:pt x="56134" y="254"/>
                    <a:pt x="56896" y="254"/>
                  </a:cubicBezTo>
                  <a:cubicBezTo>
                    <a:pt x="85471" y="3937"/>
                    <a:pt x="85471" y="24003"/>
                    <a:pt x="85471" y="24003"/>
                  </a:cubicBezTo>
                  <a:lnTo>
                    <a:pt x="0" y="52705"/>
                  </a:lnTo>
                  <a:cubicBezTo>
                    <a:pt x="0" y="52705"/>
                    <a:pt x="27051" y="0"/>
                    <a:pt x="54356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99" name="Group 299"/>
          <p:cNvGrpSpPr/>
          <p:nvPr/>
        </p:nvGrpSpPr>
        <p:grpSpPr>
          <a:xfrm>
            <a:off x="14360986" y="5151256"/>
            <a:ext cx="89535" cy="40863"/>
            <a:chOff x="0" y="0"/>
            <a:chExt cx="119381" cy="54483"/>
          </a:xfrm>
        </p:grpSpPr>
        <p:sp>
          <p:nvSpPr>
            <p:cNvPr id="300" name="Freeform 300"/>
            <p:cNvSpPr/>
            <p:nvPr/>
          </p:nvSpPr>
          <p:spPr>
            <a:xfrm>
              <a:off x="0" y="0"/>
              <a:ext cx="119380" cy="54483"/>
            </a:xfrm>
            <a:custGeom>
              <a:avLst/>
              <a:gdLst/>
              <a:ahLst/>
              <a:cxnLst/>
              <a:rect l="l" t="t" r="r" b="b"/>
              <a:pathLst>
                <a:path w="119380" h="54483">
                  <a:moveTo>
                    <a:pt x="0" y="27178"/>
                  </a:moveTo>
                  <a:cubicBezTo>
                    <a:pt x="0" y="12192"/>
                    <a:pt x="26797" y="0"/>
                    <a:pt x="59690" y="0"/>
                  </a:cubicBezTo>
                  <a:cubicBezTo>
                    <a:pt x="92583" y="0"/>
                    <a:pt x="119380" y="12192"/>
                    <a:pt x="119380" y="27178"/>
                  </a:cubicBezTo>
                  <a:cubicBezTo>
                    <a:pt x="119380" y="42164"/>
                    <a:pt x="92710" y="54483"/>
                    <a:pt x="59690" y="54483"/>
                  </a:cubicBezTo>
                  <a:cubicBezTo>
                    <a:pt x="26670" y="54483"/>
                    <a:pt x="0" y="42291"/>
                    <a:pt x="0" y="2717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01" name="Group 301"/>
          <p:cNvGrpSpPr/>
          <p:nvPr/>
        </p:nvGrpSpPr>
        <p:grpSpPr>
          <a:xfrm rot="383937">
            <a:off x="14695480" y="5199230"/>
            <a:ext cx="89725" cy="40672"/>
            <a:chOff x="0" y="0"/>
            <a:chExt cx="119634" cy="54229"/>
          </a:xfrm>
        </p:grpSpPr>
        <p:sp>
          <p:nvSpPr>
            <p:cNvPr id="302" name="Freeform 302"/>
            <p:cNvSpPr/>
            <p:nvPr/>
          </p:nvSpPr>
          <p:spPr>
            <a:xfrm>
              <a:off x="0" y="0"/>
              <a:ext cx="119634" cy="54229"/>
            </a:xfrm>
            <a:custGeom>
              <a:avLst/>
              <a:gdLst/>
              <a:ahLst/>
              <a:cxnLst/>
              <a:rect l="l" t="t" r="r" b="b"/>
              <a:pathLst>
                <a:path w="119634" h="54229">
                  <a:moveTo>
                    <a:pt x="0" y="27178"/>
                  </a:moveTo>
                  <a:cubicBezTo>
                    <a:pt x="0" y="12192"/>
                    <a:pt x="26797" y="0"/>
                    <a:pt x="59817" y="0"/>
                  </a:cubicBezTo>
                  <a:cubicBezTo>
                    <a:pt x="92837" y="0"/>
                    <a:pt x="119634" y="12192"/>
                    <a:pt x="119634" y="27178"/>
                  </a:cubicBezTo>
                  <a:cubicBezTo>
                    <a:pt x="119634" y="42164"/>
                    <a:pt x="92837" y="54229"/>
                    <a:pt x="59817" y="54229"/>
                  </a:cubicBezTo>
                  <a:cubicBezTo>
                    <a:pt x="26797" y="54229"/>
                    <a:pt x="0" y="42037"/>
                    <a:pt x="0" y="27178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03" name="Group 303"/>
          <p:cNvGrpSpPr/>
          <p:nvPr/>
        </p:nvGrpSpPr>
        <p:grpSpPr>
          <a:xfrm rot="5595117">
            <a:off x="14414295" y="5071389"/>
            <a:ext cx="73438" cy="33432"/>
            <a:chOff x="0" y="0"/>
            <a:chExt cx="97917" cy="44577"/>
          </a:xfrm>
        </p:grpSpPr>
        <p:sp>
          <p:nvSpPr>
            <p:cNvPr id="304" name="Freeform 304"/>
            <p:cNvSpPr/>
            <p:nvPr/>
          </p:nvSpPr>
          <p:spPr>
            <a:xfrm>
              <a:off x="0" y="0"/>
              <a:ext cx="97917" cy="44577"/>
            </a:xfrm>
            <a:custGeom>
              <a:avLst/>
              <a:gdLst/>
              <a:ahLst/>
              <a:cxnLst/>
              <a:rect l="l" t="t" r="r" b="b"/>
              <a:pathLst>
                <a:path w="97917" h="44577">
                  <a:moveTo>
                    <a:pt x="0" y="22225"/>
                  </a:moveTo>
                  <a:cubicBezTo>
                    <a:pt x="0" y="9906"/>
                    <a:pt x="21971" y="0"/>
                    <a:pt x="49022" y="0"/>
                  </a:cubicBezTo>
                  <a:cubicBezTo>
                    <a:pt x="76073" y="0"/>
                    <a:pt x="97917" y="9906"/>
                    <a:pt x="97917" y="22225"/>
                  </a:cubicBezTo>
                  <a:cubicBezTo>
                    <a:pt x="97917" y="34544"/>
                    <a:pt x="76073" y="44577"/>
                    <a:pt x="49022" y="44577"/>
                  </a:cubicBezTo>
                  <a:cubicBezTo>
                    <a:pt x="21971" y="44577"/>
                    <a:pt x="0" y="34544"/>
                    <a:pt x="0" y="22225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05" name="Group 305"/>
          <p:cNvGrpSpPr/>
          <p:nvPr/>
        </p:nvGrpSpPr>
        <p:grpSpPr>
          <a:xfrm rot="5595117">
            <a:off x="14662926" y="5112434"/>
            <a:ext cx="73438" cy="33432"/>
            <a:chOff x="0" y="0"/>
            <a:chExt cx="97917" cy="44577"/>
          </a:xfrm>
        </p:grpSpPr>
        <p:sp>
          <p:nvSpPr>
            <p:cNvPr id="306" name="Freeform 306"/>
            <p:cNvSpPr/>
            <p:nvPr/>
          </p:nvSpPr>
          <p:spPr>
            <a:xfrm>
              <a:off x="0" y="0"/>
              <a:ext cx="97917" cy="44577"/>
            </a:xfrm>
            <a:custGeom>
              <a:avLst/>
              <a:gdLst/>
              <a:ahLst/>
              <a:cxnLst/>
              <a:rect l="l" t="t" r="r" b="b"/>
              <a:pathLst>
                <a:path w="97917" h="44577">
                  <a:moveTo>
                    <a:pt x="0" y="22225"/>
                  </a:moveTo>
                  <a:cubicBezTo>
                    <a:pt x="0" y="9906"/>
                    <a:pt x="21971" y="0"/>
                    <a:pt x="49022" y="0"/>
                  </a:cubicBezTo>
                  <a:cubicBezTo>
                    <a:pt x="76073" y="0"/>
                    <a:pt x="97917" y="9906"/>
                    <a:pt x="97917" y="22225"/>
                  </a:cubicBezTo>
                  <a:cubicBezTo>
                    <a:pt x="97917" y="34544"/>
                    <a:pt x="76073" y="44577"/>
                    <a:pt x="49022" y="44577"/>
                  </a:cubicBezTo>
                  <a:cubicBezTo>
                    <a:pt x="21971" y="44577"/>
                    <a:pt x="0" y="34544"/>
                    <a:pt x="0" y="22225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07" name="Group 307"/>
          <p:cNvGrpSpPr/>
          <p:nvPr/>
        </p:nvGrpSpPr>
        <p:grpSpPr>
          <a:xfrm rot="5269307">
            <a:off x="14781514" y="6235781"/>
            <a:ext cx="357617" cy="9525"/>
            <a:chOff x="0" y="0"/>
            <a:chExt cx="476823" cy="12700"/>
          </a:xfrm>
        </p:grpSpPr>
        <p:sp>
          <p:nvSpPr>
            <p:cNvPr id="308" name="Freeform 308"/>
            <p:cNvSpPr/>
            <p:nvPr/>
          </p:nvSpPr>
          <p:spPr>
            <a:xfrm>
              <a:off x="0" y="0"/>
              <a:ext cx="476885" cy="12700"/>
            </a:xfrm>
            <a:custGeom>
              <a:avLst/>
              <a:gdLst/>
              <a:ahLst/>
              <a:cxnLst/>
              <a:rect l="l" t="t" r="r" b="b"/>
              <a:pathLst>
                <a:path w="476885" h="12700">
                  <a:moveTo>
                    <a:pt x="6350" y="0"/>
                  </a:moveTo>
                  <a:lnTo>
                    <a:pt x="470535" y="0"/>
                  </a:lnTo>
                  <a:cubicBezTo>
                    <a:pt x="474091" y="0"/>
                    <a:pt x="476885" y="2794"/>
                    <a:pt x="476885" y="6350"/>
                  </a:cubicBezTo>
                  <a:cubicBezTo>
                    <a:pt x="476885" y="9906"/>
                    <a:pt x="474091" y="12700"/>
                    <a:pt x="47053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09" name="Group 309"/>
          <p:cNvGrpSpPr/>
          <p:nvPr/>
        </p:nvGrpSpPr>
        <p:grpSpPr>
          <a:xfrm>
            <a:off x="14778739" y="3120150"/>
            <a:ext cx="16955" cy="39053"/>
            <a:chOff x="0" y="0"/>
            <a:chExt cx="22607" cy="52070"/>
          </a:xfrm>
        </p:grpSpPr>
        <p:sp>
          <p:nvSpPr>
            <p:cNvPr id="310" name="Freeform 310"/>
            <p:cNvSpPr/>
            <p:nvPr/>
          </p:nvSpPr>
          <p:spPr>
            <a:xfrm>
              <a:off x="0" y="0"/>
              <a:ext cx="22606" cy="52070"/>
            </a:xfrm>
            <a:custGeom>
              <a:avLst/>
              <a:gdLst/>
              <a:ahLst/>
              <a:cxnLst/>
              <a:rect l="l" t="t" r="r" b="b"/>
              <a:pathLst>
                <a:path w="22606" h="52070">
                  <a:moveTo>
                    <a:pt x="0" y="0"/>
                  </a:moveTo>
                  <a:lnTo>
                    <a:pt x="0" y="52070"/>
                  </a:lnTo>
                  <a:lnTo>
                    <a:pt x="22606" y="52070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1" name="Group 311"/>
          <p:cNvGrpSpPr/>
          <p:nvPr/>
        </p:nvGrpSpPr>
        <p:grpSpPr>
          <a:xfrm>
            <a:off x="14803944" y="3105089"/>
            <a:ext cx="16954" cy="54102"/>
            <a:chOff x="0" y="0"/>
            <a:chExt cx="22606" cy="72136"/>
          </a:xfrm>
        </p:grpSpPr>
        <p:sp>
          <p:nvSpPr>
            <p:cNvPr id="312" name="Freeform 312"/>
            <p:cNvSpPr/>
            <p:nvPr/>
          </p:nvSpPr>
          <p:spPr>
            <a:xfrm>
              <a:off x="0" y="0"/>
              <a:ext cx="22606" cy="72136"/>
            </a:xfrm>
            <a:custGeom>
              <a:avLst/>
              <a:gdLst/>
              <a:ahLst/>
              <a:cxnLst/>
              <a:rect l="l" t="t" r="r" b="b"/>
              <a:pathLst>
                <a:path w="22606" h="72136">
                  <a:moveTo>
                    <a:pt x="0" y="0"/>
                  </a:moveTo>
                  <a:lnTo>
                    <a:pt x="0" y="72136"/>
                  </a:lnTo>
                  <a:lnTo>
                    <a:pt x="22606" y="7213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3" name="Group 313"/>
          <p:cNvGrpSpPr/>
          <p:nvPr/>
        </p:nvGrpSpPr>
        <p:grpSpPr>
          <a:xfrm>
            <a:off x="14829250" y="3092758"/>
            <a:ext cx="16954" cy="66484"/>
            <a:chOff x="0" y="0"/>
            <a:chExt cx="22606" cy="88646"/>
          </a:xfrm>
        </p:grpSpPr>
        <p:sp>
          <p:nvSpPr>
            <p:cNvPr id="314" name="Freeform 314"/>
            <p:cNvSpPr/>
            <p:nvPr/>
          </p:nvSpPr>
          <p:spPr>
            <a:xfrm>
              <a:off x="0" y="0"/>
              <a:ext cx="22606" cy="88646"/>
            </a:xfrm>
            <a:custGeom>
              <a:avLst/>
              <a:gdLst/>
              <a:ahLst/>
              <a:cxnLst/>
              <a:rect l="l" t="t" r="r" b="b"/>
              <a:pathLst>
                <a:path w="22606" h="88646">
                  <a:moveTo>
                    <a:pt x="0" y="0"/>
                  </a:moveTo>
                  <a:lnTo>
                    <a:pt x="0" y="88646"/>
                  </a:lnTo>
                  <a:lnTo>
                    <a:pt x="22606" y="88646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5" name="Group 315"/>
          <p:cNvGrpSpPr/>
          <p:nvPr/>
        </p:nvGrpSpPr>
        <p:grpSpPr>
          <a:xfrm>
            <a:off x="14854481" y="3074066"/>
            <a:ext cx="16954" cy="85153"/>
            <a:chOff x="0" y="0"/>
            <a:chExt cx="22606" cy="113537"/>
          </a:xfrm>
        </p:grpSpPr>
        <p:sp>
          <p:nvSpPr>
            <p:cNvPr id="316" name="Freeform 316"/>
            <p:cNvSpPr/>
            <p:nvPr/>
          </p:nvSpPr>
          <p:spPr>
            <a:xfrm>
              <a:off x="0" y="0"/>
              <a:ext cx="22606" cy="113538"/>
            </a:xfrm>
            <a:custGeom>
              <a:avLst/>
              <a:gdLst/>
              <a:ahLst/>
              <a:cxnLst/>
              <a:rect l="l" t="t" r="r" b="b"/>
              <a:pathLst>
                <a:path w="22606" h="113538">
                  <a:moveTo>
                    <a:pt x="0" y="0"/>
                  </a:moveTo>
                  <a:lnTo>
                    <a:pt x="0" y="113538"/>
                  </a:lnTo>
                  <a:lnTo>
                    <a:pt x="22606" y="113538"/>
                  </a:lnTo>
                  <a:lnTo>
                    <a:pt x="2260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7" name="Group 317"/>
          <p:cNvGrpSpPr/>
          <p:nvPr/>
        </p:nvGrpSpPr>
        <p:grpSpPr>
          <a:xfrm>
            <a:off x="14963898" y="3127359"/>
            <a:ext cx="31242" cy="31432"/>
            <a:chOff x="0" y="0"/>
            <a:chExt cx="41656" cy="41909"/>
          </a:xfrm>
        </p:grpSpPr>
        <p:sp>
          <p:nvSpPr>
            <p:cNvPr id="318" name="Freeform 318"/>
            <p:cNvSpPr/>
            <p:nvPr/>
          </p:nvSpPr>
          <p:spPr>
            <a:xfrm>
              <a:off x="0" y="0"/>
              <a:ext cx="41656" cy="41910"/>
            </a:xfrm>
            <a:custGeom>
              <a:avLst/>
              <a:gdLst/>
              <a:ahLst/>
              <a:cxnLst/>
              <a:rect l="l" t="t" r="r" b="b"/>
              <a:pathLst>
                <a:path w="41656" h="41910">
                  <a:moveTo>
                    <a:pt x="20828" y="0"/>
                  </a:moveTo>
                  <a:cubicBezTo>
                    <a:pt x="9271" y="0"/>
                    <a:pt x="0" y="9398"/>
                    <a:pt x="0" y="20955"/>
                  </a:cubicBezTo>
                  <a:cubicBezTo>
                    <a:pt x="0" y="32512"/>
                    <a:pt x="9271" y="41910"/>
                    <a:pt x="20828" y="41910"/>
                  </a:cubicBezTo>
                  <a:cubicBezTo>
                    <a:pt x="32385" y="41910"/>
                    <a:pt x="41656" y="32639"/>
                    <a:pt x="41656" y="21082"/>
                  </a:cubicBezTo>
                  <a:cubicBezTo>
                    <a:pt x="41656" y="9525"/>
                    <a:pt x="32385" y="0"/>
                    <a:pt x="20828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9" name="Group 319"/>
          <p:cNvGrpSpPr/>
          <p:nvPr/>
        </p:nvGrpSpPr>
        <p:grpSpPr>
          <a:xfrm>
            <a:off x="14947061" y="3109491"/>
            <a:ext cx="64293" cy="25050"/>
            <a:chOff x="0" y="0"/>
            <a:chExt cx="85725" cy="33400"/>
          </a:xfrm>
        </p:grpSpPr>
        <p:sp>
          <p:nvSpPr>
            <p:cNvPr id="320" name="Freeform 320"/>
            <p:cNvSpPr/>
            <p:nvPr/>
          </p:nvSpPr>
          <p:spPr>
            <a:xfrm>
              <a:off x="0" y="0"/>
              <a:ext cx="85725" cy="33401"/>
            </a:xfrm>
            <a:custGeom>
              <a:avLst/>
              <a:gdLst/>
              <a:ahLst/>
              <a:cxnLst/>
              <a:rect l="l" t="t" r="r" b="b"/>
              <a:pathLst>
                <a:path w="85725" h="33401">
                  <a:moveTo>
                    <a:pt x="43180" y="0"/>
                  </a:moveTo>
                  <a:cubicBezTo>
                    <a:pt x="26670" y="0"/>
                    <a:pt x="10287" y="8890"/>
                    <a:pt x="1651" y="26670"/>
                  </a:cubicBezTo>
                  <a:cubicBezTo>
                    <a:pt x="0" y="30226"/>
                    <a:pt x="3048" y="33401"/>
                    <a:pt x="5969" y="33401"/>
                  </a:cubicBezTo>
                  <a:cubicBezTo>
                    <a:pt x="7366" y="33401"/>
                    <a:pt x="8636" y="32766"/>
                    <a:pt x="9398" y="31115"/>
                  </a:cubicBezTo>
                  <a:cubicBezTo>
                    <a:pt x="16510" y="16383"/>
                    <a:pt x="29972" y="8890"/>
                    <a:pt x="43434" y="8890"/>
                  </a:cubicBezTo>
                  <a:cubicBezTo>
                    <a:pt x="55880" y="8890"/>
                    <a:pt x="68326" y="15240"/>
                    <a:pt x="76073" y="28448"/>
                  </a:cubicBezTo>
                  <a:cubicBezTo>
                    <a:pt x="76962" y="29972"/>
                    <a:pt x="78232" y="30607"/>
                    <a:pt x="79629" y="30607"/>
                  </a:cubicBezTo>
                  <a:cubicBezTo>
                    <a:pt x="82677" y="30607"/>
                    <a:pt x="85725" y="27432"/>
                    <a:pt x="83693" y="23876"/>
                  </a:cubicBezTo>
                  <a:cubicBezTo>
                    <a:pt x="74549" y="7874"/>
                    <a:pt x="58801" y="0"/>
                    <a:pt x="4318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1" name="Group 321"/>
          <p:cNvGrpSpPr/>
          <p:nvPr/>
        </p:nvGrpSpPr>
        <p:grpSpPr>
          <a:xfrm>
            <a:off x="14933699" y="3091805"/>
            <a:ext cx="91154" cy="33813"/>
            <a:chOff x="0" y="0"/>
            <a:chExt cx="121539" cy="45084"/>
          </a:xfrm>
        </p:grpSpPr>
        <p:sp>
          <p:nvSpPr>
            <p:cNvPr id="322" name="Freeform 322"/>
            <p:cNvSpPr/>
            <p:nvPr/>
          </p:nvSpPr>
          <p:spPr>
            <a:xfrm>
              <a:off x="0" y="0"/>
              <a:ext cx="121539" cy="45085"/>
            </a:xfrm>
            <a:custGeom>
              <a:avLst/>
              <a:gdLst/>
              <a:ahLst/>
              <a:cxnLst/>
              <a:rect l="l" t="t" r="r" b="b"/>
              <a:pathLst>
                <a:path w="121539" h="45085">
                  <a:moveTo>
                    <a:pt x="61341" y="0"/>
                  </a:moveTo>
                  <a:cubicBezTo>
                    <a:pt x="37592" y="0"/>
                    <a:pt x="13970" y="12827"/>
                    <a:pt x="1778" y="38354"/>
                  </a:cubicBezTo>
                  <a:cubicBezTo>
                    <a:pt x="0" y="41910"/>
                    <a:pt x="3175" y="45085"/>
                    <a:pt x="6096" y="45085"/>
                  </a:cubicBezTo>
                  <a:cubicBezTo>
                    <a:pt x="7366" y="45085"/>
                    <a:pt x="8763" y="44450"/>
                    <a:pt x="9398" y="42799"/>
                  </a:cubicBezTo>
                  <a:cubicBezTo>
                    <a:pt x="20193" y="20320"/>
                    <a:pt x="40894" y="8890"/>
                    <a:pt x="61595" y="8890"/>
                  </a:cubicBezTo>
                  <a:cubicBezTo>
                    <a:pt x="80772" y="8890"/>
                    <a:pt x="100076" y="18796"/>
                    <a:pt x="111760" y="38862"/>
                  </a:cubicBezTo>
                  <a:cubicBezTo>
                    <a:pt x="112522" y="40386"/>
                    <a:pt x="113919" y="41021"/>
                    <a:pt x="115316" y="41021"/>
                  </a:cubicBezTo>
                  <a:cubicBezTo>
                    <a:pt x="118364" y="41021"/>
                    <a:pt x="121539" y="37846"/>
                    <a:pt x="119380" y="34290"/>
                  </a:cubicBezTo>
                  <a:cubicBezTo>
                    <a:pt x="106172" y="11430"/>
                    <a:pt x="83693" y="0"/>
                    <a:pt x="61341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3" name="Group 323"/>
          <p:cNvGrpSpPr/>
          <p:nvPr/>
        </p:nvGrpSpPr>
        <p:grpSpPr>
          <a:xfrm>
            <a:off x="14923633" y="3074530"/>
            <a:ext cx="112109" cy="37243"/>
            <a:chOff x="0" y="0"/>
            <a:chExt cx="149479" cy="49657"/>
          </a:xfrm>
        </p:grpSpPr>
        <p:sp>
          <p:nvSpPr>
            <p:cNvPr id="324" name="Freeform 324"/>
            <p:cNvSpPr/>
            <p:nvPr/>
          </p:nvSpPr>
          <p:spPr>
            <a:xfrm>
              <a:off x="0" y="0"/>
              <a:ext cx="149479" cy="49657"/>
            </a:xfrm>
            <a:custGeom>
              <a:avLst/>
              <a:gdLst/>
              <a:ahLst/>
              <a:cxnLst/>
              <a:rect l="l" t="t" r="r" b="b"/>
              <a:pathLst>
                <a:path w="149479" h="49657">
                  <a:moveTo>
                    <a:pt x="75057" y="0"/>
                  </a:moveTo>
                  <a:cubicBezTo>
                    <a:pt x="45974" y="0"/>
                    <a:pt x="17145" y="14224"/>
                    <a:pt x="1905" y="42926"/>
                  </a:cubicBezTo>
                  <a:cubicBezTo>
                    <a:pt x="0" y="46482"/>
                    <a:pt x="3175" y="49657"/>
                    <a:pt x="6223" y="49657"/>
                  </a:cubicBezTo>
                  <a:cubicBezTo>
                    <a:pt x="7620" y="49657"/>
                    <a:pt x="8890" y="49022"/>
                    <a:pt x="9652" y="47371"/>
                  </a:cubicBezTo>
                  <a:cubicBezTo>
                    <a:pt x="23241" y="21717"/>
                    <a:pt x="49276" y="8763"/>
                    <a:pt x="75438" y="8763"/>
                  </a:cubicBezTo>
                  <a:cubicBezTo>
                    <a:pt x="100076" y="8763"/>
                    <a:pt x="124841" y="20193"/>
                    <a:pt x="139573" y="43180"/>
                  </a:cubicBezTo>
                  <a:cubicBezTo>
                    <a:pt x="140462" y="44577"/>
                    <a:pt x="141859" y="45212"/>
                    <a:pt x="143256" y="45212"/>
                  </a:cubicBezTo>
                  <a:cubicBezTo>
                    <a:pt x="146304" y="45212"/>
                    <a:pt x="149479" y="42037"/>
                    <a:pt x="147193" y="38608"/>
                  </a:cubicBezTo>
                  <a:cubicBezTo>
                    <a:pt x="130683" y="12954"/>
                    <a:pt x="102743" y="0"/>
                    <a:pt x="7505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5" name="Group 325"/>
          <p:cNvGrpSpPr/>
          <p:nvPr/>
        </p:nvGrpSpPr>
        <p:grpSpPr>
          <a:xfrm>
            <a:off x="15075477" y="3091006"/>
            <a:ext cx="126396" cy="51244"/>
            <a:chOff x="0" y="0"/>
            <a:chExt cx="168528" cy="68326"/>
          </a:xfrm>
        </p:grpSpPr>
        <p:sp>
          <p:nvSpPr>
            <p:cNvPr id="326" name="Freeform 326"/>
            <p:cNvSpPr/>
            <p:nvPr/>
          </p:nvSpPr>
          <p:spPr>
            <a:xfrm>
              <a:off x="0" y="0"/>
              <a:ext cx="168529" cy="68326"/>
            </a:xfrm>
            <a:custGeom>
              <a:avLst/>
              <a:gdLst/>
              <a:ahLst/>
              <a:cxnLst/>
              <a:rect l="l" t="t" r="r" b="b"/>
              <a:pathLst>
                <a:path w="168529" h="68326">
                  <a:moveTo>
                    <a:pt x="0" y="0"/>
                  </a:moveTo>
                  <a:lnTo>
                    <a:pt x="0" y="68326"/>
                  </a:lnTo>
                  <a:lnTo>
                    <a:pt x="154051" y="68326"/>
                  </a:lnTo>
                  <a:lnTo>
                    <a:pt x="154051" y="47371"/>
                  </a:lnTo>
                  <a:lnTo>
                    <a:pt x="168529" y="47371"/>
                  </a:lnTo>
                  <a:lnTo>
                    <a:pt x="168529" y="21082"/>
                  </a:lnTo>
                  <a:lnTo>
                    <a:pt x="154051" y="21082"/>
                  </a:lnTo>
                  <a:lnTo>
                    <a:pt x="154051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7" name="Group 327"/>
          <p:cNvGrpSpPr/>
          <p:nvPr/>
        </p:nvGrpSpPr>
        <p:grpSpPr>
          <a:xfrm>
            <a:off x="15080936" y="3095383"/>
            <a:ext cx="104490" cy="42577"/>
            <a:chOff x="0" y="0"/>
            <a:chExt cx="139320" cy="56770"/>
          </a:xfrm>
        </p:grpSpPr>
        <p:sp>
          <p:nvSpPr>
            <p:cNvPr id="328" name="Freeform 328"/>
            <p:cNvSpPr/>
            <p:nvPr/>
          </p:nvSpPr>
          <p:spPr>
            <a:xfrm>
              <a:off x="0" y="0"/>
              <a:ext cx="139319" cy="56769"/>
            </a:xfrm>
            <a:custGeom>
              <a:avLst/>
              <a:gdLst/>
              <a:ahLst/>
              <a:cxnLst/>
              <a:rect l="l" t="t" r="r" b="b"/>
              <a:pathLst>
                <a:path w="139319" h="56769">
                  <a:moveTo>
                    <a:pt x="0" y="0"/>
                  </a:moveTo>
                  <a:lnTo>
                    <a:pt x="0" y="56769"/>
                  </a:lnTo>
                  <a:lnTo>
                    <a:pt x="139319" y="56769"/>
                  </a:lnTo>
                  <a:lnTo>
                    <a:pt x="139319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9" name="Group 329"/>
          <p:cNvGrpSpPr/>
          <p:nvPr/>
        </p:nvGrpSpPr>
        <p:grpSpPr>
          <a:xfrm>
            <a:off x="15083201" y="3097623"/>
            <a:ext cx="98965" cy="38100"/>
            <a:chOff x="0" y="0"/>
            <a:chExt cx="131953" cy="50800"/>
          </a:xfrm>
        </p:grpSpPr>
        <p:sp>
          <p:nvSpPr>
            <p:cNvPr id="330" name="Freeform 330"/>
            <p:cNvSpPr/>
            <p:nvPr/>
          </p:nvSpPr>
          <p:spPr>
            <a:xfrm>
              <a:off x="0" y="0"/>
              <a:ext cx="131953" cy="50800"/>
            </a:xfrm>
            <a:custGeom>
              <a:avLst/>
              <a:gdLst/>
              <a:ahLst/>
              <a:cxnLst/>
              <a:rect l="l" t="t" r="r" b="b"/>
              <a:pathLst>
                <a:path w="131953" h="50800">
                  <a:moveTo>
                    <a:pt x="0" y="0"/>
                  </a:moveTo>
                  <a:lnTo>
                    <a:pt x="0" y="50800"/>
                  </a:lnTo>
                  <a:lnTo>
                    <a:pt x="131953" y="50800"/>
                  </a:lnTo>
                  <a:lnTo>
                    <a:pt x="13195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1" name="Group 331"/>
          <p:cNvGrpSpPr/>
          <p:nvPr/>
        </p:nvGrpSpPr>
        <p:grpSpPr>
          <a:xfrm>
            <a:off x="13478697" y="3093298"/>
            <a:ext cx="37624" cy="56769"/>
            <a:chOff x="0" y="0"/>
            <a:chExt cx="50166" cy="75692"/>
          </a:xfrm>
        </p:grpSpPr>
        <p:sp>
          <p:nvSpPr>
            <p:cNvPr id="332" name="Freeform 332"/>
            <p:cNvSpPr/>
            <p:nvPr/>
          </p:nvSpPr>
          <p:spPr>
            <a:xfrm>
              <a:off x="0" y="0"/>
              <a:ext cx="50165" cy="75692"/>
            </a:xfrm>
            <a:custGeom>
              <a:avLst/>
              <a:gdLst/>
              <a:ahLst/>
              <a:cxnLst/>
              <a:rect l="l" t="t" r="r" b="b"/>
              <a:pathLst>
                <a:path w="50165" h="75692">
                  <a:moveTo>
                    <a:pt x="24892" y="5207"/>
                  </a:moveTo>
                  <a:cubicBezTo>
                    <a:pt x="36068" y="5207"/>
                    <a:pt x="44704" y="13970"/>
                    <a:pt x="44704" y="24765"/>
                  </a:cubicBezTo>
                  <a:cubicBezTo>
                    <a:pt x="44704" y="35814"/>
                    <a:pt x="35941" y="44450"/>
                    <a:pt x="24892" y="44450"/>
                  </a:cubicBezTo>
                  <a:cubicBezTo>
                    <a:pt x="14097" y="44450"/>
                    <a:pt x="5334" y="35687"/>
                    <a:pt x="5334" y="24765"/>
                  </a:cubicBezTo>
                  <a:cubicBezTo>
                    <a:pt x="5334" y="13843"/>
                    <a:pt x="14097" y="5207"/>
                    <a:pt x="24892" y="5207"/>
                  </a:cubicBezTo>
                  <a:close/>
                  <a:moveTo>
                    <a:pt x="24892" y="0"/>
                  </a:moveTo>
                  <a:cubicBezTo>
                    <a:pt x="11303" y="0"/>
                    <a:pt x="0" y="11176"/>
                    <a:pt x="0" y="24765"/>
                  </a:cubicBezTo>
                  <a:cubicBezTo>
                    <a:pt x="0" y="38735"/>
                    <a:pt x="11176" y="49784"/>
                    <a:pt x="24892" y="49784"/>
                  </a:cubicBezTo>
                  <a:cubicBezTo>
                    <a:pt x="32512" y="49784"/>
                    <a:pt x="39116" y="46609"/>
                    <a:pt x="43688" y="41529"/>
                  </a:cubicBezTo>
                  <a:cubicBezTo>
                    <a:pt x="42799" y="46863"/>
                    <a:pt x="40894" y="52070"/>
                    <a:pt x="38354" y="56642"/>
                  </a:cubicBezTo>
                  <a:cubicBezTo>
                    <a:pt x="33782" y="64516"/>
                    <a:pt x="26797" y="69977"/>
                    <a:pt x="16256" y="70358"/>
                  </a:cubicBezTo>
                  <a:cubicBezTo>
                    <a:pt x="14732" y="70485"/>
                    <a:pt x="13589" y="71755"/>
                    <a:pt x="13589" y="73279"/>
                  </a:cubicBezTo>
                  <a:cubicBezTo>
                    <a:pt x="13589" y="74803"/>
                    <a:pt x="14859" y="75692"/>
                    <a:pt x="16383" y="75692"/>
                  </a:cubicBezTo>
                  <a:lnTo>
                    <a:pt x="16510" y="75692"/>
                  </a:lnTo>
                  <a:cubicBezTo>
                    <a:pt x="28956" y="75184"/>
                    <a:pt x="37719" y="68326"/>
                    <a:pt x="42926" y="59309"/>
                  </a:cubicBezTo>
                  <a:cubicBezTo>
                    <a:pt x="48133" y="50292"/>
                    <a:pt x="50165" y="39243"/>
                    <a:pt x="50165" y="29083"/>
                  </a:cubicBezTo>
                  <a:cubicBezTo>
                    <a:pt x="50165" y="26924"/>
                    <a:pt x="50165" y="24638"/>
                    <a:pt x="50038" y="22606"/>
                  </a:cubicBezTo>
                  <a:cubicBezTo>
                    <a:pt x="49911" y="22479"/>
                    <a:pt x="49911" y="22352"/>
                    <a:pt x="49784" y="22098"/>
                  </a:cubicBezTo>
                  <a:cubicBezTo>
                    <a:pt x="48514" y="9652"/>
                    <a:pt x="37973" y="0"/>
                    <a:pt x="2489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3" name="Group 333"/>
          <p:cNvGrpSpPr/>
          <p:nvPr/>
        </p:nvGrpSpPr>
        <p:grpSpPr>
          <a:xfrm>
            <a:off x="13532529" y="3107792"/>
            <a:ext cx="8096" cy="42196"/>
            <a:chOff x="0" y="0"/>
            <a:chExt cx="10794" cy="56261"/>
          </a:xfrm>
        </p:grpSpPr>
        <p:sp>
          <p:nvSpPr>
            <p:cNvPr id="334" name="Freeform 334"/>
            <p:cNvSpPr/>
            <p:nvPr/>
          </p:nvSpPr>
          <p:spPr>
            <a:xfrm>
              <a:off x="0" y="0"/>
              <a:ext cx="10795" cy="56261"/>
            </a:xfrm>
            <a:custGeom>
              <a:avLst/>
              <a:gdLst/>
              <a:ahLst/>
              <a:cxnLst/>
              <a:rect l="l" t="t" r="r" b="b"/>
              <a:pathLst>
                <a:path w="10795" h="56261">
                  <a:moveTo>
                    <a:pt x="5334" y="0"/>
                  </a:moveTo>
                  <a:cubicBezTo>
                    <a:pt x="2286" y="0"/>
                    <a:pt x="0" y="2413"/>
                    <a:pt x="0" y="5461"/>
                  </a:cubicBezTo>
                  <a:cubicBezTo>
                    <a:pt x="0" y="8509"/>
                    <a:pt x="2286" y="10922"/>
                    <a:pt x="5334" y="10922"/>
                  </a:cubicBezTo>
                  <a:cubicBezTo>
                    <a:pt x="8382" y="10922"/>
                    <a:pt x="10795" y="8509"/>
                    <a:pt x="10795" y="5461"/>
                  </a:cubicBezTo>
                  <a:cubicBezTo>
                    <a:pt x="10795" y="2413"/>
                    <a:pt x="8382" y="0"/>
                    <a:pt x="5334" y="0"/>
                  </a:cubicBezTo>
                  <a:close/>
                  <a:moveTo>
                    <a:pt x="5334" y="45466"/>
                  </a:moveTo>
                  <a:cubicBezTo>
                    <a:pt x="2286" y="45466"/>
                    <a:pt x="0" y="47879"/>
                    <a:pt x="0" y="50800"/>
                  </a:cubicBezTo>
                  <a:cubicBezTo>
                    <a:pt x="0" y="53975"/>
                    <a:pt x="2286" y="56261"/>
                    <a:pt x="5334" y="56261"/>
                  </a:cubicBezTo>
                  <a:cubicBezTo>
                    <a:pt x="8382" y="56261"/>
                    <a:pt x="10795" y="53975"/>
                    <a:pt x="10795" y="50800"/>
                  </a:cubicBezTo>
                  <a:cubicBezTo>
                    <a:pt x="10795" y="47625"/>
                    <a:pt x="8382" y="45466"/>
                    <a:pt x="5334" y="45466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5" name="Group 335"/>
          <p:cNvGrpSpPr/>
          <p:nvPr/>
        </p:nvGrpSpPr>
        <p:grpSpPr>
          <a:xfrm>
            <a:off x="13549926" y="3093298"/>
            <a:ext cx="33528" cy="56674"/>
            <a:chOff x="0" y="0"/>
            <a:chExt cx="44704" cy="75565"/>
          </a:xfrm>
        </p:grpSpPr>
        <p:sp>
          <p:nvSpPr>
            <p:cNvPr id="336" name="Freeform 336"/>
            <p:cNvSpPr/>
            <p:nvPr/>
          </p:nvSpPr>
          <p:spPr>
            <a:xfrm>
              <a:off x="0" y="0"/>
              <a:ext cx="44704" cy="75565"/>
            </a:xfrm>
            <a:custGeom>
              <a:avLst/>
              <a:gdLst/>
              <a:ahLst/>
              <a:cxnLst/>
              <a:rect l="l" t="t" r="r" b="b"/>
              <a:pathLst>
                <a:path w="44704" h="75565">
                  <a:moveTo>
                    <a:pt x="6731" y="0"/>
                  </a:moveTo>
                  <a:cubicBezTo>
                    <a:pt x="6096" y="0"/>
                    <a:pt x="5461" y="254"/>
                    <a:pt x="4953" y="508"/>
                  </a:cubicBezTo>
                  <a:cubicBezTo>
                    <a:pt x="4445" y="1016"/>
                    <a:pt x="3937" y="1778"/>
                    <a:pt x="3937" y="2540"/>
                  </a:cubicBezTo>
                  <a:lnTo>
                    <a:pt x="254" y="33020"/>
                  </a:lnTo>
                  <a:cubicBezTo>
                    <a:pt x="254" y="33274"/>
                    <a:pt x="127" y="33528"/>
                    <a:pt x="127" y="33528"/>
                  </a:cubicBezTo>
                  <a:cubicBezTo>
                    <a:pt x="127" y="33909"/>
                    <a:pt x="127" y="34163"/>
                    <a:pt x="254" y="34417"/>
                  </a:cubicBezTo>
                  <a:cubicBezTo>
                    <a:pt x="381" y="34671"/>
                    <a:pt x="254" y="34671"/>
                    <a:pt x="381" y="34798"/>
                  </a:cubicBezTo>
                  <a:lnTo>
                    <a:pt x="381" y="34925"/>
                  </a:lnTo>
                  <a:cubicBezTo>
                    <a:pt x="508" y="35179"/>
                    <a:pt x="635" y="35560"/>
                    <a:pt x="1016" y="35687"/>
                  </a:cubicBezTo>
                  <a:cubicBezTo>
                    <a:pt x="1524" y="36195"/>
                    <a:pt x="2159" y="36449"/>
                    <a:pt x="2794" y="36449"/>
                  </a:cubicBezTo>
                  <a:cubicBezTo>
                    <a:pt x="3429" y="36449"/>
                    <a:pt x="4191" y="36195"/>
                    <a:pt x="4699" y="35687"/>
                  </a:cubicBezTo>
                  <a:cubicBezTo>
                    <a:pt x="8763" y="31750"/>
                    <a:pt x="13843" y="29845"/>
                    <a:pt x="19050" y="29845"/>
                  </a:cubicBezTo>
                  <a:cubicBezTo>
                    <a:pt x="24257" y="29845"/>
                    <a:pt x="29464" y="31750"/>
                    <a:pt x="33274" y="35687"/>
                  </a:cubicBezTo>
                  <a:cubicBezTo>
                    <a:pt x="37084" y="39624"/>
                    <a:pt x="39243" y="44704"/>
                    <a:pt x="39243" y="50038"/>
                  </a:cubicBezTo>
                  <a:cubicBezTo>
                    <a:pt x="39243" y="55372"/>
                    <a:pt x="37211" y="60325"/>
                    <a:pt x="33274" y="64262"/>
                  </a:cubicBezTo>
                  <a:cubicBezTo>
                    <a:pt x="29210" y="68326"/>
                    <a:pt x="24130" y="70104"/>
                    <a:pt x="18923" y="70104"/>
                  </a:cubicBezTo>
                  <a:cubicBezTo>
                    <a:pt x="13716" y="70104"/>
                    <a:pt x="8890" y="68326"/>
                    <a:pt x="4826" y="64389"/>
                  </a:cubicBezTo>
                  <a:cubicBezTo>
                    <a:pt x="4318" y="63881"/>
                    <a:pt x="3556" y="63627"/>
                    <a:pt x="2921" y="63627"/>
                  </a:cubicBezTo>
                  <a:cubicBezTo>
                    <a:pt x="2286" y="63627"/>
                    <a:pt x="1524" y="63881"/>
                    <a:pt x="1016" y="64389"/>
                  </a:cubicBezTo>
                  <a:cubicBezTo>
                    <a:pt x="0" y="65405"/>
                    <a:pt x="0" y="67056"/>
                    <a:pt x="1016" y="68199"/>
                  </a:cubicBezTo>
                  <a:cubicBezTo>
                    <a:pt x="5969" y="73152"/>
                    <a:pt x="12573" y="75565"/>
                    <a:pt x="19050" y="75565"/>
                  </a:cubicBezTo>
                  <a:cubicBezTo>
                    <a:pt x="25527" y="75565"/>
                    <a:pt x="32258" y="73025"/>
                    <a:pt x="37338" y="68199"/>
                  </a:cubicBezTo>
                  <a:cubicBezTo>
                    <a:pt x="42418" y="63373"/>
                    <a:pt x="44704" y="56515"/>
                    <a:pt x="44704" y="49911"/>
                  </a:cubicBezTo>
                  <a:cubicBezTo>
                    <a:pt x="44704" y="43307"/>
                    <a:pt x="42418" y="36703"/>
                    <a:pt x="37338" y="31877"/>
                  </a:cubicBezTo>
                  <a:cubicBezTo>
                    <a:pt x="32385" y="26797"/>
                    <a:pt x="25781" y="24384"/>
                    <a:pt x="19304" y="24384"/>
                  </a:cubicBezTo>
                  <a:cubicBezTo>
                    <a:pt x="14732" y="24384"/>
                    <a:pt x="10414" y="25654"/>
                    <a:pt x="6477" y="27940"/>
                  </a:cubicBezTo>
                  <a:lnTo>
                    <a:pt x="9017" y="5334"/>
                  </a:lnTo>
                  <a:lnTo>
                    <a:pt x="42037" y="5334"/>
                  </a:lnTo>
                  <a:cubicBezTo>
                    <a:pt x="43561" y="5334"/>
                    <a:pt x="44704" y="4318"/>
                    <a:pt x="44704" y="2667"/>
                  </a:cubicBezTo>
                  <a:cubicBezTo>
                    <a:pt x="44704" y="1016"/>
                    <a:pt x="43561" y="0"/>
                    <a:pt x="4203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7" name="Group 337"/>
          <p:cNvGrpSpPr/>
          <p:nvPr/>
        </p:nvGrpSpPr>
        <p:grpSpPr>
          <a:xfrm>
            <a:off x="13599339" y="3093298"/>
            <a:ext cx="39339" cy="56674"/>
            <a:chOff x="0" y="0"/>
            <a:chExt cx="52451" cy="75565"/>
          </a:xfrm>
        </p:grpSpPr>
        <p:sp>
          <p:nvSpPr>
            <p:cNvPr id="338" name="Freeform 338"/>
            <p:cNvSpPr/>
            <p:nvPr/>
          </p:nvSpPr>
          <p:spPr>
            <a:xfrm>
              <a:off x="0" y="0"/>
              <a:ext cx="52451" cy="75565"/>
            </a:xfrm>
            <a:custGeom>
              <a:avLst/>
              <a:gdLst/>
              <a:ahLst/>
              <a:cxnLst/>
              <a:rect l="l" t="t" r="r" b="b"/>
              <a:pathLst>
                <a:path w="52451" h="75565">
                  <a:moveTo>
                    <a:pt x="26035" y="5207"/>
                  </a:moveTo>
                  <a:cubicBezTo>
                    <a:pt x="31496" y="5207"/>
                    <a:pt x="36576" y="8382"/>
                    <a:pt x="40513" y="14351"/>
                  </a:cubicBezTo>
                  <a:cubicBezTo>
                    <a:pt x="44450" y="20320"/>
                    <a:pt x="46990" y="28575"/>
                    <a:pt x="46990" y="37846"/>
                  </a:cubicBezTo>
                  <a:cubicBezTo>
                    <a:pt x="46990" y="47117"/>
                    <a:pt x="44450" y="55499"/>
                    <a:pt x="40513" y="61341"/>
                  </a:cubicBezTo>
                  <a:cubicBezTo>
                    <a:pt x="36576" y="67183"/>
                    <a:pt x="31496" y="70358"/>
                    <a:pt x="26035" y="70358"/>
                  </a:cubicBezTo>
                  <a:cubicBezTo>
                    <a:pt x="20701" y="70358"/>
                    <a:pt x="15494" y="67056"/>
                    <a:pt x="11557" y="61341"/>
                  </a:cubicBezTo>
                  <a:cubicBezTo>
                    <a:pt x="7747" y="55499"/>
                    <a:pt x="5207" y="47117"/>
                    <a:pt x="5207" y="37846"/>
                  </a:cubicBezTo>
                  <a:cubicBezTo>
                    <a:pt x="5207" y="28575"/>
                    <a:pt x="7747" y="20193"/>
                    <a:pt x="11557" y="14351"/>
                  </a:cubicBezTo>
                  <a:cubicBezTo>
                    <a:pt x="15494" y="8382"/>
                    <a:pt x="20828" y="5207"/>
                    <a:pt x="26035" y="5207"/>
                  </a:cubicBezTo>
                  <a:close/>
                  <a:moveTo>
                    <a:pt x="26035" y="0"/>
                  </a:moveTo>
                  <a:cubicBezTo>
                    <a:pt x="18415" y="0"/>
                    <a:pt x="11811" y="4572"/>
                    <a:pt x="7112" y="11303"/>
                  </a:cubicBezTo>
                  <a:cubicBezTo>
                    <a:pt x="2540" y="18288"/>
                    <a:pt x="0" y="27559"/>
                    <a:pt x="0" y="37846"/>
                  </a:cubicBezTo>
                  <a:cubicBezTo>
                    <a:pt x="0" y="47879"/>
                    <a:pt x="2540" y="57404"/>
                    <a:pt x="7112" y="64135"/>
                  </a:cubicBezTo>
                  <a:cubicBezTo>
                    <a:pt x="11684" y="70866"/>
                    <a:pt x="18415" y="75565"/>
                    <a:pt x="26035" y="75565"/>
                  </a:cubicBezTo>
                  <a:cubicBezTo>
                    <a:pt x="33655" y="75565"/>
                    <a:pt x="40259" y="70993"/>
                    <a:pt x="44958" y="64135"/>
                  </a:cubicBezTo>
                  <a:cubicBezTo>
                    <a:pt x="49657" y="57277"/>
                    <a:pt x="52451" y="47879"/>
                    <a:pt x="52451" y="37846"/>
                  </a:cubicBezTo>
                  <a:cubicBezTo>
                    <a:pt x="52451" y="27559"/>
                    <a:pt x="49657" y="18415"/>
                    <a:pt x="44958" y="11430"/>
                  </a:cubicBezTo>
                  <a:cubicBezTo>
                    <a:pt x="40386" y="4572"/>
                    <a:pt x="33782" y="0"/>
                    <a:pt x="2603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sp>
        <p:nvSpPr>
          <p:cNvPr id="339" name="TextBox 339"/>
          <p:cNvSpPr txBox="1"/>
          <p:nvPr/>
        </p:nvSpPr>
        <p:spPr>
          <a:xfrm>
            <a:off x="1584775" y="7428719"/>
            <a:ext cx="47479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finding a match</a:t>
            </a:r>
          </a:p>
        </p:txBody>
      </p:sp>
      <p:sp>
        <p:nvSpPr>
          <p:cNvPr id="340" name="TextBox 340"/>
          <p:cNvSpPr txBox="1"/>
          <p:nvPr/>
        </p:nvSpPr>
        <p:spPr>
          <a:xfrm>
            <a:off x="6770025" y="7428725"/>
            <a:ext cx="47479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Getting a match</a:t>
            </a:r>
          </a:p>
        </p:txBody>
      </p:sp>
      <p:sp>
        <p:nvSpPr>
          <p:cNvPr id="341" name="TextBox 341"/>
          <p:cNvSpPr txBox="1"/>
          <p:nvPr/>
        </p:nvSpPr>
        <p:spPr>
          <a:xfrm>
            <a:off x="11955251" y="7428725"/>
            <a:ext cx="47479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Meeting your match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05" b="805"/>
          <a:stretch>
            <a:fillRect/>
          </a:stretch>
        </p:blipFill>
        <p:spPr>
          <a:xfrm>
            <a:off x="9793481" y="735052"/>
            <a:ext cx="7219808" cy="94713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6703" r="6703" b="15"/>
          <a:stretch>
            <a:fillRect/>
          </a:stretch>
        </p:blipFill>
        <p:spPr>
          <a:xfrm>
            <a:off x="4878618" y="-428780"/>
            <a:ext cx="14585837" cy="112435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4754" b="4922"/>
          <a:stretch>
            <a:fillRect/>
          </a:stretch>
        </p:blipFill>
        <p:spPr>
          <a:xfrm>
            <a:off x="1377562" y="5671269"/>
            <a:ext cx="2137055" cy="85744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45738" y="3806486"/>
            <a:ext cx="3800703" cy="9525"/>
            <a:chOff x="0" y="0"/>
            <a:chExt cx="5067604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67554" cy="12700"/>
            </a:xfrm>
            <a:custGeom>
              <a:avLst/>
              <a:gdLst/>
              <a:ahLst/>
              <a:cxnLst/>
              <a:rect l="l" t="t" r="r" b="b"/>
              <a:pathLst>
                <a:path w="5067554" h="12700">
                  <a:moveTo>
                    <a:pt x="6350" y="0"/>
                  </a:moveTo>
                  <a:lnTo>
                    <a:pt x="5061204" y="0"/>
                  </a:lnTo>
                  <a:cubicBezTo>
                    <a:pt x="5064760" y="0"/>
                    <a:pt x="5067554" y="2794"/>
                    <a:pt x="5067554" y="6350"/>
                  </a:cubicBezTo>
                  <a:cubicBezTo>
                    <a:pt x="5067554" y="9906"/>
                    <a:pt x="5064760" y="12700"/>
                    <a:pt x="5061204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959AA1">
                <a:alpha val="53333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45738" y="4989872"/>
            <a:ext cx="3800703" cy="9525"/>
            <a:chOff x="0" y="0"/>
            <a:chExt cx="5067604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67554" cy="12700"/>
            </a:xfrm>
            <a:custGeom>
              <a:avLst/>
              <a:gdLst/>
              <a:ahLst/>
              <a:cxnLst/>
              <a:rect l="l" t="t" r="r" b="b"/>
              <a:pathLst>
                <a:path w="5067554" h="12700">
                  <a:moveTo>
                    <a:pt x="6350" y="0"/>
                  </a:moveTo>
                  <a:lnTo>
                    <a:pt x="5061204" y="0"/>
                  </a:lnTo>
                  <a:cubicBezTo>
                    <a:pt x="5064760" y="0"/>
                    <a:pt x="5067554" y="2794"/>
                    <a:pt x="5067554" y="6350"/>
                  </a:cubicBezTo>
                  <a:cubicBezTo>
                    <a:pt x="5067554" y="9906"/>
                    <a:pt x="5064760" y="12700"/>
                    <a:pt x="5061204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959AA1">
                <a:alpha val="53333"/>
              </a:srgbClr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50500" y="5263147"/>
            <a:ext cx="207592" cy="2075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918574">
            <a:off x="-299886" y="6339879"/>
            <a:ext cx="4202141" cy="420214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69951" y="5961196"/>
            <a:ext cx="702472" cy="25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3"/>
              </a:lnSpc>
            </a:pPr>
            <a:r>
              <a:rPr lang="en-US" sz="1423">
                <a:solidFill>
                  <a:srgbClr val="FFFFFF"/>
                </a:solidFill>
                <a:latin typeface="Open Sans"/>
              </a:rPr>
              <a:t>Log 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0500" y="1101158"/>
            <a:ext cx="2170620" cy="97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5177">
                <a:solidFill>
                  <a:srgbClr val="000000"/>
                </a:solidFill>
                <a:latin typeface="Open Sans Bold"/>
              </a:rPr>
              <a:t>Sign 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0500" y="2301778"/>
            <a:ext cx="2465124" cy="24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3"/>
              </a:lnSpc>
            </a:pPr>
            <a:r>
              <a:rPr lang="en-US" sz="1423">
                <a:solidFill>
                  <a:srgbClr val="000000"/>
                </a:solidFill>
                <a:latin typeface="Open Sans"/>
              </a:rPr>
              <a:t>New user? </a:t>
            </a:r>
            <a:r>
              <a:rPr lang="en-US" sz="1423">
                <a:solidFill>
                  <a:srgbClr val="004AAD"/>
                </a:solidFill>
                <a:latin typeface="Open Sans"/>
              </a:rPr>
              <a:t>Create an account</a:t>
            </a:r>
            <a:r>
              <a:rPr lang="en-US" sz="1423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8604" y="3029456"/>
            <a:ext cx="2919530" cy="3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1942">
                <a:solidFill>
                  <a:srgbClr val="959AA1"/>
                </a:solidFill>
                <a:latin typeface="Open Sans"/>
              </a:rPr>
              <a:t>Username/Email address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5586" y="4210842"/>
            <a:ext cx="1297242" cy="37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1942">
                <a:solidFill>
                  <a:srgbClr val="959AA1"/>
                </a:solidFill>
                <a:latin typeface="Open Sans"/>
              </a:rPr>
              <a:t>Password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758" y="5244982"/>
            <a:ext cx="1026104" cy="20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0"/>
              </a:lnSpc>
            </a:pPr>
            <a:r>
              <a:rPr lang="en-US" sz="1165">
                <a:solidFill>
                  <a:srgbClr val="959AA1"/>
                </a:solidFill>
                <a:latin typeface="Open Sans"/>
              </a:rPr>
              <a:t>Remember 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63511" y="5244982"/>
            <a:ext cx="1220630" cy="20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0"/>
              </a:lnSpc>
            </a:pPr>
            <a:r>
              <a:rPr lang="en-US" sz="1165">
                <a:solidFill>
                  <a:srgbClr val="004AAD"/>
                </a:solidFill>
                <a:latin typeface="Open Sans"/>
              </a:rPr>
              <a:t>Forgot password?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rcRect b="53"/>
          <a:stretch>
            <a:fillRect/>
          </a:stretch>
        </p:blipFill>
        <p:spPr>
          <a:xfrm>
            <a:off x="11582116" y="504353"/>
            <a:ext cx="1794675" cy="152771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303239" y="52415"/>
            <a:ext cx="3956061" cy="209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70"/>
              </a:lnSpc>
            </a:pPr>
            <a:r>
              <a:rPr lang="en-US" sz="11265">
                <a:solidFill>
                  <a:srgbClr val="000000"/>
                </a:solidFill>
                <a:latin typeface="Aleppo"/>
              </a:rPr>
              <a:t>BEAT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8604" y="3551731"/>
            <a:ext cx="2434812" cy="26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abc123@gmail.xyz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9735" y="4825542"/>
            <a:ext cx="2434812" cy="26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***************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1965" r="11" b="41965"/>
          <a:stretch>
            <a:fillRect/>
          </a:stretch>
        </p:blipFill>
        <p:spPr>
          <a:xfrm>
            <a:off x="-535873" y="-309821"/>
            <a:ext cx="20042822" cy="48312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1760" y="5071055"/>
            <a:ext cx="2552672" cy="70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</a:pPr>
            <a:r>
              <a:rPr lang="en-US" sz="3755">
                <a:solidFill>
                  <a:srgbClr val="FFFFFF"/>
                </a:solidFill>
                <a:latin typeface="Open Sans"/>
              </a:rPr>
              <a:t>Question 1: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19899" y="5812696"/>
            <a:ext cx="9853301" cy="79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7"/>
              </a:lnSpc>
            </a:pPr>
            <a:r>
              <a:rPr lang="en-US" sz="4690">
                <a:solidFill>
                  <a:srgbClr val="FDBBF4"/>
                </a:solidFill>
                <a:latin typeface="Open Sans Italics"/>
              </a:rPr>
              <a:t>Is astrological signs at all important?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47"/>
          <a:stretch>
            <a:fillRect/>
          </a:stretch>
        </p:blipFill>
        <p:spPr>
          <a:xfrm>
            <a:off x="2816237" y="8612677"/>
            <a:ext cx="3453817" cy="12433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816237" y="8868684"/>
            <a:ext cx="3453817" cy="63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3495">
                <a:solidFill>
                  <a:srgbClr val="000000"/>
                </a:solidFill>
                <a:latin typeface="Open Sans"/>
              </a:rPr>
              <a:t>Yes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b="47"/>
          <a:stretch>
            <a:fillRect/>
          </a:stretch>
        </p:blipFill>
        <p:spPr>
          <a:xfrm>
            <a:off x="11704206" y="8612677"/>
            <a:ext cx="3453817" cy="124337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704206" y="8868683"/>
            <a:ext cx="3453817" cy="63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3495">
                <a:solidFill>
                  <a:srgbClr val="000000"/>
                </a:solidFill>
                <a:latin typeface="Open Sans"/>
              </a:rPr>
              <a:t>No</a:t>
            </a:r>
          </a:p>
        </p:txBody>
      </p:sp>
      <p:sp>
        <p:nvSpPr>
          <p:cNvPr id="9" name="AutoShape 9"/>
          <p:cNvSpPr/>
          <p:nvPr/>
        </p:nvSpPr>
        <p:spPr>
          <a:xfrm rot="-10799999">
            <a:off x="464641" y="4907817"/>
            <a:ext cx="564059" cy="0"/>
          </a:xfrm>
          <a:prstGeom prst="line">
            <a:avLst/>
          </a:prstGeom>
          <a:ln w="57150" cap="rnd">
            <a:solidFill>
              <a:srgbClr val="A6A6A6">
                <a:alpha val="55686"/>
              </a:srgbClr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b="74"/>
          <a:stretch>
            <a:fillRect/>
          </a:stretch>
        </p:blipFill>
        <p:spPr>
          <a:xfrm rot="5400000">
            <a:off x="4858848" y="2543501"/>
            <a:ext cx="9155169" cy="5779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17034" y="1195517"/>
            <a:ext cx="3838797" cy="3838797"/>
            <a:chOff x="0" y="0"/>
            <a:chExt cx="5118396" cy="51183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8354" cy="5118354"/>
            </a:xfrm>
            <a:custGeom>
              <a:avLst/>
              <a:gdLst/>
              <a:ahLst/>
              <a:cxnLst/>
              <a:rect l="l" t="t" r="r" b="b"/>
              <a:pathLst>
                <a:path w="5118354" h="5118354">
                  <a:moveTo>
                    <a:pt x="453644" y="0"/>
                  </a:moveTo>
                  <a:lnTo>
                    <a:pt x="4664837" y="0"/>
                  </a:lnTo>
                  <a:cubicBezTo>
                    <a:pt x="4915281" y="0"/>
                    <a:pt x="5118354" y="203073"/>
                    <a:pt x="5118354" y="453644"/>
                  </a:cubicBezTo>
                  <a:lnTo>
                    <a:pt x="5118354" y="4664837"/>
                  </a:lnTo>
                  <a:cubicBezTo>
                    <a:pt x="5118354" y="4915281"/>
                    <a:pt x="4915281" y="5118354"/>
                    <a:pt x="4664837" y="5118354"/>
                  </a:cubicBezTo>
                  <a:lnTo>
                    <a:pt x="453644" y="5118354"/>
                  </a:lnTo>
                  <a:cubicBezTo>
                    <a:pt x="203073" y="5118354"/>
                    <a:pt x="0" y="4915281"/>
                    <a:pt x="0" y="4664837"/>
                  </a:cubicBezTo>
                  <a:lnTo>
                    <a:pt x="0" y="453644"/>
                  </a:lnTo>
                  <a:cubicBezTo>
                    <a:pt x="0" y="203073"/>
                    <a:pt x="203073" y="0"/>
                    <a:pt x="453644" y="0"/>
                  </a:cubicBezTo>
                  <a:close/>
                </a:path>
              </a:pathLst>
            </a:custGeom>
            <a:solidFill>
              <a:srgbClr val="7CB2A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129"/>
          <a:stretch>
            <a:fillRect/>
          </a:stretch>
        </p:blipFill>
        <p:spPr>
          <a:xfrm>
            <a:off x="7856818" y="1724646"/>
            <a:ext cx="3159228" cy="33096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b="10"/>
          <a:stretch>
            <a:fillRect/>
          </a:stretch>
        </p:blipFill>
        <p:spPr>
          <a:xfrm>
            <a:off x="17450136" y="440902"/>
            <a:ext cx="456875" cy="41461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441208" y="6967743"/>
            <a:ext cx="3990448" cy="9525"/>
            <a:chOff x="0" y="0"/>
            <a:chExt cx="5320597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441208" y="7157143"/>
            <a:ext cx="3990448" cy="9525"/>
            <a:chOff x="0" y="0"/>
            <a:chExt cx="5320597" cy="127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441208" y="7323563"/>
            <a:ext cx="3990448" cy="9525"/>
            <a:chOff x="0" y="0"/>
            <a:chExt cx="5320597" cy="127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441208" y="7488008"/>
            <a:ext cx="3990448" cy="9525"/>
            <a:chOff x="0" y="0"/>
            <a:chExt cx="5320597" cy="12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441208" y="7657304"/>
            <a:ext cx="3990448" cy="9525"/>
            <a:chOff x="0" y="0"/>
            <a:chExt cx="5320597" cy="127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441208" y="7814392"/>
            <a:ext cx="3990448" cy="9525"/>
            <a:chOff x="0" y="0"/>
            <a:chExt cx="5320597" cy="127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20538" cy="12700"/>
            </a:xfrm>
            <a:custGeom>
              <a:avLst/>
              <a:gdLst/>
              <a:ahLst/>
              <a:cxnLst/>
              <a:rect l="l" t="t" r="r" b="b"/>
              <a:pathLst>
                <a:path w="5320538" h="12700">
                  <a:moveTo>
                    <a:pt x="6350" y="0"/>
                  </a:moveTo>
                  <a:lnTo>
                    <a:pt x="5314188" y="0"/>
                  </a:lnTo>
                  <a:cubicBezTo>
                    <a:pt x="5317744" y="0"/>
                    <a:pt x="5320538" y="2794"/>
                    <a:pt x="5320538" y="6350"/>
                  </a:cubicBezTo>
                  <a:cubicBezTo>
                    <a:pt x="5320538" y="9906"/>
                    <a:pt x="5317744" y="12700"/>
                    <a:pt x="531418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222622" y="8306558"/>
            <a:ext cx="1229279" cy="1234541"/>
            <a:chOff x="0" y="0"/>
            <a:chExt cx="1639038" cy="1646055"/>
          </a:xfrm>
        </p:grpSpPr>
        <p:sp>
          <p:nvSpPr>
            <p:cNvPr id="20" name="Freeform 20"/>
            <p:cNvSpPr/>
            <p:nvPr/>
          </p:nvSpPr>
          <p:spPr>
            <a:xfrm>
              <a:off x="25400" y="25400"/>
              <a:ext cx="1565402" cy="1572260"/>
            </a:xfrm>
            <a:custGeom>
              <a:avLst/>
              <a:gdLst/>
              <a:ahLst/>
              <a:cxnLst/>
              <a:rect l="l" t="t" r="r" b="b"/>
              <a:pathLst>
                <a:path w="1565402" h="1572260">
                  <a:moveTo>
                    <a:pt x="782701" y="0"/>
                  </a:moveTo>
                  <a:cubicBezTo>
                    <a:pt x="1215517" y="1905"/>
                    <a:pt x="1565402" y="353314"/>
                    <a:pt x="1565402" y="786130"/>
                  </a:cubicBezTo>
                  <a:cubicBezTo>
                    <a:pt x="1565402" y="1218946"/>
                    <a:pt x="1215517" y="1570355"/>
                    <a:pt x="782701" y="1572260"/>
                  </a:cubicBezTo>
                  <a:cubicBezTo>
                    <a:pt x="349885" y="1570355"/>
                    <a:pt x="0" y="1218946"/>
                    <a:pt x="0" y="786130"/>
                  </a:cubicBezTo>
                  <a:cubicBezTo>
                    <a:pt x="0" y="353314"/>
                    <a:pt x="349885" y="1905"/>
                    <a:pt x="782701" y="0"/>
                  </a:cubicBezTo>
                  <a:close/>
                </a:path>
              </a:pathLst>
            </a:custGeom>
            <a:solidFill>
              <a:srgbClr val="E4291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616202" cy="1623060"/>
            </a:xfrm>
            <a:custGeom>
              <a:avLst/>
              <a:gdLst/>
              <a:ahLst/>
              <a:cxnLst/>
              <a:rect l="l" t="t" r="r" b="b"/>
              <a:pathLst>
                <a:path w="1616202" h="1623060">
                  <a:moveTo>
                    <a:pt x="808228" y="0"/>
                  </a:moveTo>
                  <a:cubicBezTo>
                    <a:pt x="1255014" y="2032"/>
                    <a:pt x="1616202" y="364744"/>
                    <a:pt x="1616202" y="811530"/>
                  </a:cubicBezTo>
                  <a:lnTo>
                    <a:pt x="1590802" y="811530"/>
                  </a:lnTo>
                  <a:lnTo>
                    <a:pt x="1616202" y="811530"/>
                  </a:lnTo>
                  <a:cubicBezTo>
                    <a:pt x="1616202" y="1258316"/>
                    <a:pt x="1255014" y="1621155"/>
                    <a:pt x="808228" y="1623060"/>
                  </a:cubicBezTo>
                  <a:lnTo>
                    <a:pt x="807974" y="1623060"/>
                  </a:lnTo>
                  <a:cubicBezTo>
                    <a:pt x="361188" y="1621155"/>
                    <a:pt x="0" y="1258443"/>
                    <a:pt x="0" y="811530"/>
                  </a:cubicBezTo>
                  <a:lnTo>
                    <a:pt x="25400" y="811530"/>
                  </a:lnTo>
                  <a:lnTo>
                    <a:pt x="0" y="811530"/>
                  </a:lnTo>
                  <a:cubicBezTo>
                    <a:pt x="0" y="364744"/>
                    <a:pt x="361188" y="2032"/>
                    <a:pt x="807974" y="0"/>
                  </a:cubicBezTo>
                  <a:lnTo>
                    <a:pt x="808228" y="0"/>
                  </a:lnTo>
                  <a:moveTo>
                    <a:pt x="807974" y="50800"/>
                  </a:moveTo>
                  <a:lnTo>
                    <a:pt x="808101" y="25400"/>
                  </a:lnTo>
                  <a:lnTo>
                    <a:pt x="808228" y="50800"/>
                  </a:lnTo>
                  <a:cubicBezTo>
                    <a:pt x="389382" y="52705"/>
                    <a:pt x="50800" y="392684"/>
                    <a:pt x="50800" y="811530"/>
                  </a:cubicBezTo>
                  <a:cubicBezTo>
                    <a:pt x="50800" y="1230376"/>
                    <a:pt x="389382" y="1570482"/>
                    <a:pt x="808228" y="1572260"/>
                  </a:cubicBezTo>
                  <a:lnTo>
                    <a:pt x="808101" y="1597660"/>
                  </a:lnTo>
                  <a:lnTo>
                    <a:pt x="807974" y="1572260"/>
                  </a:lnTo>
                  <a:cubicBezTo>
                    <a:pt x="1226820" y="1570355"/>
                    <a:pt x="1565402" y="1230376"/>
                    <a:pt x="1565402" y="811530"/>
                  </a:cubicBezTo>
                  <a:cubicBezTo>
                    <a:pt x="1565402" y="392684"/>
                    <a:pt x="1226820" y="52705"/>
                    <a:pt x="807974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420962" y="8306558"/>
            <a:ext cx="1229279" cy="1234541"/>
            <a:chOff x="0" y="0"/>
            <a:chExt cx="1639038" cy="1646055"/>
          </a:xfrm>
        </p:grpSpPr>
        <p:sp>
          <p:nvSpPr>
            <p:cNvPr id="23" name="Freeform 23"/>
            <p:cNvSpPr/>
            <p:nvPr/>
          </p:nvSpPr>
          <p:spPr>
            <a:xfrm>
              <a:off x="25400" y="25400"/>
              <a:ext cx="1565402" cy="1572260"/>
            </a:xfrm>
            <a:custGeom>
              <a:avLst/>
              <a:gdLst/>
              <a:ahLst/>
              <a:cxnLst/>
              <a:rect l="l" t="t" r="r" b="b"/>
              <a:pathLst>
                <a:path w="1565402" h="1572260">
                  <a:moveTo>
                    <a:pt x="782701" y="0"/>
                  </a:moveTo>
                  <a:cubicBezTo>
                    <a:pt x="1215517" y="1905"/>
                    <a:pt x="1565402" y="353314"/>
                    <a:pt x="1565402" y="786130"/>
                  </a:cubicBezTo>
                  <a:cubicBezTo>
                    <a:pt x="1565402" y="1218946"/>
                    <a:pt x="1215517" y="1570355"/>
                    <a:pt x="782701" y="1572260"/>
                  </a:cubicBezTo>
                  <a:cubicBezTo>
                    <a:pt x="349885" y="1570355"/>
                    <a:pt x="0" y="1218946"/>
                    <a:pt x="0" y="786130"/>
                  </a:cubicBezTo>
                  <a:cubicBezTo>
                    <a:pt x="0" y="353314"/>
                    <a:pt x="349885" y="1905"/>
                    <a:pt x="78270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616202" cy="1623060"/>
            </a:xfrm>
            <a:custGeom>
              <a:avLst/>
              <a:gdLst/>
              <a:ahLst/>
              <a:cxnLst/>
              <a:rect l="l" t="t" r="r" b="b"/>
              <a:pathLst>
                <a:path w="1616202" h="1623060">
                  <a:moveTo>
                    <a:pt x="808228" y="0"/>
                  </a:moveTo>
                  <a:cubicBezTo>
                    <a:pt x="1255014" y="2032"/>
                    <a:pt x="1616202" y="364744"/>
                    <a:pt x="1616202" y="811530"/>
                  </a:cubicBezTo>
                  <a:lnTo>
                    <a:pt x="1590802" y="811530"/>
                  </a:lnTo>
                  <a:lnTo>
                    <a:pt x="1616202" y="811530"/>
                  </a:lnTo>
                  <a:cubicBezTo>
                    <a:pt x="1616202" y="1258316"/>
                    <a:pt x="1255014" y="1621155"/>
                    <a:pt x="808228" y="1623060"/>
                  </a:cubicBezTo>
                  <a:lnTo>
                    <a:pt x="807974" y="1623060"/>
                  </a:lnTo>
                  <a:cubicBezTo>
                    <a:pt x="361188" y="1621155"/>
                    <a:pt x="0" y="1258443"/>
                    <a:pt x="0" y="811530"/>
                  </a:cubicBezTo>
                  <a:lnTo>
                    <a:pt x="25400" y="811530"/>
                  </a:lnTo>
                  <a:lnTo>
                    <a:pt x="0" y="811530"/>
                  </a:lnTo>
                  <a:cubicBezTo>
                    <a:pt x="0" y="364744"/>
                    <a:pt x="361188" y="2032"/>
                    <a:pt x="807974" y="0"/>
                  </a:cubicBezTo>
                  <a:lnTo>
                    <a:pt x="808228" y="0"/>
                  </a:lnTo>
                  <a:moveTo>
                    <a:pt x="807974" y="50800"/>
                  </a:moveTo>
                  <a:lnTo>
                    <a:pt x="808101" y="25400"/>
                  </a:lnTo>
                  <a:lnTo>
                    <a:pt x="808228" y="50800"/>
                  </a:lnTo>
                  <a:cubicBezTo>
                    <a:pt x="389382" y="52705"/>
                    <a:pt x="50800" y="392684"/>
                    <a:pt x="50800" y="811530"/>
                  </a:cubicBezTo>
                  <a:cubicBezTo>
                    <a:pt x="50800" y="1230376"/>
                    <a:pt x="389382" y="1570482"/>
                    <a:pt x="808228" y="1572260"/>
                  </a:cubicBezTo>
                  <a:lnTo>
                    <a:pt x="808101" y="1597660"/>
                  </a:lnTo>
                  <a:lnTo>
                    <a:pt x="807974" y="1572260"/>
                  </a:lnTo>
                  <a:cubicBezTo>
                    <a:pt x="1226820" y="1570355"/>
                    <a:pt x="1565402" y="1230376"/>
                    <a:pt x="1565402" y="811530"/>
                  </a:cubicBezTo>
                  <a:cubicBezTo>
                    <a:pt x="1565402" y="392684"/>
                    <a:pt x="1226820" y="52705"/>
                    <a:pt x="807974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 rot="2700000">
            <a:off x="10701910" y="8884265"/>
            <a:ext cx="270164" cy="270164"/>
            <a:chOff x="0" y="0"/>
            <a:chExt cx="360219" cy="3602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0172" cy="360172"/>
            </a:xfrm>
            <a:custGeom>
              <a:avLst/>
              <a:gdLst/>
              <a:ahLst/>
              <a:cxnLst/>
              <a:rect l="l" t="t" r="r" b="b"/>
              <a:pathLst>
                <a:path w="360172" h="360172">
                  <a:moveTo>
                    <a:pt x="0" y="0"/>
                  </a:moveTo>
                  <a:lnTo>
                    <a:pt x="360172" y="0"/>
                  </a:lnTo>
                  <a:lnTo>
                    <a:pt x="360172" y="360172"/>
                  </a:lnTo>
                  <a:lnTo>
                    <a:pt x="0" y="3601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 rot="2700000">
            <a:off x="10510875" y="8693230"/>
            <a:ext cx="270164" cy="270164"/>
            <a:chOff x="0" y="0"/>
            <a:chExt cx="360219" cy="36021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0172" cy="360172"/>
            </a:xfrm>
            <a:custGeom>
              <a:avLst/>
              <a:gdLst/>
              <a:ahLst/>
              <a:cxnLst/>
              <a:rect l="l" t="t" r="r" b="b"/>
              <a:pathLst>
                <a:path w="360172" h="360172">
                  <a:moveTo>
                    <a:pt x="0" y="0"/>
                  </a:moveTo>
                  <a:lnTo>
                    <a:pt x="360172" y="0"/>
                  </a:lnTo>
                  <a:lnTo>
                    <a:pt x="360172" y="360172"/>
                  </a:lnTo>
                  <a:lnTo>
                    <a:pt x="0" y="3601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/>
          <p:nvPr/>
        </p:nvGrpSpPr>
        <p:grpSpPr>
          <a:xfrm rot="8100000">
            <a:off x="10892405" y="8693546"/>
            <a:ext cx="271244" cy="270614"/>
            <a:chOff x="0" y="0"/>
            <a:chExt cx="361658" cy="3608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696" cy="360807"/>
            </a:xfrm>
            <a:custGeom>
              <a:avLst/>
              <a:gdLst/>
              <a:ahLst/>
              <a:cxnLst/>
              <a:rect l="l" t="t" r="r" b="b"/>
              <a:pathLst>
                <a:path w="361696" h="360807">
                  <a:moveTo>
                    <a:pt x="0" y="0"/>
                  </a:moveTo>
                  <a:lnTo>
                    <a:pt x="361696" y="0"/>
                  </a:lnTo>
                  <a:lnTo>
                    <a:pt x="361696" y="360807"/>
                  </a:lnTo>
                  <a:lnTo>
                    <a:pt x="0" y="3608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65274" y="8653500"/>
            <a:ext cx="540657" cy="540657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0066633" y="5357556"/>
            <a:ext cx="1382768" cy="1388709"/>
            <a:chOff x="0" y="0"/>
            <a:chExt cx="1843690" cy="1851612"/>
          </a:xfrm>
        </p:grpSpPr>
        <p:sp>
          <p:nvSpPr>
            <p:cNvPr id="33" name="Freeform 33"/>
            <p:cNvSpPr/>
            <p:nvPr/>
          </p:nvSpPr>
          <p:spPr>
            <a:xfrm>
              <a:off x="25400" y="25400"/>
              <a:ext cx="1767840" cy="1775714"/>
            </a:xfrm>
            <a:custGeom>
              <a:avLst/>
              <a:gdLst/>
              <a:ahLst/>
              <a:cxnLst/>
              <a:rect l="l" t="t" r="r" b="b"/>
              <a:pathLst>
                <a:path w="1767840" h="1775714">
                  <a:moveTo>
                    <a:pt x="883920" y="0"/>
                  </a:moveTo>
                  <a:cubicBezTo>
                    <a:pt x="1372743" y="2159"/>
                    <a:pt x="1767840" y="399034"/>
                    <a:pt x="1767840" y="887857"/>
                  </a:cubicBezTo>
                  <a:cubicBezTo>
                    <a:pt x="1767840" y="1376680"/>
                    <a:pt x="1372743" y="1773428"/>
                    <a:pt x="883920" y="1775714"/>
                  </a:cubicBezTo>
                  <a:cubicBezTo>
                    <a:pt x="395097" y="1773428"/>
                    <a:pt x="0" y="1376553"/>
                    <a:pt x="0" y="887857"/>
                  </a:cubicBezTo>
                  <a:cubicBezTo>
                    <a:pt x="0" y="399161"/>
                    <a:pt x="395097" y="2159"/>
                    <a:pt x="883920" y="0"/>
                  </a:cubicBezTo>
                  <a:close/>
                </a:path>
              </a:pathLst>
            </a:custGeom>
            <a:solidFill>
              <a:srgbClr val="FFE9DA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818513" cy="1826514"/>
            </a:xfrm>
            <a:custGeom>
              <a:avLst/>
              <a:gdLst/>
              <a:ahLst/>
              <a:cxnLst/>
              <a:rect l="l" t="t" r="r" b="b"/>
              <a:pathLst>
                <a:path w="1818513" h="1826514">
                  <a:moveTo>
                    <a:pt x="909320" y="0"/>
                  </a:moveTo>
                  <a:cubicBezTo>
                    <a:pt x="1412113" y="2286"/>
                    <a:pt x="1818513" y="410464"/>
                    <a:pt x="1818513" y="913257"/>
                  </a:cubicBezTo>
                  <a:lnTo>
                    <a:pt x="1793113" y="913257"/>
                  </a:lnTo>
                  <a:lnTo>
                    <a:pt x="1818513" y="913257"/>
                  </a:lnTo>
                  <a:cubicBezTo>
                    <a:pt x="1818513" y="1416050"/>
                    <a:pt x="1412113" y="1824228"/>
                    <a:pt x="909320" y="1826514"/>
                  </a:cubicBezTo>
                  <a:lnTo>
                    <a:pt x="909066" y="1826514"/>
                  </a:lnTo>
                  <a:cubicBezTo>
                    <a:pt x="406400" y="1824228"/>
                    <a:pt x="0" y="1415923"/>
                    <a:pt x="0" y="913257"/>
                  </a:cubicBezTo>
                  <a:lnTo>
                    <a:pt x="25400" y="913257"/>
                  </a:lnTo>
                  <a:lnTo>
                    <a:pt x="0" y="913257"/>
                  </a:lnTo>
                  <a:cubicBezTo>
                    <a:pt x="0" y="410464"/>
                    <a:pt x="406400" y="2286"/>
                    <a:pt x="909193" y="0"/>
                  </a:cubicBezTo>
                  <a:lnTo>
                    <a:pt x="909447" y="0"/>
                  </a:lnTo>
                  <a:moveTo>
                    <a:pt x="909193" y="50800"/>
                  </a:moveTo>
                  <a:lnTo>
                    <a:pt x="909320" y="25400"/>
                  </a:lnTo>
                  <a:lnTo>
                    <a:pt x="909447" y="50800"/>
                  </a:lnTo>
                  <a:cubicBezTo>
                    <a:pt x="434594" y="52959"/>
                    <a:pt x="50800" y="438404"/>
                    <a:pt x="50800" y="913257"/>
                  </a:cubicBezTo>
                  <a:cubicBezTo>
                    <a:pt x="50800" y="1388110"/>
                    <a:pt x="434594" y="1773555"/>
                    <a:pt x="909320" y="1775714"/>
                  </a:cubicBezTo>
                  <a:lnTo>
                    <a:pt x="909193" y="1801114"/>
                  </a:lnTo>
                  <a:lnTo>
                    <a:pt x="909066" y="1775714"/>
                  </a:lnTo>
                  <a:cubicBezTo>
                    <a:pt x="1383919" y="1773555"/>
                    <a:pt x="1767586" y="1388110"/>
                    <a:pt x="1767586" y="913257"/>
                  </a:cubicBezTo>
                  <a:cubicBezTo>
                    <a:pt x="1767586" y="438404"/>
                    <a:pt x="1383919" y="52959"/>
                    <a:pt x="909193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0319958" y="5565669"/>
            <a:ext cx="857234" cy="101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8"/>
              </a:lnSpc>
            </a:pPr>
            <a:r>
              <a:rPr lang="en-US" sz="5363" dirty="0">
                <a:solidFill>
                  <a:srgbClr val="E4291F"/>
                </a:solidFill>
                <a:latin typeface="Glacial Indifference"/>
              </a:rPr>
              <a:t>85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92731" y="112008"/>
            <a:ext cx="6056839" cy="2087322"/>
            <a:chOff x="0" y="0"/>
            <a:chExt cx="8075786" cy="2783096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7"/>
            <a:srcRect b="53"/>
            <a:stretch>
              <a:fillRect/>
            </a:stretch>
          </p:blipFill>
          <p:spPr>
            <a:xfrm>
              <a:off x="0" y="296589"/>
              <a:ext cx="2297428" cy="1955686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2203270" y="-238125"/>
              <a:ext cx="5872515" cy="3021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8"/>
                </a:lnSpc>
              </a:pPr>
              <a:r>
                <a:rPr lang="en-US" sz="12541">
                  <a:solidFill>
                    <a:srgbClr val="000000"/>
                  </a:solidFill>
                  <a:latin typeface="Aleppo"/>
                </a:rPr>
                <a:t>BEAT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7374908" y="5077857"/>
            <a:ext cx="1829997" cy="42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000000"/>
                </a:solidFill>
                <a:latin typeface="Open Sans"/>
              </a:rPr>
              <a:t>Jane Doe - 19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74908" y="5562430"/>
            <a:ext cx="2384955" cy="835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214">
                <a:solidFill>
                  <a:srgbClr val="5F6164">
                    <a:alpha val="74902"/>
                  </a:srgbClr>
                </a:solidFill>
                <a:latin typeface="Open Sans"/>
              </a:rPr>
              <a:t>She/Her </a:t>
            </a:r>
          </a:p>
          <a:p>
            <a:pPr algn="l">
              <a:lnSpc>
                <a:spcPts val="1700"/>
              </a:lnSpc>
            </a:pPr>
            <a:r>
              <a:rPr lang="en-US" sz="1214">
                <a:solidFill>
                  <a:srgbClr val="5F6164">
                    <a:alpha val="74902"/>
                  </a:srgbClr>
                </a:solidFill>
                <a:latin typeface="Open Sans"/>
              </a:rPr>
              <a:t>Sophomore</a:t>
            </a:r>
          </a:p>
          <a:p>
            <a:pPr algn="l">
              <a:lnSpc>
                <a:spcPts val="1700"/>
              </a:lnSpc>
            </a:pPr>
            <a:r>
              <a:rPr lang="en-US" sz="1214">
                <a:solidFill>
                  <a:srgbClr val="5F6164">
                    <a:alpha val="74902"/>
                  </a:srgbClr>
                </a:solidFill>
                <a:latin typeface="Open Sans"/>
              </a:rPr>
              <a:t>Professional Communication</a:t>
            </a:r>
          </a:p>
          <a:p>
            <a:pPr algn="l">
              <a:lnSpc>
                <a:spcPts val="1700"/>
              </a:lnSpc>
            </a:pPr>
            <a:r>
              <a:rPr lang="en-US" sz="1214">
                <a:solidFill>
                  <a:srgbClr val="5F6164">
                    <a:alpha val="74902"/>
                  </a:srgbClr>
                </a:solidFill>
                <a:latin typeface="Open Sans"/>
              </a:rPr>
              <a:t>RMIT Hanoi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315571" y="6383421"/>
            <a:ext cx="481911" cy="30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1614">
                <a:solidFill>
                  <a:srgbClr val="000000"/>
                </a:solidFill>
                <a:latin typeface="Open Sans"/>
              </a:rPr>
              <a:t>Bio: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40536" y="1617283"/>
            <a:ext cx="8397600" cy="7794890"/>
            <a:chOff x="0" y="0"/>
            <a:chExt cx="2098210" cy="1947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8210" cy="1947618"/>
            </a:xfrm>
            <a:custGeom>
              <a:avLst/>
              <a:gdLst/>
              <a:ahLst/>
              <a:cxnLst/>
              <a:rect l="l" t="t" r="r" b="b"/>
              <a:pathLst>
                <a:path w="2098210" h="1947618">
                  <a:moveTo>
                    <a:pt x="33189" y="0"/>
                  </a:moveTo>
                  <a:lnTo>
                    <a:pt x="2065021" y="0"/>
                  </a:lnTo>
                  <a:cubicBezTo>
                    <a:pt x="2083351" y="0"/>
                    <a:pt x="2098210" y="14859"/>
                    <a:pt x="2098210" y="33189"/>
                  </a:cubicBezTo>
                  <a:lnTo>
                    <a:pt x="2098210" y="1914429"/>
                  </a:lnTo>
                  <a:cubicBezTo>
                    <a:pt x="2098210" y="1932759"/>
                    <a:pt x="2083351" y="1947618"/>
                    <a:pt x="2065021" y="1947618"/>
                  </a:cubicBezTo>
                  <a:lnTo>
                    <a:pt x="33189" y="1947618"/>
                  </a:lnTo>
                  <a:cubicBezTo>
                    <a:pt x="14859" y="1947618"/>
                    <a:pt x="0" y="1932759"/>
                    <a:pt x="0" y="1914429"/>
                  </a:cubicBezTo>
                  <a:lnTo>
                    <a:pt x="0" y="33189"/>
                  </a:lnTo>
                  <a:cubicBezTo>
                    <a:pt x="0" y="14859"/>
                    <a:pt x="14859" y="0"/>
                    <a:pt x="33189" y="0"/>
                  </a:cubicBezTo>
                  <a:close/>
                </a:path>
              </a:pathLst>
            </a:custGeom>
            <a:solidFill>
              <a:srgbClr val="FFE9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9336" y="2483678"/>
            <a:ext cx="3253043" cy="325304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98693" y="2171741"/>
            <a:ext cx="3876917" cy="387691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878813" y="3301821"/>
            <a:ext cx="4425813" cy="4425813"/>
            <a:chOff x="0" y="0"/>
            <a:chExt cx="968680" cy="9686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8680" cy="968680"/>
            </a:xfrm>
            <a:custGeom>
              <a:avLst/>
              <a:gdLst/>
              <a:ahLst/>
              <a:cxnLst/>
              <a:rect l="l" t="t" r="r" b="b"/>
              <a:pathLst>
                <a:path w="968680" h="968680">
                  <a:moveTo>
                    <a:pt x="50729" y="0"/>
                  </a:moveTo>
                  <a:lnTo>
                    <a:pt x="917951" y="0"/>
                  </a:lnTo>
                  <a:cubicBezTo>
                    <a:pt x="945968" y="0"/>
                    <a:pt x="968680" y="22712"/>
                    <a:pt x="968680" y="50729"/>
                  </a:cubicBezTo>
                  <a:lnTo>
                    <a:pt x="968680" y="917951"/>
                  </a:lnTo>
                  <a:cubicBezTo>
                    <a:pt x="968680" y="931406"/>
                    <a:pt x="963335" y="944309"/>
                    <a:pt x="953822" y="953822"/>
                  </a:cubicBezTo>
                  <a:cubicBezTo>
                    <a:pt x="944309" y="963335"/>
                    <a:pt x="931406" y="968680"/>
                    <a:pt x="917951" y="968680"/>
                  </a:cubicBezTo>
                  <a:lnTo>
                    <a:pt x="50729" y="968680"/>
                  </a:lnTo>
                  <a:cubicBezTo>
                    <a:pt x="37275" y="968680"/>
                    <a:pt x="24372" y="963335"/>
                    <a:pt x="14858" y="953822"/>
                  </a:cubicBezTo>
                  <a:cubicBezTo>
                    <a:pt x="5345" y="944309"/>
                    <a:pt x="0" y="931406"/>
                    <a:pt x="0" y="917951"/>
                  </a:cubicBezTo>
                  <a:lnTo>
                    <a:pt x="0" y="50729"/>
                  </a:lnTo>
                  <a:cubicBezTo>
                    <a:pt x="0" y="37275"/>
                    <a:pt x="5345" y="24372"/>
                    <a:pt x="14858" y="14858"/>
                  </a:cubicBezTo>
                  <a:cubicBezTo>
                    <a:pt x="24372" y="5345"/>
                    <a:pt x="37275" y="0"/>
                    <a:pt x="50729" y="0"/>
                  </a:cubicBezTo>
                  <a:close/>
                </a:path>
              </a:pathLst>
            </a:custGeom>
            <a:solidFill>
              <a:srgbClr val="7CB2A0"/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85963" tIns="85963" rIns="85963" bIns="85963" rtlCol="0" anchor="ctr"/>
            <a:lstStyle/>
            <a:p>
              <a:pPr algn="ctr">
                <a:lnSpc>
                  <a:spcPts val="153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70556" y="3911864"/>
            <a:ext cx="3642327" cy="381577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539544" y="7935793"/>
            <a:ext cx="3937998" cy="119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3261" dirty="0">
                <a:solidFill>
                  <a:srgbClr val="000000"/>
                </a:solidFill>
                <a:latin typeface="Bungee"/>
              </a:rPr>
              <a:t>You've matched</a:t>
            </a:r>
          </a:p>
          <a:p>
            <a:pPr algn="ctr">
              <a:lnSpc>
                <a:spcPts val="4565"/>
              </a:lnSpc>
            </a:pPr>
            <a:r>
              <a:rPr lang="en-US" sz="3261" dirty="0">
                <a:solidFill>
                  <a:srgbClr val="000000"/>
                </a:solidFill>
                <a:latin typeface="Bungee"/>
              </a:rPr>
              <a:t>with JANE DOE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194081" y="1429077"/>
            <a:ext cx="688836" cy="68883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6E4A"/>
            </a:solidFill>
            <a:ln w="28575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82287" y="1617283"/>
            <a:ext cx="326393" cy="32639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351447" y="452174"/>
            <a:ext cx="461079" cy="418429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0" y="-101234"/>
            <a:ext cx="6446486" cy="1943676"/>
            <a:chOff x="0" y="0"/>
            <a:chExt cx="8595315" cy="2591568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0" y="103797"/>
              <a:ext cx="2717157" cy="231298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605797" y="-257175"/>
              <a:ext cx="5989518" cy="2848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908"/>
                </a:lnSpc>
                <a:spcBef>
                  <a:spcPct val="0"/>
                </a:spcBef>
              </a:pPr>
              <a:r>
                <a:rPr lang="en-US" sz="12792">
                  <a:solidFill>
                    <a:srgbClr val="000000"/>
                  </a:solidFill>
                  <a:latin typeface="Aleppo"/>
                </a:rPr>
                <a:t>BEAT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80331" y="4407982"/>
            <a:ext cx="6091741" cy="609174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1720785" y="4407982"/>
            <a:ext cx="6091741" cy="609174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2837" y="1581835"/>
            <a:ext cx="8270018" cy="7676465"/>
            <a:chOff x="0" y="0"/>
            <a:chExt cx="2098210" cy="1947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8210" cy="1947618"/>
            </a:xfrm>
            <a:custGeom>
              <a:avLst/>
              <a:gdLst/>
              <a:ahLst/>
              <a:cxnLst/>
              <a:rect l="l" t="t" r="r" b="b"/>
              <a:pathLst>
                <a:path w="2098210" h="1947618">
                  <a:moveTo>
                    <a:pt x="33701" y="0"/>
                  </a:moveTo>
                  <a:lnTo>
                    <a:pt x="2064509" y="0"/>
                  </a:lnTo>
                  <a:cubicBezTo>
                    <a:pt x="2073447" y="0"/>
                    <a:pt x="2082019" y="3551"/>
                    <a:pt x="2088340" y="9871"/>
                  </a:cubicBezTo>
                  <a:cubicBezTo>
                    <a:pt x="2094660" y="16191"/>
                    <a:pt x="2098210" y="24763"/>
                    <a:pt x="2098210" y="33701"/>
                  </a:cubicBezTo>
                  <a:lnTo>
                    <a:pt x="2098210" y="1913917"/>
                  </a:lnTo>
                  <a:cubicBezTo>
                    <a:pt x="2098210" y="1922855"/>
                    <a:pt x="2094660" y="1931427"/>
                    <a:pt x="2088340" y="1937747"/>
                  </a:cubicBezTo>
                  <a:cubicBezTo>
                    <a:pt x="2082019" y="1944068"/>
                    <a:pt x="2073447" y="1947618"/>
                    <a:pt x="2064509" y="1947618"/>
                  </a:cubicBezTo>
                  <a:lnTo>
                    <a:pt x="33701" y="1947618"/>
                  </a:lnTo>
                  <a:cubicBezTo>
                    <a:pt x="24763" y="1947618"/>
                    <a:pt x="16191" y="1944068"/>
                    <a:pt x="9871" y="1937747"/>
                  </a:cubicBezTo>
                  <a:cubicBezTo>
                    <a:pt x="3551" y="1931427"/>
                    <a:pt x="0" y="1922855"/>
                    <a:pt x="0" y="1913917"/>
                  </a:cubicBezTo>
                  <a:lnTo>
                    <a:pt x="0" y="33701"/>
                  </a:lnTo>
                  <a:cubicBezTo>
                    <a:pt x="0" y="24763"/>
                    <a:pt x="3551" y="16191"/>
                    <a:pt x="9871" y="9871"/>
                  </a:cubicBezTo>
                  <a:cubicBezTo>
                    <a:pt x="16191" y="3551"/>
                    <a:pt x="24763" y="0"/>
                    <a:pt x="33701" y="0"/>
                  </a:cubicBezTo>
                  <a:close/>
                </a:path>
              </a:pathLst>
            </a:custGeom>
            <a:solidFill>
              <a:srgbClr val="FFE9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7846" y="2435067"/>
            <a:ext cx="3203621" cy="320362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42378" y="2127869"/>
            <a:ext cx="3818016" cy="381801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471417" y="3240781"/>
            <a:ext cx="4358574" cy="4358574"/>
            <a:chOff x="0" y="0"/>
            <a:chExt cx="5811431" cy="58114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811431" cy="5811431"/>
              <a:chOff x="0" y="0"/>
              <a:chExt cx="968680" cy="9686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68680" cy="968680"/>
              </a:xfrm>
              <a:custGeom>
                <a:avLst/>
                <a:gdLst/>
                <a:ahLst/>
                <a:cxnLst/>
                <a:rect l="l" t="t" r="r" b="b"/>
                <a:pathLst>
                  <a:path w="968680" h="968680">
                    <a:moveTo>
                      <a:pt x="85843" y="0"/>
                    </a:moveTo>
                    <a:lnTo>
                      <a:pt x="882838" y="0"/>
                    </a:lnTo>
                    <a:cubicBezTo>
                      <a:pt x="930247" y="0"/>
                      <a:pt x="968680" y="38433"/>
                      <a:pt x="968680" y="85843"/>
                    </a:cubicBezTo>
                    <a:lnTo>
                      <a:pt x="968680" y="882838"/>
                    </a:lnTo>
                    <a:cubicBezTo>
                      <a:pt x="968680" y="930247"/>
                      <a:pt x="930247" y="968680"/>
                      <a:pt x="882838" y="968680"/>
                    </a:cubicBezTo>
                    <a:lnTo>
                      <a:pt x="85843" y="968680"/>
                    </a:lnTo>
                    <a:cubicBezTo>
                      <a:pt x="38433" y="968680"/>
                      <a:pt x="0" y="930247"/>
                      <a:pt x="0" y="882838"/>
                    </a:cubicBezTo>
                    <a:lnTo>
                      <a:pt x="0" y="85843"/>
                    </a:lnTo>
                    <a:cubicBezTo>
                      <a:pt x="0" y="38433"/>
                      <a:pt x="38433" y="0"/>
                      <a:pt x="85843" y="0"/>
                    </a:cubicBezTo>
                    <a:close/>
                  </a:path>
                </a:pathLst>
              </a:custGeom>
              <a:solidFill>
                <a:srgbClr val="7CB2A0"/>
              </a:solidFill>
              <a:ln>
                <a:noFill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4389" y="801032"/>
              <a:ext cx="4782654" cy="5010399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344127" y="527534"/>
            <a:ext cx="461498" cy="41881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0" y="-170380"/>
            <a:ext cx="6344518" cy="1912932"/>
            <a:chOff x="0" y="0"/>
            <a:chExt cx="8459357" cy="255057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102155"/>
              <a:ext cx="2674178" cy="2276394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564580" y="-247650"/>
              <a:ext cx="5894778" cy="2798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25"/>
                </a:lnSpc>
                <a:spcBef>
                  <a:spcPct val="0"/>
                </a:spcBef>
              </a:pPr>
              <a:r>
                <a:rPr lang="en-US" sz="12589">
                  <a:solidFill>
                    <a:srgbClr val="000000"/>
                  </a:solidFill>
                  <a:latin typeface="Aleppo"/>
                </a:rPr>
                <a:t>BEAT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66792" y="1403366"/>
            <a:ext cx="678371" cy="67837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6E4A"/>
            </a:solidFill>
            <a:ln w="38100">
              <a:solidFill>
                <a:srgbClr val="FFFFFF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945260" y="1581835"/>
            <a:ext cx="321434" cy="32143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816977" y="5214508"/>
            <a:ext cx="5499218" cy="2963864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5497320" y="7851432"/>
            <a:ext cx="1942321" cy="194232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03248" y="8256313"/>
            <a:ext cx="1330466" cy="1132559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106916" y="7802469"/>
            <a:ext cx="3818016" cy="118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sz="3211" dirty="0">
                <a:solidFill>
                  <a:srgbClr val="000000"/>
                </a:solidFill>
                <a:latin typeface="Bungee"/>
              </a:rPr>
              <a:t>You've matched</a:t>
            </a:r>
          </a:p>
          <a:p>
            <a:pPr algn="ctr">
              <a:lnSpc>
                <a:spcPts val="4496"/>
              </a:lnSpc>
            </a:pPr>
            <a:r>
              <a:rPr lang="en-US" sz="3211" dirty="0">
                <a:solidFill>
                  <a:srgbClr val="000000"/>
                </a:solidFill>
                <a:latin typeface="Bungee"/>
              </a:rPr>
              <a:t>with JANE DOE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90861" y="5425307"/>
            <a:ext cx="3748780" cy="213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8"/>
              </a:lnSpc>
            </a:pPr>
            <a:r>
              <a:rPr lang="en-US" sz="4142">
                <a:solidFill>
                  <a:srgbClr val="FFFFFF"/>
                </a:solidFill>
                <a:latin typeface="Glacial Indifference Bold"/>
              </a:rPr>
              <a:t>Let's make the first move, shall we?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32205" y="1579047"/>
            <a:ext cx="8403113" cy="8586490"/>
            <a:chOff x="0" y="0"/>
            <a:chExt cx="2098210" cy="2143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8210" cy="2143999"/>
            </a:xfrm>
            <a:custGeom>
              <a:avLst/>
              <a:gdLst/>
              <a:ahLst/>
              <a:cxnLst/>
              <a:rect l="l" t="t" r="r" b="b"/>
              <a:pathLst>
                <a:path w="2098210" h="2143999">
                  <a:moveTo>
                    <a:pt x="33167" y="0"/>
                  </a:moveTo>
                  <a:lnTo>
                    <a:pt x="2065043" y="0"/>
                  </a:lnTo>
                  <a:cubicBezTo>
                    <a:pt x="2083361" y="0"/>
                    <a:pt x="2098210" y="14850"/>
                    <a:pt x="2098210" y="33167"/>
                  </a:cubicBezTo>
                  <a:lnTo>
                    <a:pt x="2098210" y="2110831"/>
                  </a:lnTo>
                  <a:cubicBezTo>
                    <a:pt x="2098210" y="2129149"/>
                    <a:pt x="2083361" y="2143999"/>
                    <a:pt x="2065043" y="2143999"/>
                  </a:cubicBezTo>
                  <a:lnTo>
                    <a:pt x="33167" y="2143999"/>
                  </a:lnTo>
                  <a:cubicBezTo>
                    <a:pt x="14850" y="2143999"/>
                    <a:pt x="0" y="2129149"/>
                    <a:pt x="0" y="2110831"/>
                  </a:cubicBezTo>
                  <a:lnTo>
                    <a:pt x="0" y="33167"/>
                  </a:lnTo>
                  <a:cubicBezTo>
                    <a:pt x="0" y="14850"/>
                    <a:pt x="14850" y="0"/>
                    <a:pt x="331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8905" y="1818718"/>
            <a:ext cx="1423235" cy="1423235"/>
            <a:chOff x="0" y="0"/>
            <a:chExt cx="1897646" cy="189764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897646" cy="1897646"/>
              <a:chOff x="0" y="0"/>
              <a:chExt cx="968680" cy="9686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68680" cy="968680"/>
              </a:xfrm>
              <a:custGeom>
                <a:avLst/>
                <a:gdLst/>
                <a:ahLst/>
                <a:cxnLst/>
                <a:rect l="l" t="t" r="r" b="b"/>
                <a:pathLst>
                  <a:path w="968680" h="968680">
                    <a:moveTo>
                      <a:pt x="85843" y="0"/>
                    </a:moveTo>
                    <a:lnTo>
                      <a:pt x="882838" y="0"/>
                    </a:lnTo>
                    <a:cubicBezTo>
                      <a:pt x="930247" y="0"/>
                      <a:pt x="968680" y="38433"/>
                      <a:pt x="968680" y="85843"/>
                    </a:cubicBezTo>
                    <a:lnTo>
                      <a:pt x="968680" y="882838"/>
                    </a:lnTo>
                    <a:cubicBezTo>
                      <a:pt x="968680" y="930247"/>
                      <a:pt x="930247" y="968680"/>
                      <a:pt x="882838" y="968680"/>
                    </a:cubicBezTo>
                    <a:lnTo>
                      <a:pt x="85843" y="968680"/>
                    </a:lnTo>
                    <a:cubicBezTo>
                      <a:pt x="38433" y="968680"/>
                      <a:pt x="0" y="930247"/>
                      <a:pt x="0" y="882838"/>
                    </a:cubicBezTo>
                    <a:lnTo>
                      <a:pt x="0" y="85843"/>
                    </a:lnTo>
                    <a:cubicBezTo>
                      <a:pt x="0" y="38433"/>
                      <a:pt x="38433" y="0"/>
                      <a:pt x="85843" y="0"/>
                    </a:cubicBezTo>
                    <a:close/>
                  </a:path>
                </a:pathLst>
              </a:custGeom>
              <a:solidFill>
                <a:srgbClr val="7CB2A0"/>
              </a:solidFill>
              <a:ln>
                <a:noFill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967" y="261567"/>
              <a:ext cx="1561712" cy="163608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739597" y="533700"/>
            <a:ext cx="371874" cy="33747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-163304"/>
            <a:ext cx="6320381" cy="1905654"/>
            <a:chOff x="0" y="0"/>
            <a:chExt cx="8427175" cy="254087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101766"/>
              <a:ext cx="2664004" cy="226773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2554823" y="-238125"/>
              <a:ext cx="5872352" cy="2778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58"/>
                </a:lnSpc>
                <a:spcBef>
                  <a:spcPct val="0"/>
                </a:spcBef>
              </a:pPr>
              <a:r>
                <a:rPr lang="en-US" sz="12541">
                  <a:solidFill>
                    <a:srgbClr val="000000"/>
                  </a:solidFill>
                  <a:latin typeface="Aleppo"/>
                </a:rPr>
                <a:t>BEAT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16323" y="1397706"/>
            <a:ext cx="689289" cy="68928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6E4A"/>
            </a:solidFill>
            <a:ln w="38100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497663" y="1579047"/>
            <a:ext cx="326607" cy="326607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5766017" y="7975467"/>
            <a:ext cx="1973580" cy="197358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076868" y="8386864"/>
            <a:ext cx="1351878" cy="1150786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5446183" y="3911271"/>
            <a:ext cx="8396125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15268" y="1955290"/>
            <a:ext cx="437751" cy="397259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5439194" y="8330350"/>
            <a:ext cx="8396125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840835" y="8744181"/>
            <a:ext cx="1093309" cy="1093309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669268" y="2029845"/>
            <a:ext cx="2103202" cy="58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3"/>
              </a:lnSpc>
              <a:spcBef>
                <a:spcPct val="0"/>
              </a:spcBef>
            </a:pPr>
            <a:r>
              <a:rPr lang="en-US" sz="3559">
                <a:solidFill>
                  <a:srgbClr val="000000"/>
                </a:solidFill>
                <a:latin typeface="Open Sans Bold"/>
              </a:rPr>
              <a:t>Jane Doe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69268" y="2845006"/>
            <a:ext cx="2835108" cy="39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2"/>
              </a:lnSpc>
              <a:spcBef>
                <a:spcPct val="0"/>
              </a:spcBef>
            </a:pPr>
            <a:r>
              <a:rPr lang="en-US" sz="2373">
                <a:solidFill>
                  <a:srgbClr val="000000"/>
                </a:solidFill>
                <a:latin typeface="Open Sans"/>
              </a:rPr>
              <a:t>Matched 1 mins ago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23029" y="8891304"/>
            <a:ext cx="4984396" cy="72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4208">
                <a:solidFill>
                  <a:srgbClr val="000000">
                    <a:alpha val="55686"/>
                  </a:srgbClr>
                </a:solidFill>
                <a:latin typeface="Glacial Indifference"/>
              </a:rPr>
              <a:t>What are you thinking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35922" y="5382278"/>
            <a:ext cx="4395681" cy="71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4208">
                <a:solidFill>
                  <a:srgbClr val="000000">
                    <a:alpha val="77647"/>
                  </a:srgbClr>
                </a:solidFill>
                <a:latin typeface="Glacial Indifference"/>
              </a:rPr>
              <a:t>So empty...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5152" y="1594437"/>
            <a:ext cx="8485017" cy="8670181"/>
            <a:chOff x="0" y="0"/>
            <a:chExt cx="2098210" cy="2143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8210" cy="2143999"/>
            </a:xfrm>
            <a:custGeom>
              <a:avLst/>
              <a:gdLst/>
              <a:ahLst/>
              <a:cxnLst/>
              <a:rect l="l" t="t" r="r" b="b"/>
              <a:pathLst>
                <a:path w="2098210" h="2143999">
                  <a:moveTo>
                    <a:pt x="32847" y="0"/>
                  </a:moveTo>
                  <a:lnTo>
                    <a:pt x="2065363" y="0"/>
                  </a:lnTo>
                  <a:cubicBezTo>
                    <a:pt x="2083504" y="0"/>
                    <a:pt x="2098210" y="14706"/>
                    <a:pt x="2098210" y="32847"/>
                  </a:cubicBezTo>
                  <a:lnTo>
                    <a:pt x="2098210" y="2111151"/>
                  </a:lnTo>
                  <a:cubicBezTo>
                    <a:pt x="2098210" y="2129292"/>
                    <a:pt x="2083504" y="2143999"/>
                    <a:pt x="2065363" y="2143999"/>
                  </a:cubicBezTo>
                  <a:lnTo>
                    <a:pt x="32847" y="2143999"/>
                  </a:lnTo>
                  <a:cubicBezTo>
                    <a:pt x="14706" y="2143999"/>
                    <a:pt x="0" y="2129292"/>
                    <a:pt x="0" y="2111151"/>
                  </a:cubicBezTo>
                  <a:lnTo>
                    <a:pt x="0" y="32847"/>
                  </a:lnTo>
                  <a:cubicBezTo>
                    <a:pt x="0" y="14706"/>
                    <a:pt x="14706" y="0"/>
                    <a:pt x="328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54451" y="1836445"/>
            <a:ext cx="1437107" cy="1437107"/>
            <a:chOff x="0" y="0"/>
            <a:chExt cx="1916142" cy="191614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16142" cy="1916142"/>
              <a:chOff x="0" y="0"/>
              <a:chExt cx="968680" cy="9686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68680" cy="968680"/>
              </a:xfrm>
              <a:custGeom>
                <a:avLst/>
                <a:gdLst/>
                <a:ahLst/>
                <a:cxnLst/>
                <a:rect l="l" t="t" r="r" b="b"/>
                <a:pathLst>
                  <a:path w="968680" h="968680">
                    <a:moveTo>
                      <a:pt x="85843" y="0"/>
                    </a:moveTo>
                    <a:lnTo>
                      <a:pt x="882838" y="0"/>
                    </a:lnTo>
                    <a:cubicBezTo>
                      <a:pt x="930247" y="0"/>
                      <a:pt x="968680" y="38433"/>
                      <a:pt x="968680" y="85843"/>
                    </a:cubicBezTo>
                    <a:lnTo>
                      <a:pt x="968680" y="882838"/>
                    </a:lnTo>
                    <a:cubicBezTo>
                      <a:pt x="968680" y="930247"/>
                      <a:pt x="930247" y="968680"/>
                      <a:pt x="882838" y="968680"/>
                    </a:cubicBezTo>
                    <a:lnTo>
                      <a:pt x="85843" y="968680"/>
                    </a:lnTo>
                    <a:cubicBezTo>
                      <a:pt x="38433" y="968680"/>
                      <a:pt x="0" y="930247"/>
                      <a:pt x="0" y="882838"/>
                    </a:cubicBezTo>
                    <a:lnTo>
                      <a:pt x="0" y="85843"/>
                    </a:lnTo>
                    <a:cubicBezTo>
                      <a:pt x="0" y="38433"/>
                      <a:pt x="38433" y="0"/>
                      <a:pt x="85843" y="0"/>
                    </a:cubicBezTo>
                    <a:close/>
                  </a:path>
                </a:pathLst>
              </a:custGeom>
              <a:solidFill>
                <a:srgbClr val="7CB2A0"/>
              </a:solidFill>
              <a:ln>
                <a:noFill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9604" y="264116"/>
              <a:ext cx="1576934" cy="1652026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37003" y="538902"/>
            <a:ext cx="375498" cy="34076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5835085" cy="1759333"/>
            <a:chOff x="0" y="0"/>
            <a:chExt cx="7780114" cy="234577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93952"/>
              <a:ext cx="2459455" cy="2093611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2358657" y="-228600"/>
              <a:ext cx="5421457" cy="2574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210"/>
                </a:lnSpc>
                <a:spcBef>
                  <a:spcPct val="0"/>
                </a:spcBef>
              </a:pPr>
              <a:r>
                <a:rPr lang="en-US" sz="11578">
                  <a:solidFill>
                    <a:srgbClr val="000000"/>
                  </a:solidFill>
                  <a:latin typeface="Aleppo"/>
                </a:rPr>
                <a:t>BEAT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46114" y="1411329"/>
            <a:ext cx="696007" cy="69600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6E4A"/>
            </a:solidFill>
            <a:ln w="38100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629222" y="1594437"/>
            <a:ext cx="329791" cy="329791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5919685" y="8053202"/>
            <a:ext cx="1992816" cy="199281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33566" y="8468609"/>
            <a:ext cx="1365055" cy="1162003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5499266" y="3949393"/>
            <a:ext cx="8477960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39202" y="1974348"/>
            <a:ext cx="442017" cy="401131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5492209" y="8411544"/>
            <a:ext cx="8477960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956245" y="8829409"/>
            <a:ext cx="1103965" cy="110396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099065" y="4976721"/>
            <a:ext cx="4530158" cy="96832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586607" y="6657554"/>
            <a:ext cx="1599597" cy="1395648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025803" y="5097775"/>
            <a:ext cx="4438524" cy="65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 Bold"/>
              </a:rPr>
              <a:t>Hi there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44019" y="2040661"/>
            <a:ext cx="2123702" cy="60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  <a:spcBef>
                <a:spcPct val="0"/>
              </a:spcBef>
            </a:pPr>
            <a:r>
              <a:rPr lang="en-US" sz="3594">
                <a:solidFill>
                  <a:srgbClr val="000000"/>
                </a:solidFill>
                <a:latin typeface="Open Sans Bold"/>
              </a:rPr>
              <a:t>Jane Doe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44019" y="2882725"/>
            <a:ext cx="2862742" cy="39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  <a:spcBef>
                <a:spcPct val="0"/>
              </a:spcBef>
            </a:pPr>
            <a:r>
              <a:rPr lang="en-US" sz="2396">
                <a:solidFill>
                  <a:srgbClr val="000000"/>
                </a:solidFill>
                <a:latin typeface="Open Sans"/>
              </a:rPr>
              <a:t>Matched 2 mins ago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54451" y="8973401"/>
            <a:ext cx="6252594" cy="73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000000">
                    <a:alpha val="55686"/>
                  </a:srgbClr>
                </a:solidFill>
                <a:latin typeface="Glacial Indifference"/>
              </a:rPr>
              <a:t>And so the journey begins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5622144" y="7355378"/>
            <a:ext cx="850860" cy="850860"/>
            <a:chOff x="0" y="0"/>
            <a:chExt cx="1134480" cy="113448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134480" cy="1134480"/>
              <a:chOff x="0" y="0"/>
              <a:chExt cx="968680" cy="96868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68680" cy="968680"/>
              </a:xfrm>
              <a:custGeom>
                <a:avLst/>
                <a:gdLst/>
                <a:ahLst/>
                <a:cxnLst/>
                <a:rect l="l" t="t" r="r" b="b"/>
                <a:pathLst>
                  <a:path w="968680" h="968680">
                    <a:moveTo>
                      <a:pt x="85843" y="0"/>
                    </a:moveTo>
                    <a:lnTo>
                      <a:pt x="882838" y="0"/>
                    </a:lnTo>
                    <a:cubicBezTo>
                      <a:pt x="930247" y="0"/>
                      <a:pt x="968680" y="38433"/>
                      <a:pt x="968680" y="85843"/>
                    </a:cubicBezTo>
                    <a:lnTo>
                      <a:pt x="968680" y="882838"/>
                    </a:lnTo>
                    <a:cubicBezTo>
                      <a:pt x="968680" y="930247"/>
                      <a:pt x="930247" y="968680"/>
                      <a:pt x="882838" y="968680"/>
                    </a:cubicBezTo>
                    <a:lnTo>
                      <a:pt x="85843" y="968680"/>
                    </a:lnTo>
                    <a:cubicBezTo>
                      <a:pt x="38433" y="968680"/>
                      <a:pt x="0" y="930247"/>
                      <a:pt x="0" y="882838"/>
                    </a:cubicBezTo>
                    <a:lnTo>
                      <a:pt x="0" y="85843"/>
                    </a:lnTo>
                    <a:cubicBezTo>
                      <a:pt x="0" y="38433"/>
                      <a:pt x="38433" y="0"/>
                      <a:pt x="85843" y="0"/>
                    </a:cubicBezTo>
                    <a:close/>
                  </a:path>
                </a:pathLst>
              </a:custGeom>
              <a:solidFill>
                <a:srgbClr val="7CB2A0"/>
              </a:solidFill>
              <a:ln>
                <a:noFill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39"/>
                  </a:lnSpc>
                </a:pPr>
                <a:endParaRPr/>
              </a:p>
            </p:txBody>
          </p:sp>
        </p:grp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417" y="156374"/>
              <a:ext cx="933647" cy="978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1425" y="770325"/>
            <a:ext cx="15225150" cy="9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TABLE OF 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819074" y="5425260"/>
            <a:ext cx="1619822" cy="760952"/>
            <a:chOff x="0" y="0"/>
            <a:chExt cx="2159762" cy="10146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9762" cy="1014603"/>
            </a:xfrm>
            <a:custGeom>
              <a:avLst/>
              <a:gdLst/>
              <a:ahLst/>
              <a:cxnLst/>
              <a:rect l="l" t="t" r="r" b="b"/>
              <a:pathLst>
                <a:path w="2159762" h="1014603">
                  <a:moveTo>
                    <a:pt x="0" y="0"/>
                  </a:moveTo>
                  <a:lnTo>
                    <a:pt x="0" y="142240"/>
                  </a:lnTo>
                  <a:cubicBezTo>
                    <a:pt x="0" y="354838"/>
                    <a:pt x="172466" y="526669"/>
                    <a:pt x="384429" y="526669"/>
                  </a:cubicBezTo>
                  <a:lnTo>
                    <a:pt x="531241" y="526669"/>
                  </a:lnTo>
                  <a:cubicBezTo>
                    <a:pt x="661543" y="526669"/>
                    <a:pt x="782447" y="592582"/>
                    <a:pt x="853440" y="701294"/>
                  </a:cubicBezTo>
                  <a:lnTo>
                    <a:pt x="1045464" y="996061"/>
                  </a:lnTo>
                  <a:cubicBezTo>
                    <a:pt x="1053592" y="1008380"/>
                    <a:pt x="1067054" y="1014603"/>
                    <a:pt x="1079881" y="1014603"/>
                  </a:cubicBezTo>
                  <a:cubicBezTo>
                    <a:pt x="1092835" y="1014603"/>
                    <a:pt x="1106170" y="1008380"/>
                    <a:pt x="1114425" y="996061"/>
                  </a:cubicBezTo>
                  <a:lnTo>
                    <a:pt x="1306322" y="701167"/>
                  </a:lnTo>
                  <a:cubicBezTo>
                    <a:pt x="1377315" y="592455"/>
                    <a:pt x="1498346" y="526542"/>
                    <a:pt x="1628521" y="526542"/>
                  </a:cubicBezTo>
                  <a:lnTo>
                    <a:pt x="1775333" y="526542"/>
                  </a:lnTo>
                  <a:cubicBezTo>
                    <a:pt x="1987804" y="526542"/>
                    <a:pt x="2159762" y="354711"/>
                    <a:pt x="2159762" y="142113"/>
                  </a:cubicBezTo>
                  <a:lnTo>
                    <a:pt x="2159762" y="0"/>
                  </a:lnTo>
                  <a:cubicBezTo>
                    <a:pt x="2159762" y="212090"/>
                    <a:pt x="1987804" y="384556"/>
                    <a:pt x="1775333" y="384556"/>
                  </a:cubicBezTo>
                  <a:lnTo>
                    <a:pt x="1628521" y="384556"/>
                  </a:lnTo>
                  <a:cubicBezTo>
                    <a:pt x="1498346" y="384556"/>
                    <a:pt x="1377315" y="449961"/>
                    <a:pt x="1306322" y="559054"/>
                  </a:cubicBezTo>
                  <a:lnTo>
                    <a:pt x="1114425" y="853948"/>
                  </a:lnTo>
                  <a:cubicBezTo>
                    <a:pt x="1106043" y="866267"/>
                    <a:pt x="1092835" y="872490"/>
                    <a:pt x="1079881" y="872490"/>
                  </a:cubicBezTo>
                  <a:cubicBezTo>
                    <a:pt x="1067054" y="872490"/>
                    <a:pt x="1053592" y="866267"/>
                    <a:pt x="1045464" y="853948"/>
                  </a:cubicBezTo>
                  <a:lnTo>
                    <a:pt x="853313" y="559054"/>
                  </a:lnTo>
                  <a:cubicBezTo>
                    <a:pt x="782320" y="450088"/>
                    <a:pt x="661543" y="384556"/>
                    <a:pt x="531241" y="384556"/>
                  </a:cubicBezTo>
                  <a:lnTo>
                    <a:pt x="384429" y="384556"/>
                  </a:lnTo>
                  <a:cubicBezTo>
                    <a:pt x="172466" y="384556"/>
                    <a:pt x="0" y="212090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819074" y="4377163"/>
            <a:ext cx="1619822" cy="1702498"/>
            <a:chOff x="0" y="0"/>
            <a:chExt cx="2159762" cy="22699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9762" cy="2269998"/>
            </a:xfrm>
            <a:custGeom>
              <a:avLst/>
              <a:gdLst/>
              <a:ahLst/>
              <a:cxnLst/>
              <a:rect l="l" t="t" r="r" b="b"/>
              <a:pathLst>
                <a:path w="2159762" h="2269998">
                  <a:moveTo>
                    <a:pt x="384429" y="0"/>
                  </a:moveTo>
                  <a:cubicBezTo>
                    <a:pt x="172466" y="0"/>
                    <a:pt x="0" y="171958"/>
                    <a:pt x="0" y="384556"/>
                  </a:cubicBezTo>
                  <a:lnTo>
                    <a:pt x="0" y="1397508"/>
                  </a:lnTo>
                  <a:cubicBezTo>
                    <a:pt x="0" y="1609598"/>
                    <a:pt x="172466" y="1782064"/>
                    <a:pt x="384429" y="1782064"/>
                  </a:cubicBezTo>
                  <a:lnTo>
                    <a:pt x="531241" y="1782064"/>
                  </a:lnTo>
                  <a:cubicBezTo>
                    <a:pt x="661543" y="1782064"/>
                    <a:pt x="782447" y="1847469"/>
                    <a:pt x="853440" y="1956562"/>
                  </a:cubicBezTo>
                  <a:lnTo>
                    <a:pt x="1045464" y="2251456"/>
                  </a:lnTo>
                  <a:cubicBezTo>
                    <a:pt x="1053592" y="2263775"/>
                    <a:pt x="1066800" y="2269998"/>
                    <a:pt x="1079881" y="2269998"/>
                  </a:cubicBezTo>
                  <a:cubicBezTo>
                    <a:pt x="1092962" y="2269998"/>
                    <a:pt x="1106170" y="2263775"/>
                    <a:pt x="1114425" y="2251456"/>
                  </a:cubicBezTo>
                  <a:lnTo>
                    <a:pt x="1306322" y="1956562"/>
                  </a:lnTo>
                  <a:cubicBezTo>
                    <a:pt x="1377315" y="1847596"/>
                    <a:pt x="1498346" y="1782064"/>
                    <a:pt x="1628521" y="1782064"/>
                  </a:cubicBezTo>
                  <a:lnTo>
                    <a:pt x="1775333" y="1782064"/>
                  </a:lnTo>
                  <a:cubicBezTo>
                    <a:pt x="1987804" y="1782064"/>
                    <a:pt x="2159762" y="1609598"/>
                    <a:pt x="2159762" y="1397508"/>
                  </a:cubicBezTo>
                  <a:lnTo>
                    <a:pt x="2159762" y="384556"/>
                  </a:lnTo>
                  <a:cubicBezTo>
                    <a:pt x="2159762" y="171958"/>
                    <a:pt x="1987804" y="0"/>
                    <a:pt x="1775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495724" y="5425260"/>
            <a:ext cx="1619822" cy="760952"/>
            <a:chOff x="0" y="0"/>
            <a:chExt cx="2159762" cy="10146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59762" cy="1014603"/>
            </a:xfrm>
            <a:custGeom>
              <a:avLst/>
              <a:gdLst/>
              <a:ahLst/>
              <a:cxnLst/>
              <a:rect l="l" t="t" r="r" b="b"/>
              <a:pathLst>
                <a:path w="2159762" h="1014603">
                  <a:moveTo>
                    <a:pt x="0" y="0"/>
                  </a:moveTo>
                  <a:lnTo>
                    <a:pt x="0" y="142240"/>
                  </a:lnTo>
                  <a:cubicBezTo>
                    <a:pt x="0" y="354838"/>
                    <a:pt x="172466" y="526669"/>
                    <a:pt x="384429" y="526669"/>
                  </a:cubicBezTo>
                  <a:lnTo>
                    <a:pt x="531241" y="526669"/>
                  </a:lnTo>
                  <a:cubicBezTo>
                    <a:pt x="661543" y="526669"/>
                    <a:pt x="782447" y="592582"/>
                    <a:pt x="853440" y="701294"/>
                  </a:cubicBezTo>
                  <a:lnTo>
                    <a:pt x="1045464" y="996061"/>
                  </a:lnTo>
                  <a:cubicBezTo>
                    <a:pt x="1053592" y="1008380"/>
                    <a:pt x="1067054" y="1014603"/>
                    <a:pt x="1079881" y="1014603"/>
                  </a:cubicBezTo>
                  <a:cubicBezTo>
                    <a:pt x="1092835" y="1014603"/>
                    <a:pt x="1106170" y="1008380"/>
                    <a:pt x="1114425" y="996061"/>
                  </a:cubicBezTo>
                  <a:lnTo>
                    <a:pt x="1306322" y="701167"/>
                  </a:lnTo>
                  <a:cubicBezTo>
                    <a:pt x="1377315" y="592455"/>
                    <a:pt x="1498346" y="526542"/>
                    <a:pt x="1628521" y="526542"/>
                  </a:cubicBezTo>
                  <a:lnTo>
                    <a:pt x="1775333" y="526542"/>
                  </a:lnTo>
                  <a:cubicBezTo>
                    <a:pt x="1987804" y="526542"/>
                    <a:pt x="2159762" y="354711"/>
                    <a:pt x="2159762" y="142113"/>
                  </a:cubicBezTo>
                  <a:lnTo>
                    <a:pt x="2159762" y="0"/>
                  </a:lnTo>
                  <a:cubicBezTo>
                    <a:pt x="2159762" y="212090"/>
                    <a:pt x="1987804" y="384556"/>
                    <a:pt x="1775333" y="384556"/>
                  </a:cubicBezTo>
                  <a:lnTo>
                    <a:pt x="1628521" y="384556"/>
                  </a:lnTo>
                  <a:cubicBezTo>
                    <a:pt x="1498346" y="384556"/>
                    <a:pt x="1377315" y="449961"/>
                    <a:pt x="1306322" y="559054"/>
                  </a:cubicBezTo>
                  <a:lnTo>
                    <a:pt x="1114425" y="853948"/>
                  </a:lnTo>
                  <a:cubicBezTo>
                    <a:pt x="1106043" y="866267"/>
                    <a:pt x="1092835" y="872490"/>
                    <a:pt x="1079881" y="872490"/>
                  </a:cubicBezTo>
                  <a:cubicBezTo>
                    <a:pt x="1067054" y="872490"/>
                    <a:pt x="1053592" y="866267"/>
                    <a:pt x="1045464" y="853948"/>
                  </a:cubicBezTo>
                  <a:lnTo>
                    <a:pt x="853313" y="559054"/>
                  </a:lnTo>
                  <a:cubicBezTo>
                    <a:pt x="782320" y="450088"/>
                    <a:pt x="661543" y="384556"/>
                    <a:pt x="531241" y="384556"/>
                  </a:cubicBezTo>
                  <a:lnTo>
                    <a:pt x="384429" y="384556"/>
                  </a:lnTo>
                  <a:cubicBezTo>
                    <a:pt x="172466" y="384556"/>
                    <a:pt x="0" y="212090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495724" y="4377163"/>
            <a:ext cx="1619822" cy="1702498"/>
            <a:chOff x="0" y="0"/>
            <a:chExt cx="2159762" cy="22699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59762" cy="2269998"/>
            </a:xfrm>
            <a:custGeom>
              <a:avLst/>
              <a:gdLst/>
              <a:ahLst/>
              <a:cxnLst/>
              <a:rect l="l" t="t" r="r" b="b"/>
              <a:pathLst>
                <a:path w="2159762" h="2269998">
                  <a:moveTo>
                    <a:pt x="384429" y="0"/>
                  </a:moveTo>
                  <a:cubicBezTo>
                    <a:pt x="172466" y="0"/>
                    <a:pt x="0" y="171958"/>
                    <a:pt x="0" y="384556"/>
                  </a:cubicBezTo>
                  <a:lnTo>
                    <a:pt x="0" y="1397508"/>
                  </a:lnTo>
                  <a:cubicBezTo>
                    <a:pt x="0" y="1609598"/>
                    <a:pt x="172466" y="1782064"/>
                    <a:pt x="384429" y="1782064"/>
                  </a:cubicBezTo>
                  <a:lnTo>
                    <a:pt x="531241" y="1782064"/>
                  </a:lnTo>
                  <a:cubicBezTo>
                    <a:pt x="661543" y="1782064"/>
                    <a:pt x="782447" y="1847469"/>
                    <a:pt x="853440" y="1956562"/>
                  </a:cubicBezTo>
                  <a:lnTo>
                    <a:pt x="1045464" y="2251456"/>
                  </a:lnTo>
                  <a:cubicBezTo>
                    <a:pt x="1053592" y="2263775"/>
                    <a:pt x="1066800" y="2269998"/>
                    <a:pt x="1079881" y="2269998"/>
                  </a:cubicBezTo>
                  <a:cubicBezTo>
                    <a:pt x="1092962" y="2269998"/>
                    <a:pt x="1106170" y="2263775"/>
                    <a:pt x="1114425" y="2251456"/>
                  </a:cubicBezTo>
                  <a:lnTo>
                    <a:pt x="1306322" y="1956562"/>
                  </a:lnTo>
                  <a:cubicBezTo>
                    <a:pt x="1377315" y="1847596"/>
                    <a:pt x="1498346" y="1782064"/>
                    <a:pt x="1628521" y="1782064"/>
                  </a:cubicBezTo>
                  <a:lnTo>
                    <a:pt x="1775333" y="1782064"/>
                  </a:lnTo>
                  <a:cubicBezTo>
                    <a:pt x="1987804" y="1782064"/>
                    <a:pt x="2159762" y="1609598"/>
                    <a:pt x="2159762" y="1397508"/>
                  </a:cubicBezTo>
                  <a:lnTo>
                    <a:pt x="2159762" y="384556"/>
                  </a:lnTo>
                  <a:cubicBezTo>
                    <a:pt x="2159762" y="171958"/>
                    <a:pt x="1987804" y="0"/>
                    <a:pt x="1775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172376" y="5425260"/>
            <a:ext cx="1619822" cy="760952"/>
            <a:chOff x="0" y="0"/>
            <a:chExt cx="2159762" cy="10146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59762" cy="1014603"/>
            </a:xfrm>
            <a:custGeom>
              <a:avLst/>
              <a:gdLst/>
              <a:ahLst/>
              <a:cxnLst/>
              <a:rect l="l" t="t" r="r" b="b"/>
              <a:pathLst>
                <a:path w="2159762" h="1014603">
                  <a:moveTo>
                    <a:pt x="0" y="0"/>
                  </a:moveTo>
                  <a:lnTo>
                    <a:pt x="0" y="142240"/>
                  </a:lnTo>
                  <a:cubicBezTo>
                    <a:pt x="0" y="354838"/>
                    <a:pt x="172466" y="526669"/>
                    <a:pt x="384429" y="526669"/>
                  </a:cubicBezTo>
                  <a:lnTo>
                    <a:pt x="531241" y="526669"/>
                  </a:lnTo>
                  <a:cubicBezTo>
                    <a:pt x="661543" y="526669"/>
                    <a:pt x="782447" y="592582"/>
                    <a:pt x="853440" y="701294"/>
                  </a:cubicBezTo>
                  <a:lnTo>
                    <a:pt x="1045464" y="996061"/>
                  </a:lnTo>
                  <a:cubicBezTo>
                    <a:pt x="1053592" y="1008380"/>
                    <a:pt x="1067054" y="1014603"/>
                    <a:pt x="1079881" y="1014603"/>
                  </a:cubicBezTo>
                  <a:cubicBezTo>
                    <a:pt x="1092835" y="1014603"/>
                    <a:pt x="1106170" y="1008380"/>
                    <a:pt x="1114425" y="996061"/>
                  </a:cubicBezTo>
                  <a:lnTo>
                    <a:pt x="1306322" y="701167"/>
                  </a:lnTo>
                  <a:cubicBezTo>
                    <a:pt x="1377315" y="592455"/>
                    <a:pt x="1498346" y="526542"/>
                    <a:pt x="1628521" y="526542"/>
                  </a:cubicBezTo>
                  <a:lnTo>
                    <a:pt x="1775333" y="526542"/>
                  </a:lnTo>
                  <a:cubicBezTo>
                    <a:pt x="1987804" y="526542"/>
                    <a:pt x="2159762" y="354711"/>
                    <a:pt x="2159762" y="142113"/>
                  </a:cubicBezTo>
                  <a:lnTo>
                    <a:pt x="2159762" y="0"/>
                  </a:lnTo>
                  <a:cubicBezTo>
                    <a:pt x="2159762" y="212090"/>
                    <a:pt x="1987804" y="384556"/>
                    <a:pt x="1775333" y="384556"/>
                  </a:cubicBezTo>
                  <a:lnTo>
                    <a:pt x="1628521" y="384556"/>
                  </a:lnTo>
                  <a:cubicBezTo>
                    <a:pt x="1498346" y="384556"/>
                    <a:pt x="1377315" y="449961"/>
                    <a:pt x="1306322" y="559054"/>
                  </a:cubicBezTo>
                  <a:lnTo>
                    <a:pt x="1114425" y="853948"/>
                  </a:lnTo>
                  <a:cubicBezTo>
                    <a:pt x="1106043" y="866267"/>
                    <a:pt x="1092835" y="872490"/>
                    <a:pt x="1079881" y="872490"/>
                  </a:cubicBezTo>
                  <a:cubicBezTo>
                    <a:pt x="1067054" y="872490"/>
                    <a:pt x="1053592" y="866267"/>
                    <a:pt x="1045464" y="853948"/>
                  </a:cubicBezTo>
                  <a:lnTo>
                    <a:pt x="853313" y="559054"/>
                  </a:lnTo>
                  <a:cubicBezTo>
                    <a:pt x="782320" y="450088"/>
                    <a:pt x="661543" y="384556"/>
                    <a:pt x="531241" y="384556"/>
                  </a:cubicBezTo>
                  <a:lnTo>
                    <a:pt x="384429" y="384556"/>
                  </a:lnTo>
                  <a:cubicBezTo>
                    <a:pt x="172466" y="384556"/>
                    <a:pt x="0" y="212090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72376" y="4377163"/>
            <a:ext cx="1619822" cy="1702498"/>
            <a:chOff x="0" y="0"/>
            <a:chExt cx="2159762" cy="22699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59762" cy="2269998"/>
            </a:xfrm>
            <a:custGeom>
              <a:avLst/>
              <a:gdLst/>
              <a:ahLst/>
              <a:cxnLst/>
              <a:rect l="l" t="t" r="r" b="b"/>
              <a:pathLst>
                <a:path w="2159762" h="2269998">
                  <a:moveTo>
                    <a:pt x="384429" y="0"/>
                  </a:moveTo>
                  <a:cubicBezTo>
                    <a:pt x="172466" y="0"/>
                    <a:pt x="0" y="171958"/>
                    <a:pt x="0" y="384556"/>
                  </a:cubicBezTo>
                  <a:lnTo>
                    <a:pt x="0" y="1397508"/>
                  </a:lnTo>
                  <a:cubicBezTo>
                    <a:pt x="0" y="1609598"/>
                    <a:pt x="172466" y="1782064"/>
                    <a:pt x="384429" y="1782064"/>
                  </a:cubicBezTo>
                  <a:lnTo>
                    <a:pt x="531241" y="1782064"/>
                  </a:lnTo>
                  <a:cubicBezTo>
                    <a:pt x="661543" y="1782064"/>
                    <a:pt x="782447" y="1847469"/>
                    <a:pt x="853440" y="1956562"/>
                  </a:cubicBezTo>
                  <a:lnTo>
                    <a:pt x="1045464" y="2251456"/>
                  </a:lnTo>
                  <a:cubicBezTo>
                    <a:pt x="1053592" y="2263775"/>
                    <a:pt x="1066800" y="2269998"/>
                    <a:pt x="1079881" y="2269998"/>
                  </a:cubicBezTo>
                  <a:cubicBezTo>
                    <a:pt x="1092962" y="2269998"/>
                    <a:pt x="1106170" y="2263775"/>
                    <a:pt x="1114425" y="2251456"/>
                  </a:cubicBezTo>
                  <a:lnTo>
                    <a:pt x="1306322" y="1956562"/>
                  </a:lnTo>
                  <a:cubicBezTo>
                    <a:pt x="1377315" y="1847596"/>
                    <a:pt x="1498346" y="1782064"/>
                    <a:pt x="1628521" y="1782064"/>
                  </a:cubicBezTo>
                  <a:lnTo>
                    <a:pt x="1775333" y="1782064"/>
                  </a:lnTo>
                  <a:cubicBezTo>
                    <a:pt x="1987804" y="1782064"/>
                    <a:pt x="2159762" y="1609598"/>
                    <a:pt x="2159762" y="1397508"/>
                  </a:cubicBezTo>
                  <a:lnTo>
                    <a:pt x="2159762" y="384556"/>
                  </a:lnTo>
                  <a:cubicBezTo>
                    <a:pt x="2159762" y="171958"/>
                    <a:pt x="1987804" y="0"/>
                    <a:pt x="1775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849026" y="5425260"/>
            <a:ext cx="1619822" cy="760952"/>
            <a:chOff x="0" y="0"/>
            <a:chExt cx="2159762" cy="10146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59762" cy="1014603"/>
            </a:xfrm>
            <a:custGeom>
              <a:avLst/>
              <a:gdLst/>
              <a:ahLst/>
              <a:cxnLst/>
              <a:rect l="l" t="t" r="r" b="b"/>
              <a:pathLst>
                <a:path w="2159762" h="1014603">
                  <a:moveTo>
                    <a:pt x="0" y="0"/>
                  </a:moveTo>
                  <a:lnTo>
                    <a:pt x="0" y="142240"/>
                  </a:lnTo>
                  <a:cubicBezTo>
                    <a:pt x="0" y="354838"/>
                    <a:pt x="172466" y="526669"/>
                    <a:pt x="384429" y="526669"/>
                  </a:cubicBezTo>
                  <a:lnTo>
                    <a:pt x="531241" y="526669"/>
                  </a:lnTo>
                  <a:cubicBezTo>
                    <a:pt x="661543" y="526669"/>
                    <a:pt x="782447" y="592582"/>
                    <a:pt x="853440" y="701294"/>
                  </a:cubicBezTo>
                  <a:lnTo>
                    <a:pt x="1045464" y="996061"/>
                  </a:lnTo>
                  <a:cubicBezTo>
                    <a:pt x="1053592" y="1008380"/>
                    <a:pt x="1067054" y="1014603"/>
                    <a:pt x="1079881" y="1014603"/>
                  </a:cubicBezTo>
                  <a:cubicBezTo>
                    <a:pt x="1092835" y="1014603"/>
                    <a:pt x="1106170" y="1008380"/>
                    <a:pt x="1114425" y="996061"/>
                  </a:cubicBezTo>
                  <a:lnTo>
                    <a:pt x="1306322" y="701167"/>
                  </a:lnTo>
                  <a:cubicBezTo>
                    <a:pt x="1377315" y="592455"/>
                    <a:pt x="1498346" y="526542"/>
                    <a:pt x="1628521" y="526542"/>
                  </a:cubicBezTo>
                  <a:lnTo>
                    <a:pt x="1775333" y="526542"/>
                  </a:lnTo>
                  <a:cubicBezTo>
                    <a:pt x="1987804" y="526542"/>
                    <a:pt x="2159762" y="354711"/>
                    <a:pt x="2159762" y="142113"/>
                  </a:cubicBezTo>
                  <a:lnTo>
                    <a:pt x="2159762" y="0"/>
                  </a:lnTo>
                  <a:cubicBezTo>
                    <a:pt x="2159762" y="212090"/>
                    <a:pt x="1987804" y="384556"/>
                    <a:pt x="1775333" y="384556"/>
                  </a:cubicBezTo>
                  <a:lnTo>
                    <a:pt x="1628521" y="384556"/>
                  </a:lnTo>
                  <a:cubicBezTo>
                    <a:pt x="1498346" y="384556"/>
                    <a:pt x="1377315" y="449961"/>
                    <a:pt x="1306322" y="559054"/>
                  </a:cubicBezTo>
                  <a:lnTo>
                    <a:pt x="1114425" y="853948"/>
                  </a:lnTo>
                  <a:cubicBezTo>
                    <a:pt x="1106043" y="866267"/>
                    <a:pt x="1092835" y="872490"/>
                    <a:pt x="1079881" y="872490"/>
                  </a:cubicBezTo>
                  <a:cubicBezTo>
                    <a:pt x="1067054" y="872490"/>
                    <a:pt x="1053592" y="866267"/>
                    <a:pt x="1045464" y="853948"/>
                  </a:cubicBezTo>
                  <a:lnTo>
                    <a:pt x="853313" y="559054"/>
                  </a:lnTo>
                  <a:cubicBezTo>
                    <a:pt x="782320" y="450088"/>
                    <a:pt x="661543" y="384556"/>
                    <a:pt x="531241" y="384556"/>
                  </a:cubicBezTo>
                  <a:lnTo>
                    <a:pt x="384429" y="384556"/>
                  </a:lnTo>
                  <a:cubicBezTo>
                    <a:pt x="172466" y="384556"/>
                    <a:pt x="0" y="212090"/>
                    <a:pt x="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849026" y="4377163"/>
            <a:ext cx="1619822" cy="1702498"/>
            <a:chOff x="0" y="0"/>
            <a:chExt cx="2159762" cy="22699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59762" cy="2269998"/>
            </a:xfrm>
            <a:custGeom>
              <a:avLst/>
              <a:gdLst/>
              <a:ahLst/>
              <a:cxnLst/>
              <a:rect l="l" t="t" r="r" b="b"/>
              <a:pathLst>
                <a:path w="2159762" h="2269998">
                  <a:moveTo>
                    <a:pt x="384429" y="0"/>
                  </a:moveTo>
                  <a:cubicBezTo>
                    <a:pt x="172466" y="0"/>
                    <a:pt x="0" y="171958"/>
                    <a:pt x="0" y="384556"/>
                  </a:cubicBezTo>
                  <a:lnTo>
                    <a:pt x="0" y="1397508"/>
                  </a:lnTo>
                  <a:cubicBezTo>
                    <a:pt x="0" y="1609598"/>
                    <a:pt x="172466" y="1782064"/>
                    <a:pt x="384429" y="1782064"/>
                  </a:cubicBezTo>
                  <a:lnTo>
                    <a:pt x="531241" y="1782064"/>
                  </a:lnTo>
                  <a:cubicBezTo>
                    <a:pt x="661543" y="1782064"/>
                    <a:pt x="782447" y="1847469"/>
                    <a:pt x="853440" y="1956562"/>
                  </a:cubicBezTo>
                  <a:lnTo>
                    <a:pt x="1045464" y="2251456"/>
                  </a:lnTo>
                  <a:cubicBezTo>
                    <a:pt x="1053592" y="2263775"/>
                    <a:pt x="1066800" y="2269998"/>
                    <a:pt x="1079881" y="2269998"/>
                  </a:cubicBezTo>
                  <a:cubicBezTo>
                    <a:pt x="1092962" y="2269998"/>
                    <a:pt x="1106170" y="2263775"/>
                    <a:pt x="1114425" y="2251456"/>
                  </a:cubicBezTo>
                  <a:lnTo>
                    <a:pt x="1306322" y="1956562"/>
                  </a:lnTo>
                  <a:cubicBezTo>
                    <a:pt x="1377315" y="1847596"/>
                    <a:pt x="1498346" y="1782064"/>
                    <a:pt x="1628521" y="1782064"/>
                  </a:cubicBezTo>
                  <a:lnTo>
                    <a:pt x="1775333" y="1782064"/>
                  </a:lnTo>
                  <a:cubicBezTo>
                    <a:pt x="1987804" y="1782064"/>
                    <a:pt x="2159762" y="1609598"/>
                    <a:pt x="2159762" y="1397508"/>
                  </a:cubicBezTo>
                  <a:lnTo>
                    <a:pt x="2159762" y="384556"/>
                  </a:lnTo>
                  <a:cubicBezTo>
                    <a:pt x="2159762" y="171958"/>
                    <a:pt x="1987804" y="0"/>
                    <a:pt x="1775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129773" y="6130825"/>
            <a:ext cx="29983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Product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90813" y="6886300"/>
            <a:ext cx="367657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 Light"/>
              </a:rPr>
              <a:t>Who are we?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10525" y="4572635"/>
            <a:ext cx="1437150" cy="97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06499" y="6130825"/>
            <a:ext cx="29983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MArket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6924" y="6819700"/>
            <a:ext cx="333750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 Light"/>
              </a:rPr>
              <a:t>Why do people need our service?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87099" y="4572635"/>
            <a:ext cx="1437150" cy="97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83175" y="6130825"/>
            <a:ext cx="29983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Solutions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67251" y="4572635"/>
            <a:ext cx="1437150" cy="97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59851" y="6130825"/>
            <a:ext cx="29983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Staatliches"/>
              </a:rPr>
              <a:t>Design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59851" y="6886300"/>
            <a:ext cx="299835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"/>
              </a:rPr>
              <a:t>How will we do it?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47451" y="4572635"/>
            <a:ext cx="1437150" cy="97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0124D"/>
                </a:solidFill>
                <a:latin typeface="Staatliches"/>
              </a:rPr>
              <a:t>04</a:t>
            </a:r>
          </a:p>
        </p:txBody>
      </p:sp>
      <p:grpSp>
        <p:nvGrpSpPr>
          <p:cNvPr id="30" name="Group 30"/>
          <p:cNvGrpSpPr/>
          <p:nvPr/>
        </p:nvGrpSpPr>
        <p:grpSpPr>
          <a:xfrm rot="3053301">
            <a:off x="14749483" y="203726"/>
            <a:ext cx="4921377" cy="4963954"/>
            <a:chOff x="0" y="0"/>
            <a:chExt cx="6561836" cy="661860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561836" cy="6618605"/>
            </a:xfrm>
            <a:custGeom>
              <a:avLst/>
              <a:gdLst/>
              <a:ahLst/>
              <a:cxnLst/>
              <a:rect l="l" t="t" r="r" b="b"/>
              <a:pathLst>
                <a:path w="6561836" h="6618605">
                  <a:moveTo>
                    <a:pt x="3084830" y="0"/>
                  </a:moveTo>
                  <a:cubicBezTo>
                    <a:pt x="3707384" y="0"/>
                    <a:pt x="4390136" y="247142"/>
                    <a:pt x="4928235" y="614553"/>
                  </a:cubicBezTo>
                  <a:cubicBezTo>
                    <a:pt x="6206744" y="1488948"/>
                    <a:pt x="6561836" y="3271520"/>
                    <a:pt x="5716143" y="4594987"/>
                  </a:cubicBezTo>
                  <a:cubicBezTo>
                    <a:pt x="5063744" y="5618353"/>
                    <a:pt x="3537077" y="6618605"/>
                    <a:pt x="2285873" y="6618605"/>
                  </a:cubicBezTo>
                  <a:cubicBezTo>
                    <a:pt x="1917446" y="6618605"/>
                    <a:pt x="1572768" y="6530594"/>
                    <a:pt x="1280922" y="6331204"/>
                  </a:cubicBezTo>
                  <a:cubicBezTo>
                    <a:pt x="0" y="5456809"/>
                    <a:pt x="1254760" y="3334385"/>
                    <a:pt x="1376426" y="1753108"/>
                  </a:cubicBezTo>
                  <a:cubicBezTo>
                    <a:pt x="1475486" y="471805"/>
                    <a:pt x="2223262" y="0"/>
                    <a:pt x="3084830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6242287" y="1746845"/>
            <a:ext cx="47816" cy="82391"/>
            <a:chOff x="0" y="0"/>
            <a:chExt cx="63754" cy="10985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754" cy="109855"/>
            </a:xfrm>
            <a:custGeom>
              <a:avLst/>
              <a:gdLst/>
              <a:ahLst/>
              <a:cxnLst/>
              <a:rect l="l" t="t" r="r" b="b"/>
              <a:pathLst>
                <a:path w="63754" h="109855">
                  <a:moveTo>
                    <a:pt x="41910" y="0"/>
                  </a:moveTo>
                  <a:cubicBezTo>
                    <a:pt x="29210" y="0"/>
                    <a:pt x="25781" y="7366"/>
                    <a:pt x="21463" y="21844"/>
                  </a:cubicBezTo>
                  <a:cubicBezTo>
                    <a:pt x="26543" y="8763"/>
                    <a:pt x="32258" y="508"/>
                    <a:pt x="37973" y="508"/>
                  </a:cubicBezTo>
                  <a:cubicBezTo>
                    <a:pt x="46990" y="508"/>
                    <a:pt x="56007" y="2032"/>
                    <a:pt x="63754" y="3937"/>
                  </a:cubicBezTo>
                  <a:cubicBezTo>
                    <a:pt x="54229" y="1143"/>
                    <a:pt x="47244" y="0"/>
                    <a:pt x="41910" y="0"/>
                  </a:cubicBezTo>
                  <a:close/>
                  <a:moveTo>
                    <a:pt x="12065" y="52324"/>
                  </a:moveTo>
                  <a:cubicBezTo>
                    <a:pt x="7366" y="65405"/>
                    <a:pt x="3302" y="86360"/>
                    <a:pt x="0" y="109855"/>
                  </a:cubicBezTo>
                  <a:cubicBezTo>
                    <a:pt x="3302" y="90678"/>
                    <a:pt x="7620" y="70231"/>
                    <a:pt x="12065" y="52324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34" name="Group 34"/>
          <p:cNvGrpSpPr/>
          <p:nvPr/>
        </p:nvGrpSpPr>
        <p:grpSpPr>
          <a:xfrm rot="-2484156">
            <a:off x="15756728" y="381033"/>
            <a:ext cx="489108" cy="489585"/>
            <a:chOff x="0" y="0"/>
            <a:chExt cx="652145" cy="65278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52145" cy="652780"/>
            </a:xfrm>
            <a:custGeom>
              <a:avLst/>
              <a:gdLst/>
              <a:ahLst/>
              <a:cxnLst/>
              <a:rect l="l" t="t" r="r" b="b"/>
              <a:pathLst>
                <a:path w="652145" h="652780">
                  <a:moveTo>
                    <a:pt x="245745" y="0"/>
                  </a:moveTo>
                  <a:cubicBezTo>
                    <a:pt x="83312" y="0"/>
                    <a:pt x="0" y="331470"/>
                    <a:pt x="74041" y="652780"/>
                  </a:cubicBezTo>
                  <a:cubicBezTo>
                    <a:pt x="74041" y="652780"/>
                    <a:pt x="525526" y="637159"/>
                    <a:pt x="612648" y="355219"/>
                  </a:cubicBezTo>
                  <a:cubicBezTo>
                    <a:pt x="652145" y="227711"/>
                    <a:pt x="618236" y="181991"/>
                    <a:pt x="561975" y="181991"/>
                  </a:cubicBezTo>
                  <a:cubicBezTo>
                    <a:pt x="493903" y="181991"/>
                    <a:pt x="393192" y="249174"/>
                    <a:pt x="351155" y="319532"/>
                  </a:cubicBezTo>
                  <a:cubicBezTo>
                    <a:pt x="351155" y="319532"/>
                    <a:pt x="438150" y="26924"/>
                    <a:pt x="264160" y="1524"/>
                  </a:cubicBezTo>
                  <a:cubicBezTo>
                    <a:pt x="257810" y="508"/>
                    <a:pt x="251714" y="0"/>
                    <a:pt x="245745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6" name="Group 36"/>
          <p:cNvGrpSpPr/>
          <p:nvPr/>
        </p:nvGrpSpPr>
        <p:grpSpPr>
          <a:xfrm rot="-2484156">
            <a:off x="15326102" y="853983"/>
            <a:ext cx="489108" cy="489585"/>
            <a:chOff x="0" y="0"/>
            <a:chExt cx="652145" cy="6527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52145" cy="652780"/>
            </a:xfrm>
            <a:custGeom>
              <a:avLst/>
              <a:gdLst/>
              <a:ahLst/>
              <a:cxnLst/>
              <a:rect l="l" t="t" r="r" b="b"/>
              <a:pathLst>
                <a:path w="652145" h="652780">
                  <a:moveTo>
                    <a:pt x="245745" y="0"/>
                  </a:moveTo>
                  <a:cubicBezTo>
                    <a:pt x="83312" y="0"/>
                    <a:pt x="0" y="331470"/>
                    <a:pt x="74041" y="652780"/>
                  </a:cubicBezTo>
                  <a:cubicBezTo>
                    <a:pt x="74041" y="652780"/>
                    <a:pt x="525526" y="637159"/>
                    <a:pt x="612648" y="355219"/>
                  </a:cubicBezTo>
                  <a:cubicBezTo>
                    <a:pt x="652145" y="227711"/>
                    <a:pt x="618236" y="181991"/>
                    <a:pt x="561975" y="181991"/>
                  </a:cubicBezTo>
                  <a:cubicBezTo>
                    <a:pt x="493903" y="181991"/>
                    <a:pt x="393192" y="249174"/>
                    <a:pt x="351155" y="319532"/>
                  </a:cubicBezTo>
                  <a:cubicBezTo>
                    <a:pt x="351155" y="319532"/>
                    <a:pt x="438150" y="26924"/>
                    <a:pt x="264160" y="1524"/>
                  </a:cubicBezTo>
                  <a:cubicBezTo>
                    <a:pt x="257810" y="508"/>
                    <a:pt x="251714" y="0"/>
                    <a:pt x="245745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5225453" y="2852500"/>
            <a:ext cx="3595973" cy="382429"/>
            <a:chOff x="0" y="0"/>
            <a:chExt cx="4794631" cy="50990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94631" cy="509905"/>
            </a:xfrm>
            <a:custGeom>
              <a:avLst/>
              <a:gdLst/>
              <a:ahLst/>
              <a:cxnLst/>
              <a:rect l="l" t="t" r="r" b="b"/>
              <a:pathLst>
                <a:path w="4794631" h="509905">
                  <a:moveTo>
                    <a:pt x="4537075" y="0"/>
                  </a:moveTo>
                  <a:cubicBezTo>
                    <a:pt x="4537075" y="0"/>
                    <a:pt x="4375912" y="126873"/>
                    <a:pt x="4120515" y="126873"/>
                  </a:cubicBezTo>
                  <a:cubicBezTo>
                    <a:pt x="4112133" y="126873"/>
                    <a:pt x="4103878" y="126746"/>
                    <a:pt x="4095369" y="126492"/>
                  </a:cubicBezTo>
                  <a:cubicBezTo>
                    <a:pt x="4085463" y="126111"/>
                    <a:pt x="4071747" y="125984"/>
                    <a:pt x="4054348" y="125984"/>
                  </a:cubicBezTo>
                  <a:cubicBezTo>
                    <a:pt x="3834257" y="125984"/>
                    <a:pt x="3035935" y="150114"/>
                    <a:pt x="2260854" y="174625"/>
                  </a:cubicBezTo>
                  <a:cubicBezTo>
                    <a:pt x="1486281" y="198755"/>
                    <a:pt x="735330" y="223012"/>
                    <a:pt x="610870" y="223012"/>
                  </a:cubicBezTo>
                  <a:cubicBezTo>
                    <a:pt x="600964" y="223012"/>
                    <a:pt x="595122" y="222885"/>
                    <a:pt x="593344" y="222504"/>
                  </a:cubicBezTo>
                  <a:cubicBezTo>
                    <a:pt x="545465" y="213741"/>
                    <a:pt x="461518" y="186817"/>
                    <a:pt x="461518" y="186817"/>
                  </a:cubicBezTo>
                  <a:lnTo>
                    <a:pt x="185166" y="56769"/>
                  </a:lnTo>
                  <a:lnTo>
                    <a:pt x="39751" y="80518"/>
                  </a:lnTo>
                  <a:lnTo>
                    <a:pt x="289306" y="252984"/>
                  </a:lnTo>
                  <a:lnTo>
                    <a:pt x="0" y="475107"/>
                  </a:lnTo>
                  <a:lnTo>
                    <a:pt x="55372" y="509905"/>
                  </a:lnTo>
                  <a:cubicBezTo>
                    <a:pt x="55372" y="509905"/>
                    <a:pt x="772287" y="366395"/>
                    <a:pt x="1612519" y="353060"/>
                  </a:cubicBezTo>
                  <a:cubicBezTo>
                    <a:pt x="2424176" y="340360"/>
                    <a:pt x="3962400" y="283210"/>
                    <a:pt x="4198366" y="283210"/>
                  </a:cubicBezTo>
                  <a:cubicBezTo>
                    <a:pt x="4206748" y="283210"/>
                    <a:pt x="4213352" y="283337"/>
                    <a:pt x="4218305" y="283337"/>
                  </a:cubicBezTo>
                  <a:cubicBezTo>
                    <a:pt x="4365244" y="287909"/>
                    <a:pt x="4708906" y="361823"/>
                    <a:pt x="4708906" y="361823"/>
                  </a:cubicBezTo>
                  <a:lnTo>
                    <a:pt x="4794631" y="305181"/>
                  </a:lnTo>
                  <a:cubicBezTo>
                    <a:pt x="4794631" y="305181"/>
                    <a:pt x="4506468" y="239649"/>
                    <a:pt x="4463415" y="196469"/>
                  </a:cubicBezTo>
                  <a:cubicBezTo>
                    <a:pt x="4420743" y="152781"/>
                    <a:pt x="4469765" y="139700"/>
                    <a:pt x="4488180" y="130937"/>
                  </a:cubicBezTo>
                  <a:cubicBezTo>
                    <a:pt x="4506595" y="122174"/>
                    <a:pt x="4586224" y="74295"/>
                    <a:pt x="4586224" y="74295"/>
                  </a:cubicBezTo>
                  <a:lnTo>
                    <a:pt x="4537075" y="0"/>
                  </a:lnTo>
                  <a:close/>
                </a:path>
              </a:pathLst>
            </a:custGeom>
            <a:solidFill>
              <a:srgbClr val="6B1E35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5361165" y="1899709"/>
            <a:ext cx="1166431" cy="1052989"/>
            <a:chOff x="0" y="0"/>
            <a:chExt cx="1555242" cy="140398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55242" cy="1403985"/>
            </a:xfrm>
            <a:custGeom>
              <a:avLst/>
              <a:gdLst/>
              <a:ahLst/>
              <a:cxnLst/>
              <a:rect l="l" t="t" r="r" b="b"/>
              <a:pathLst>
                <a:path w="1555242" h="1403985">
                  <a:moveTo>
                    <a:pt x="917829" y="0"/>
                  </a:moveTo>
                  <a:cubicBezTo>
                    <a:pt x="802894" y="0"/>
                    <a:pt x="683641" y="21209"/>
                    <a:pt x="571627" y="62484"/>
                  </a:cubicBezTo>
                  <a:cubicBezTo>
                    <a:pt x="131953" y="224155"/>
                    <a:pt x="0" y="908939"/>
                    <a:pt x="222377" y="1172972"/>
                  </a:cubicBezTo>
                  <a:cubicBezTo>
                    <a:pt x="353568" y="1328928"/>
                    <a:pt x="547624" y="1403985"/>
                    <a:pt x="742442" y="1403985"/>
                  </a:cubicBezTo>
                  <a:cubicBezTo>
                    <a:pt x="877824" y="1403985"/>
                    <a:pt x="1013587" y="1367790"/>
                    <a:pt x="1128776" y="1297051"/>
                  </a:cubicBezTo>
                  <a:cubicBezTo>
                    <a:pt x="1128776" y="1297051"/>
                    <a:pt x="1518539" y="1113790"/>
                    <a:pt x="1539621" y="580009"/>
                  </a:cubicBezTo>
                  <a:cubicBezTo>
                    <a:pt x="1555242" y="181991"/>
                    <a:pt x="1254252" y="0"/>
                    <a:pt x="917829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6491672" y="1889426"/>
            <a:ext cx="1083374" cy="1077944"/>
            <a:chOff x="0" y="0"/>
            <a:chExt cx="1444498" cy="143725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44498" cy="1437259"/>
            </a:xfrm>
            <a:custGeom>
              <a:avLst/>
              <a:gdLst/>
              <a:ahLst/>
              <a:cxnLst/>
              <a:rect l="l" t="t" r="r" b="b"/>
              <a:pathLst>
                <a:path w="1444498" h="1437259">
                  <a:moveTo>
                    <a:pt x="871474" y="0"/>
                  </a:moveTo>
                  <a:cubicBezTo>
                    <a:pt x="828929" y="0"/>
                    <a:pt x="782955" y="4191"/>
                    <a:pt x="733679" y="13462"/>
                  </a:cubicBezTo>
                  <a:cubicBezTo>
                    <a:pt x="112776" y="129921"/>
                    <a:pt x="0" y="803910"/>
                    <a:pt x="150749" y="1122934"/>
                  </a:cubicBezTo>
                  <a:cubicBezTo>
                    <a:pt x="245110" y="1323086"/>
                    <a:pt x="441833" y="1437259"/>
                    <a:pt x="665861" y="1437259"/>
                  </a:cubicBezTo>
                  <a:cubicBezTo>
                    <a:pt x="798830" y="1437259"/>
                    <a:pt x="941451" y="1397127"/>
                    <a:pt x="1077849" y="1310767"/>
                  </a:cubicBezTo>
                  <a:cubicBezTo>
                    <a:pt x="1444498" y="1078992"/>
                    <a:pt x="1428369" y="572135"/>
                    <a:pt x="1428369" y="572135"/>
                  </a:cubicBezTo>
                  <a:cubicBezTo>
                    <a:pt x="1428369" y="572135"/>
                    <a:pt x="1365758" y="0"/>
                    <a:pt x="871474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6186384" y="1747188"/>
            <a:ext cx="271082" cy="213074"/>
            <a:chOff x="0" y="0"/>
            <a:chExt cx="361442" cy="28409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61442" cy="284099"/>
            </a:xfrm>
            <a:custGeom>
              <a:avLst/>
              <a:gdLst/>
              <a:ahLst/>
              <a:cxnLst/>
              <a:rect l="l" t="t" r="r" b="b"/>
              <a:pathLst>
                <a:path w="361442" h="284099">
                  <a:moveTo>
                    <a:pt x="112522" y="0"/>
                  </a:moveTo>
                  <a:cubicBezTo>
                    <a:pt x="84709" y="0"/>
                    <a:pt x="62611" y="189865"/>
                    <a:pt x="62611" y="189865"/>
                  </a:cubicBezTo>
                  <a:cubicBezTo>
                    <a:pt x="62611" y="189865"/>
                    <a:pt x="53467" y="127254"/>
                    <a:pt x="43561" y="123571"/>
                  </a:cubicBezTo>
                  <a:cubicBezTo>
                    <a:pt x="38354" y="121539"/>
                    <a:pt x="28067" y="120142"/>
                    <a:pt x="19177" y="120142"/>
                  </a:cubicBezTo>
                  <a:cubicBezTo>
                    <a:pt x="11811" y="120142"/>
                    <a:pt x="5334" y="121158"/>
                    <a:pt x="3683" y="123571"/>
                  </a:cubicBezTo>
                  <a:cubicBezTo>
                    <a:pt x="0" y="129286"/>
                    <a:pt x="43561" y="233426"/>
                    <a:pt x="43561" y="233426"/>
                  </a:cubicBezTo>
                  <a:lnTo>
                    <a:pt x="138176" y="284099"/>
                  </a:lnTo>
                  <a:cubicBezTo>
                    <a:pt x="138176" y="284099"/>
                    <a:pt x="357759" y="92329"/>
                    <a:pt x="359410" y="86741"/>
                  </a:cubicBezTo>
                  <a:cubicBezTo>
                    <a:pt x="361442" y="81280"/>
                    <a:pt x="311531" y="24130"/>
                    <a:pt x="311531" y="24130"/>
                  </a:cubicBezTo>
                  <a:lnTo>
                    <a:pt x="116205" y="233426"/>
                  </a:lnTo>
                  <a:lnTo>
                    <a:pt x="165989" y="13081"/>
                  </a:lnTo>
                  <a:cubicBezTo>
                    <a:pt x="165989" y="13081"/>
                    <a:pt x="140208" y="0"/>
                    <a:pt x="112522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6739499" y="1786060"/>
            <a:ext cx="271462" cy="236315"/>
            <a:chOff x="0" y="0"/>
            <a:chExt cx="361950" cy="31508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61950" cy="315087"/>
            </a:xfrm>
            <a:custGeom>
              <a:avLst/>
              <a:gdLst/>
              <a:ahLst/>
              <a:cxnLst/>
              <a:rect l="l" t="t" r="r" b="b"/>
              <a:pathLst>
                <a:path w="361950" h="315087">
                  <a:moveTo>
                    <a:pt x="276733" y="127"/>
                  </a:moveTo>
                  <a:cubicBezTo>
                    <a:pt x="267462" y="381"/>
                    <a:pt x="230632" y="197231"/>
                    <a:pt x="230632" y="197231"/>
                  </a:cubicBezTo>
                  <a:lnTo>
                    <a:pt x="230632" y="1778"/>
                  </a:lnTo>
                  <a:cubicBezTo>
                    <a:pt x="230632" y="1778"/>
                    <a:pt x="224028" y="254"/>
                    <a:pt x="213614" y="254"/>
                  </a:cubicBezTo>
                  <a:cubicBezTo>
                    <a:pt x="208407" y="254"/>
                    <a:pt x="202311" y="635"/>
                    <a:pt x="195453" y="1778"/>
                  </a:cubicBezTo>
                  <a:cubicBezTo>
                    <a:pt x="175387" y="5461"/>
                    <a:pt x="187325" y="243459"/>
                    <a:pt x="187325" y="243459"/>
                  </a:cubicBezTo>
                  <a:lnTo>
                    <a:pt x="140208" y="274574"/>
                  </a:lnTo>
                  <a:lnTo>
                    <a:pt x="51816" y="42291"/>
                  </a:lnTo>
                  <a:cubicBezTo>
                    <a:pt x="51816" y="42291"/>
                    <a:pt x="3683" y="158369"/>
                    <a:pt x="2032" y="182499"/>
                  </a:cubicBezTo>
                  <a:cubicBezTo>
                    <a:pt x="0" y="206375"/>
                    <a:pt x="83312" y="315087"/>
                    <a:pt x="83312" y="315087"/>
                  </a:cubicBezTo>
                  <a:lnTo>
                    <a:pt x="271145" y="245237"/>
                  </a:lnTo>
                  <a:lnTo>
                    <a:pt x="361950" y="23876"/>
                  </a:lnTo>
                  <a:cubicBezTo>
                    <a:pt x="361950" y="23876"/>
                    <a:pt x="285750" y="0"/>
                    <a:pt x="276733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6150481" y="2072071"/>
            <a:ext cx="154876" cy="122015"/>
            <a:chOff x="0" y="0"/>
            <a:chExt cx="206502" cy="16268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06502" cy="162687"/>
            </a:xfrm>
            <a:custGeom>
              <a:avLst/>
              <a:gdLst/>
              <a:ahLst/>
              <a:cxnLst/>
              <a:rect l="l" t="t" r="r" b="b"/>
              <a:pathLst>
                <a:path w="206502" h="162687">
                  <a:moveTo>
                    <a:pt x="109728" y="0"/>
                  </a:moveTo>
                  <a:cubicBezTo>
                    <a:pt x="104648" y="0"/>
                    <a:pt x="99441" y="1016"/>
                    <a:pt x="94107" y="3175"/>
                  </a:cubicBezTo>
                  <a:cubicBezTo>
                    <a:pt x="29464" y="29845"/>
                    <a:pt x="0" y="162687"/>
                    <a:pt x="0" y="162687"/>
                  </a:cubicBezTo>
                  <a:cubicBezTo>
                    <a:pt x="0" y="162687"/>
                    <a:pt x="65278" y="46228"/>
                    <a:pt x="102235" y="46228"/>
                  </a:cubicBezTo>
                  <a:cubicBezTo>
                    <a:pt x="102489" y="46228"/>
                    <a:pt x="102743" y="46228"/>
                    <a:pt x="103124" y="46228"/>
                  </a:cubicBezTo>
                  <a:cubicBezTo>
                    <a:pt x="139954" y="48260"/>
                    <a:pt x="206502" y="123952"/>
                    <a:pt x="206502" y="123952"/>
                  </a:cubicBezTo>
                  <a:cubicBezTo>
                    <a:pt x="206502" y="123952"/>
                    <a:pt x="165989" y="0"/>
                    <a:pt x="109728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6107797" y="2242807"/>
            <a:ext cx="138589" cy="80010"/>
            <a:chOff x="0" y="0"/>
            <a:chExt cx="184785" cy="10668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84785" cy="106680"/>
            </a:xfrm>
            <a:custGeom>
              <a:avLst/>
              <a:gdLst/>
              <a:ahLst/>
              <a:cxnLst/>
              <a:rect l="l" t="t" r="r" b="b"/>
              <a:pathLst>
                <a:path w="184785" h="106680">
                  <a:moveTo>
                    <a:pt x="105156" y="0"/>
                  </a:moveTo>
                  <a:cubicBezTo>
                    <a:pt x="94107" y="0"/>
                    <a:pt x="82550" y="1778"/>
                    <a:pt x="70866" y="6223"/>
                  </a:cubicBezTo>
                  <a:cubicBezTo>
                    <a:pt x="12573" y="28194"/>
                    <a:pt x="0" y="66421"/>
                    <a:pt x="0" y="66421"/>
                  </a:cubicBezTo>
                  <a:cubicBezTo>
                    <a:pt x="0" y="66421"/>
                    <a:pt x="81026" y="104648"/>
                    <a:pt x="129159" y="106680"/>
                  </a:cubicBezTo>
                  <a:cubicBezTo>
                    <a:pt x="129794" y="106680"/>
                    <a:pt x="130302" y="106680"/>
                    <a:pt x="130937" y="106680"/>
                  </a:cubicBezTo>
                  <a:cubicBezTo>
                    <a:pt x="177673" y="106680"/>
                    <a:pt x="181610" y="28194"/>
                    <a:pt x="181610" y="28194"/>
                  </a:cubicBezTo>
                  <a:cubicBezTo>
                    <a:pt x="184785" y="28194"/>
                    <a:pt x="149352" y="0"/>
                    <a:pt x="105156" y="0"/>
                  </a:cubicBez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5425349" y="2193999"/>
            <a:ext cx="578453" cy="690467"/>
            <a:chOff x="0" y="0"/>
            <a:chExt cx="771271" cy="92062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71271" cy="920623"/>
            </a:xfrm>
            <a:custGeom>
              <a:avLst/>
              <a:gdLst/>
              <a:ahLst/>
              <a:cxnLst/>
              <a:rect l="l" t="t" r="r" b="b"/>
              <a:pathLst>
                <a:path w="771271" h="920623">
                  <a:moveTo>
                    <a:pt x="304038" y="0"/>
                  </a:moveTo>
                  <a:cubicBezTo>
                    <a:pt x="301879" y="0"/>
                    <a:pt x="299720" y="0"/>
                    <a:pt x="297561" y="127"/>
                  </a:cubicBezTo>
                  <a:cubicBezTo>
                    <a:pt x="155448" y="7112"/>
                    <a:pt x="107315" y="171831"/>
                    <a:pt x="107315" y="171831"/>
                  </a:cubicBezTo>
                  <a:cubicBezTo>
                    <a:pt x="107315" y="171831"/>
                    <a:pt x="0" y="362712"/>
                    <a:pt x="34163" y="549021"/>
                  </a:cubicBezTo>
                  <a:cubicBezTo>
                    <a:pt x="68199" y="735203"/>
                    <a:pt x="225933" y="867156"/>
                    <a:pt x="225933" y="867156"/>
                  </a:cubicBezTo>
                  <a:lnTo>
                    <a:pt x="348615" y="714121"/>
                  </a:lnTo>
                  <a:lnTo>
                    <a:pt x="246634" y="920623"/>
                  </a:lnTo>
                  <a:cubicBezTo>
                    <a:pt x="246634" y="920623"/>
                    <a:pt x="654304" y="775589"/>
                    <a:pt x="713232" y="507365"/>
                  </a:cubicBezTo>
                  <a:cubicBezTo>
                    <a:pt x="771271" y="242824"/>
                    <a:pt x="449199" y="0"/>
                    <a:pt x="304038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6324872" y="2304708"/>
            <a:ext cx="186595" cy="424910"/>
            <a:chOff x="0" y="0"/>
            <a:chExt cx="248793" cy="56654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48793" cy="566547"/>
            </a:xfrm>
            <a:custGeom>
              <a:avLst/>
              <a:gdLst/>
              <a:ahLst/>
              <a:cxnLst/>
              <a:rect l="l" t="t" r="r" b="b"/>
              <a:pathLst>
                <a:path w="248793" h="566547">
                  <a:moveTo>
                    <a:pt x="148082" y="127"/>
                  </a:moveTo>
                  <a:cubicBezTo>
                    <a:pt x="131699" y="127"/>
                    <a:pt x="113411" y="6858"/>
                    <a:pt x="93218" y="24257"/>
                  </a:cubicBezTo>
                  <a:cubicBezTo>
                    <a:pt x="2032" y="102616"/>
                    <a:pt x="0" y="389636"/>
                    <a:pt x="34290" y="477901"/>
                  </a:cubicBezTo>
                  <a:lnTo>
                    <a:pt x="68326" y="566547"/>
                  </a:lnTo>
                  <a:lnTo>
                    <a:pt x="162941" y="470027"/>
                  </a:lnTo>
                  <a:lnTo>
                    <a:pt x="125857" y="327787"/>
                  </a:lnTo>
                  <a:lnTo>
                    <a:pt x="192405" y="443103"/>
                  </a:lnTo>
                  <a:cubicBezTo>
                    <a:pt x="192405" y="443103"/>
                    <a:pt x="248793" y="215011"/>
                    <a:pt x="237998" y="83820"/>
                  </a:cubicBezTo>
                  <a:cubicBezTo>
                    <a:pt x="237998" y="83820"/>
                    <a:pt x="205486" y="0"/>
                    <a:pt x="148082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6911549" y="2080133"/>
            <a:ext cx="149924" cy="146971"/>
            <a:chOff x="0" y="0"/>
            <a:chExt cx="199898" cy="19596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99898" cy="195961"/>
            </a:xfrm>
            <a:custGeom>
              <a:avLst/>
              <a:gdLst/>
              <a:ahLst/>
              <a:cxnLst/>
              <a:rect l="l" t="t" r="r" b="b"/>
              <a:pathLst>
                <a:path w="199898" h="195961">
                  <a:moveTo>
                    <a:pt x="92329" y="0"/>
                  </a:moveTo>
                  <a:cubicBezTo>
                    <a:pt x="86106" y="0"/>
                    <a:pt x="79629" y="889"/>
                    <a:pt x="73025" y="2921"/>
                  </a:cubicBezTo>
                  <a:cubicBezTo>
                    <a:pt x="0" y="25527"/>
                    <a:pt x="18669" y="195961"/>
                    <a:pt x="18669" y="195961"/>
                  </a:cubicBezTo>
                  <a:cubicBezTo>
                    <a:pt x="18669" y="195961"/>
                    <a:pt x="32004" y="55245"/>
                    <a:pt x="84328" y="44196"/>
                  </a:cubicBezTo>
                  <a:cubicBezTo>
                    <a:pt x="88773" y="43180"/>
                    <a:pt x="93472" y="42799"/>
                    <a:pt x="98044" y="42799"/>
                  </a:cubicBezTo>
                  <a:cubicBezTo>
                    <a:pt x="147066" y="42799"/>
                    <a:pt x="199898" y="92964"/>
                    <a:pt x="199898" y="92964"/>
                  </a:cubicBezTo>
                  <a:cubicBezTo>
                    <a:pt x="199898" y="92964"/>
                    <a:pt x="155448" y="0"/>
                    <a:pt x="92329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6740999" y="2159594"/>
            <a:ext cx="125730" cy="124968"/>
            <a:chOff x="0" y="0"/>
            <a:chExt cx="167640" cy="166624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67640" cy="166624"/>
            </a:xfrm>
            <a:custGeom>
              <a:avLst/>
              <a:gdLst/>
              <a:ahLst/>
              <a:cxnLst/>
              <a:rect l="l" t="t" r="r" b="b"/>
              <a:pathLst>
                <a:path w="167640" h="166624">
                  <a:moveTo>
                    <a:pt x="71501" y="0"/>
                  </a:moveTo>
                  <a:cubicBezTo>
                    <a:pt x="70993" y="0"/>
                    <a:pt x="70612" y="127"/>
                    <a:pt x="70104" y="127"/>
                  </a:cubicBezTo>
                  <a:cubicBezTo>
                    <a:pt x="21336" y="1778"/>
                    <a:pt x="0" y="166624"/>
                    <a:pt x="0" y="166624"/>
                  </a:cubicBezTo>
                  <a:cubicBezTo>
                    <a:pt x="0" y="166624"/>
                    <a:pt x="54356" y="52324"/>
                    <a:pt x="82550" y="52324"/>
                  </a:cubicBezTo>
                  <a:cubicBezTo>
                    <a:pt x="82931" y="52324"/>
                    <a:pt x="83439" y="52324"/>
                    <a:pt x="83820" y="52451"/>
                  </a:cubicBezTo>
                  <a:cubicBezTo>
                    <a:pt x="111506" y="56134"/>
                    <a:pt x="167640" y="102870"/>
                    <a:pt x="167640" y="102870"/>
                  </a:cubicBezTo>
                  <a:cubicBezTo>
                    <a:pt x="167640" y="102870"/>
                    <a:pt x="119761" y="0"/>
                    <a:pt x="71501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6834584" y="2281555"/>
            <a:ext cx="115443" cy="85725"/>
            <a:chOff x="0" y="0"/>
            <a:chExt cx="153924" cy="1143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53924" cy="114300"/>
            </a:xfrm>
            <a:custGeom>
              <a:avLst/>
              <a:gdLst/>
              <a:ahLst/>
              <a:cxnLst/>
              <a:rect l="l" t="t" r="r" b="b"/>
              <a:pathLst>
                <a:path w="153924" h="114300">
                  <a:moveTo>
                    <a:pt x="89916" y="0"/>
                  </a:moveTo>
                  <a:cubicBezTo>
                    <a:pt x="83693" y="0"/>
                    <a:pt x="76962" y="1143"/>
                    <a:pt x="69723" y="4064"/>
                  </a:cubicBezTo>
                  <a:cubicBezTo>
                    <a:pt x="23368" y="22733"/>
                    <a:pt x="0" y="92456"/>
                    <a:pt x="0" y="92456"/>
                  </a:cubicBezTo>
                  <a:cubicBezTo>
                    <a:pt x="0" y="92456"/>
                    <a:pt x="38608" y="114300"/>
                    <a:pt x="80899" y="114300"/>
                  </a:cubicBezTo>
                  <a:cubicBezTo>
                    <a:pt x="88519" y="114300"/>
                    <a:pt x="96139" y="113538"/>
                    <a:pt x="103759" y="112014"/>
                  </a:cubicBezTo>
                  <a:cubicBezTo>
                    <a:pt x="153924" y="101219"/>
                    <a:pt x="137795" y="30988"/>
                    <a:pt x="137795" y="30988"/>
                  </a:cubicBezTo>
                  <a:cubicBezTo>
                    <a:pt x="138176" y="31369"/>
                    <a:pt x="138303" y="31496"/>
                    <a:pt x="138430" y="31496"/>
                  </a:cubicBezTo>
                  <a:cubicBezTo>
                    <a:pt x="139192" y="31496"/>
                    <a:pt x="134874" y="23622"/>
                    <a:pt x="126492" y="15621"/>
                  </a:cubicBezTo>
                  <a:cubicBezTo>
                    <a:pt x="118237" y="7747"/>
                    <a:pt x="105791" y="0"/>
                    <a:pt x="89916" y="0"/>
                  </a:cubicBez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7127469" y="2106131"/>
            <a:ext cx="490157" cy="705612"/>
            <a:chOff x="0" y="0"/>
            <a:chExt cx="653542" cy="940816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53542" cy="940816"/>
            </a:xfrm>
            <a:custGeom>
              <a:avLst/>
              <a:gdLst/>
              <a:ahLst/>
              <a:cxnLst/>
              <a:rect l="l" t="t" r="r" b="b"/>
              <a:pathLst>
                <a:path w="653542" h="940816">
                  <a:moveTo>
                    <a:pt x="316738" y="0"/>
                  </a:moveTo>
                  <a:cubicBezTo>
                    <a:pt x="280797" y="0"/>
                    <a:pt x="244602" y="9779"/>
                    <a:pt x="212090" y="35941"/>
                  </a:cubicBezTo>
                  <a:cubicBezTo>
                    <a:pt x="82931" y="139827"/>
                    <a:pt x="0" y="489712"/>
                    <a:pt x="94488" y="676275"/>
                  </a:cubicBezTo>
                  <a:cubicBezTo>
                    <a:pt x="189103" y="862584"/>
                    <a:pt x="333248" y="940816"/>
                    <a:pt x="333248" y="940816"/>
                  </a:cubicBezTo>
                  <a:cubicBezTo>
                    <a:pt x="333248" y="940816"/>
                    <a:pt x="372618" y="891540"/>
                    <a:pt x="444373" y="801116"/>
                  </a:cubicBezTo>
                  <a:cubicBezTo>
                    <a:pt x="516128" y="710692"/>
                    <a:pt x="522732" y="684784"/>
                    <a:pt x="522732" y="684784"/>
                  </a:cubicBezTo>
                  <a:lnTo>
                    <a:pt x="421513" y="443865"/>
                  </a:lnTo>
                  <a:lnTo>
                    <a:pt x="547497" y="644398"/>
                  </a:lnTo>
                  <a:cubicBezTo>
                    <a:pt x="547497" y="644398"/>
                    <a:pt x="653542" y="219456"/>
                    <a:pt x="528828" y="86360"/>
                  </a:cubicBezTo>
                  <a:cubicBezTo>
                    <a:pt x="528828" y="86360"/>
                    <a:pt x="423672" y="0"/>
                    <a:pt x="316738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6532044" y="2486382"/>
            <a:ext cx="287655" cy="398145"/>
            <a:chOff x="0" y="0"/>
            <a:chExt cx="383540" cy="53086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83540" cy="530860"/>
            </a:xfrm>
            <a:custGeom>
              <a:avLst/>
              <a:gdLst/>
              <a:ahLst/>
              <a:cxnLst/>
              <a:rect l="l" t="t" r="r" b="b"/>
              <a:pathLst>
                <a:path w="383540" h="530860">
                  <a:moveTo>
                    <a:pt x="205613" y="0"/>
                  </a:moveTo>
                  <a:cubicBezTo>
                    <a:pt x="198247" y="0"/>
                    <a:pt x="190627" y="889"/>
                    <a:pt x="182753" y="2921"/>
                  </a:cubicBezTo>
                  <a:cubicBezTo>
                    <a:pt x="56642" y="34290"/>
                    <a:pt x="0" y="168783"/>
                    <a:pt x="89535" y="311023"/>
                  </a:cubicBezTo>
                  <a:cubicBezTo>
                    <a:pt x="179324" y="453263"/>
                    <a:pt x="309245" y="530860"/>
                    <a:pt x="309245" y="530860"/>
                  </a:cubicBezTo>
                  <a:lnTo>
                    <a:pt x="346202" y="488061"/>
                  </a:lnTo>
                  <a:cubicBezTo>
                    <a:pt x="346202" y="488061"/>
                    <a:pt x="372618" y="326898"/>
                    <a:pt x="362458" y="246380"/>
                  </a:cubicBezTo>
                  <a:lnTo>
                    <a:pt x="251587" y="166370"/>
                  </a:lnTo>
                  <a:lnTo>
                    <a:pt x="383540" y="212217"/>
                  </a:lnTo>
                  <a:cubicBezTo>
                    <a:pt x="383540" y="212217"/>
                    <a:pt x="318008" y="0"/>
                    <a:pt x="205613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5954433" y="2945817"/>
            <a:ext cx="149543" cy="107061"/>
            <a:chOff x="0" y="0"/>
            <a:chExt cx="199390" cy="14274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99390" cy="142748"/>
            </a:xfrm>
            <a:custGeom>
              <a:avLst/>
              <a:gdLst/>
              <a:ahLst/>
              <a:cxnLst/>
              <a:rect l="l" t="t" r="r" b="b"/>
              <a:pathLst>
                <a:path w="199390" h="142748">
                  <a:moveTo>
                    <a:pt x="70485" y="0"/>
                  </a:moveTo>
                  <a:lnTo>
                    <a:pt x="14859" y="6477"/>
                  </a:lnTo>
                  <a:lnTo>
                    <a:pt x="0" y="7620"/>
                  </a:lnTo>
                  <a:lnTo>
                    <a:pt x="14859" y="90424"/>
                  </a:lnTo>
                  <a:cubicBezTo>
                    <a:pt x="14859" y="90424"/>
                    <a:pt x="66294" y="84582"/>
                    <a:pt x="101473" y="84582"/>
                  </a:cubicBezTo>
                  <a:cubicBezTo>
                    <a:pt x="118999" y="84582"/>
                    <a:pt x="132588" y="86106"/>
                    <a:pt x="133858" y="90424"/>
                  </a:cubicBezTo>
                  <a:cubicBezTo>
                    <a:pt x="136906" y="103378"/>
                    <a:pt x="175006" y="142748"/>
                    <a:pt x="175006" y="142748"/>
                  </a:cubicBezTo>
                  <a:cubicBezTo>
                    <a:pt x="175006" y="142748"/>
                    <a:pt x="199390" y="80518"/>
                    <a:pt x="192532" y="75057"/>
                  </a:cubicBezTo>
                  <a:cubicBezTo>
                    <a:pt x="186055" y="69977"/>
                    <a:pt x="70485" y="54356"/>
                    <a:pt x="70485" y="54356"/>
                  </a:cubicBezTo>
                  <a:lnTo>
                    <a:pt x="7048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5842784" y="2945817"/>
            <a:ext cx="149543" cy="107061"/>
            <a:chOff x="0" y="0"/>
            <a:chExt cx="199390" cy="142748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99390" cy="142748"/>
            </a:xfrm>
            <a:custGeom>
              <a:avLst/>
              <a:gdLst/>
              <a:ahLst/>
              <a:cxnLst/>
              <a:rect l="l" t="t" r="r" b="b"/>
              <a:pathLst>
                <a:path w="199390" h="142748">
                  <a:moveTo>
                    <a:pt x="70612" y="0"/>
                  </a:moveTo>
                  <a:lnTo>
                    <a:pt x="15113" y="6477"/>
                  </a:lnTo>
                  <a:lnTo>
                    <a:pt x="0" y="7620"/>
                  </a:lnTo>
                  <a:lnTo>
                    <a:pt x="15113" y="90424"/>
                  </a:lnTo>
                  <a:cubicBezTo>
                    <a:pt x="15113" y="90424"/>
                    <a:pt x="66548" y="84582"/>
                    <a:pt x="101854" y="84582"/>
                  </a:cubicBezTo>
                  <a:cubicBezTo>
                    <a:pt x="119380" y="84582"/>
                    <a:pt x="132969" y="86106"/>
                    <a:pt x="133985" y="90424"/>
                  </a:cubicBezTo>
                  <a:cubicBezTo>
                    <a:pt x="137414" y="103378"/>
                    <a:pt x="175387" y="142748"/>
                    <a:pt x="175387" y="142748"/>
                  </a:cubicBezTo>
                  <a:cubicBezTo>
                    <a:pt x="175387" y="142748"/>
                    <a:pt x="199390" y="80518"/>
                    <a:pt x="192913" y="75057"/>
                  </a:cubicBezTo>
                  <a:cubicBezTo>
                    <a:pt x="186055" y="69977"/>
                    <a:pt x="70485" y="54356"/>
                    <a:pt x="70485" y="54356"/>
                  </a:cubicBezTo>
                  <a:lnTo>
                    <a:pt x="7048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6924109" y="2945817"/>
            <a:ext cx="86868" cy="79438"/>
            <a:chOff x="0" y="0"/>
            <a:chExt cx="115824" cy="105918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15824" cy="105918"/>
            </a:xfrm>
            <a:custGeom>
              <a:avLst/>
              <a:gdLst/>
              <a:ahLst/>
              <a:cxnLst/>
              <a:rect l="l" t="t" r="r" b="b"/>
              <a:pathLst>
                <a:path w="115824" h="105918">
                  <a:moveTo>
                    <a:pt x="0" y="0"/>
                  </a:moveTo>
                  <a:lnTo>
                    <a:pt x="51181" y="71247"/>
                  </a:lnTo>
                  <a:lnTo>
                    <a:pt x="0" y="105918"/>
                  </a:lnTo>
                  <a:lnTo>
                    <a:pt x="115824" y="71247"/>
                  </a:lnTo>
                  <a:lnTo>
                    <a:pt x="115824" y="17272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7039289" y="2927755"/>
            <a:ext cx="86868" cy="79438"/>
            <a:chOff x="0" y="0"/>
            <a:chExt cx="115824" cy="10591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15824" cy="105918"/>
            </a:xfrm>
            <a:custGeom>
              <a:avLst/>
              <a:gdLst/>
              <a:ahLst/>
              <a:cxnLst/>
              <a:rect l="l" t="t" r="r" b="b"/>
              <a:pathLst>
                <a:path w="115824" h="105918">
                  <a:moveTo>
                    <a:pt x="0" y="0"/>
                  </a:moveTo>
                  <a:lnTo>
                    <a:pt x="51181" y="71247"/>
                  </a:lnTo>
                  <a:lnTo>
                    <a:pt x="0" y="105918"/>
                  </a:lnTo>
                  <a:lnTo>
                    <a:pt x="115824" y="71247"/>
                  </a:lnTo>
                  <a:lnTo>
                    <a:pt x="115824" y="17145"/>
                  </a:lnTo>
                  <a:lnTo>
                    <a:pt x="20828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6150481" y="2106755"/>
            <a:ext cx="147638" cy="87344"/>
            <a:chOff x="0" y="0"/>
            <a:chExt cx="196850" cy="11645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96850" cy="116459"/>
            </a:xfrm>
            <a:custGeom>
              <a:avLst/>
              <a:gdLst/>
              <a:ahLst/>
              <a:cxnLst/>
              <a:rect l="l" t="t" r="r" b="b"/>
              <a:pathLst>
                <a:path w="196850" h="116459">
                  <a:moveTo>
                    <a:pt x="102235" y="0"/>
                  </a:moveTo>
                  <a:cubicBezTo>
                    <a:pt x="65151" y="0"/>
                    <a:pt x="0" y="116459"/>
                    <a:pt x="0" y="116459"/>
                  </a:cubicBezTo>
                  <a:cubicBezTo>
                    <a:pt x="0" y="116459"/>
                    <a:pt x="67691" y="35179"/>
                    <a:pt x="98298" y="35179"/>
                  </a:cubicBezTo>
                  <a:cubicBezTo>
                    <a:pt x="123190" y="35179"/>
                    <a:pt x="177673" y="58674"/>
                    <a:pt x="196850" y="67183"/>
                  </a:cubicBezTo>
                  <a:cubicBezTo>
                    <a:pt x="177419" y="46482"/>
                    <a:pt x="131445" y="1397"/>
                    <a:pt x="103124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6150481" y="2087631"/>
            <a:ext cx="152971" cy="106490"/>
            <a:chOff x="0" y="0"/>
            <a:chExt cx="203962" cy="141986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03962" cy="141986"/>
            </a:xfrm>
            <a:custGeom>
              <a:avLst/>
              <a:gdLst/>
              <a:ahLst/>
              <a:cxnLst/>
              <a:rect l="l" t="t" r="r" b="b"/>
              <a:pathLst>
                <a:path w="203962" h="141986">
                  <a:moveTo>
                    <a:pt x="101981" y="0"/>
                  </a:moveTo>
                  <a:cubicBezTo>
                    <a:pt x="100584" y="0"/>
                    <a:pt x="99441" y="0"/>
                    <a:pt x="98298" y="254"/>
                  </a:cubicBezTo>
                  <a:cubicBezTo>
                    <a:pt x="70231" y="9271"/>
                    <a:pt x="0" y="141986"/>
                    <a:pt x="0" y="141986"/>
                  </a:cubicBezTo>
                  <a:cubicBezTo>
                    <a:pt x="0" y="141986"/>
                    <a:pt x="65151" y="25400"/>
                    <a:pt x="102235" y="25400"/>
                  </a:cubicBezTo>
                  <a:lnTo>
                    <a:pt x="103124" y="25400"/>
                  </a:lnTo>
                  <a:cubicBezTo>
                    <a:pt x="131445" y="26797"/>
                    <a:pt x="177419" y="71882"/>
                    <a:pt x="196850" y="92583"/>
                  </a:cubicBezTo>
                  <a:cubicBezTo>
                    <a:pt x="201422" y="94615"/>
                    <a:pt x="203962" y="96012"/>
                    <a:pt x="203962" y="96012"/>
                  </a:cubicBezTo>
                  <a:cubicBezTo>
                    <a:pt x="203962" y="96012"/>
                    <a:pt x="132588" y="0"/>
                    <a:pt x="101981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6104859" y="2274617"/>
            <a:ext cx="148685" cy="59436"/>
            <a:chOff x="0" y="0"/>
            <a:chExt cx="198247" cy="79248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98247" cy="79248"/>
            </a:xfrm>
            <a:custGeom>
              <a:avLst/>
              <a:gdLst/>
              <a:ahLst/>
              <a:cxnLst/>
              <a:rect l="l" t="t" r="r" b="b"/>
              <a:pathLst>
                <a:path w="198247" h="79248">
                  <a:moveTo>
                    <a:pt x="19431" y="0"/>
                  </a:moveTo>
                  <a:cubicBezTo>
                    <a:pt x="15240" y="3810"/>
                    <a:pt x="11811" y="8509"/>
                    <a:pt x="9144" y="13589"/>
                  </a:cubicBezTo>
                  <a:cubicBezTo>
                    <a:pt x="11430" y="9652"/>
                    <a:pt x="14859" y="5080"/>
                    <a:pt x="19431" y="0"/>
                  </a:cubicBezTo>
                  <a:close/>
                  <a:moveTo>
                    <a:pt x="179832" y="18415"/>
                  </a:moveTo>
                  <a:cubicBezTo>
                    <a:pt x="173609" y="39878"/>
                    <a:pt x="160782" y="64389"/>
                    <a:pt x="135128" y="64389"/>
                  </a:cubicBezTo>
                  <a:lnTo>
                    <a:pt x="133096" y="64389"/>
                  </a:lnTo>
                  <a:cubicBezTo>
                    <a:pt x="87503" y="62230"/>
                    <a:pt x="12319" y="27940"/>
                    <a:pt x="4318" y="24257"/>
                  </a:cubicBezTo>
                  <a:cubicBezTo>
                    <a:pt x="762" y="35433"/>
                    <a:pt x="0" y="44958"/>
                    <a:pt x="0" y="44958"/>
                  </a:cubicBezTo>
                  <a:cubicBezTo>
                    <a:pt x="0" y="44958"/>
                    <a:pt x="72136" y="79248"/>
                    <a:pt x="125984" y="79248"/>
                  </a:cubicBezTo>
                  <a:cubicBezTo>
                    <a:pt x="132588" y="79248"/>
                    <a:pt x="138684" y="78613"/>
                    <a:pt x="144399" y="77597"/>
                  </a:cubicBezTo>
                  <a:cubicBezTo>
                    <a:pt x="198247" y="67310"/>
                    <a:pt x="179832" y="18542"/>
                    <a:pt x="179832" y="18415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6108138" y="2274431"/>
            <a:ext cx="131540" cy="48482"/>
            <a:chOff x="0" y="0"/>
            <a:chExt cx="175387" cy="64643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75387" cy="64643"/>
            </a:xfrm>
            <a:custGeom>
              <a:avLst/>
              <a:gdLst/>
              <a:ahLst/>
              <a:cxnLst/>
              <a:rect l="l" t="t" r="r" b="b"/>
              <a:pathLst>
                <a:path w="175387" h="64643">
                  <a:moveTo>
                    <a:pt x="15367" y="0"/>
                  </a:moveTo>
                  <a:cubicBezTo>
                    <a:pt x="15367" y="0"/>
                    <a:pt x="15113" y="0"/>
                    <a:pt x="15113" y="254"/>
                  </a:cubicBezTo>
                  <a:cubicBezTo>
                    <a:pt x="10541" y="5334"/>
                    <a:pt x="7112" y="9906"/>
                    <a:pt x="4826" y="13843"/>
                  </a:cubicBezTo>
                  <a:cubicBezTo>
                    <a:pt x="2921" y="17272"/>
                    <a:pt x="1524" y="21209"/>
                    <a:pt x="0" y="24638"/>
                  </a:cubicBezTo>
                  <a:cubicBezTo>
                    <a:pt x="8001" y="28321"/>
                    <a:pt x="83058" y="62611"/>
                    <a:pt x="128651" y="64643"/>
                  </a:cubicBezTo>
                  <a:lnTo>
                    <a:pt x="130683" y="64643"/>
                  </a:lnTo>
                  <a:cubicBezTo>
                    <a:pt x="156464" y="64643"/>
                    <a:pt x="169291" y="40259"/>
                    <a:pt x="175387" y="18669"/>
                  </a:cubicBezTo>
                  <a:cubicBezTo>
                    <a:pt x="175387" y="18669"/>
                    <a:pt x="154432" y="55499"/>
                    <a:pt x="119253" y="55499"/>
                  </a:cubicBezTo>
                  <a:lnTo>
                    <a:pt x="118491" y="55499"/>
                  </a:lnTo>
                  <a:cubicBezTo>
                    <a:pt x="83058" y="54864"/>
                    <a:pt x="15367" y="0"/>
                    <a:pt x="15367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6233349" y="1747188"/>
            <a:ext cx="57055" cy="184880"/>
            <a:chOff x="0" y="0"/>
            <a:chExt cx="76073" cy="246507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76073" cy="246507"/>
            </a:xfrm>
            <a:custGeom>
              <a:avLst/>
              <a:gdLst/>
              <a:ahLst/>
              <a:cxnLst/>
              <a:rect l="l" t="t" r="r" b="b"/>
              <a:pathLst>
                <a:path w="76073" h="246507">
                  <a:moveTo>
                    <a:pt x="49911" y="0"/>
                  </a:moveTo>
                  <a:cubicBezTo>
                    <a:pt x="44196" y="0"/>
                    <a:pt x="38481" y="8255"/>
                    <a:pt x="33401" y="21336"/>
                  </a:cubicBezTo>
                  <a:cubicBezTo>
                    <a:pt x="31115" y="29210"/>
                    <a:pt x="28575" y="39370"/>
                    <a:pt x="24130" y="51943"/>
                  </a:cubicBezTo>
                  <a:cubicBezTo>
                    <a:pt x="19685" y="69723"/>
                    <a:pt x="15240" y="90170"/>
                    <a:pt x="11938" y="109474"/>
                  </a:cubicBezTo>
                  <a:cubicBezTo>
                    <a:pt x="3937" y="166878"/>
                    <a:pt x="0" y="238633"/>
                    <a:pt x="0" y="238633"/>
                  </a:cubicBezTo>
                  <a:lnTo>
                    <a:pt x="24130" y="246507"/>
                  </a:lnTo>
                  <a:lnTo>
                    <a:pt x="76073" y="3429"/>
                  </a:lnTo>
                  <a:lnTo>
                    <a:pt x="75565" y="3429"/>
                  </a:lnTo>
                  <a:cubicBezTo>
                    <a:pt x="67945" y="1524"/>
                    <a:pt x="58928" y="0"/>
                    <a:pt x="49911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5636674" y="2252307"/>
            <a:ext cx="405670" cy="670274"/>
            <a:chOff x="0" y="0"/>
            <a:chExt cx="540893" cy="893699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540893" cy="893699"/>
            </a:xfrm>
            <a:custGeom>
              <a:avLst/>
              <a:gdLst/>
              <a:ahLst/>
              <a:cxnLst/>
              <a:rect l="l" t="t" r="r" b="b"/>
              <a:pathLst>
                <a:path w="540893" h="893699">
                  <a:moveTo>
                    <a:pt x="213360" y="0"/>
                  </a:moveTo>
                  <a:cubicBezTo>
                    <a:pt x="344805" y="92583"/>
                    <a:pt x="469519" y="256413"/>
                    <a:pt x="431419" y="429641"/>
                  </a:cubicBezTo>
                  <a:cubicBezTo>
                    <a:pt x="383032" y="649859"/>
                    <a:pt x="99949" y="786892"/>
                    <a:pt x="0" y="829183"/>
                  </a:cubicBezTo>
                  <a:lnTo>
                    <a:pt x="134874" y="893699"/>
                  </a:lnTo>
                  <a:cubicBezTo>
                    <a:pt x="134874" y="893699"/>
                    <a:pt x="380746" y="723519"/>
                    <a:pt x="460883" y="540131"/>
                  </a:cubicBezTo>
                  <a:cubicBezTo>
                    <a:pt x="540893" y="356870"/>
                    <a:pt x="315087" y="16129"/>
                    <a:pt x="213360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5636674" y="2252307"/>
            <a:ext cx="352139" cy="621887"/>
            <a:chOff x="0" y="0"/>
            <a:chExt cx="469519" cy="829183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469519" cy="829183"/>
            </a:xfrm>
            <a:custGeom>
              <a:avLst/>
              <a:gdLst/>
              <a:ahLst/>
              <a:cxnLst/>
              <a:rect l="l" t="t" r="r" b="b"/>
              <a:pathLst>
                <a:path w="469519" h="829183">
                  <a:moveTo>
                    <a:pt x="213106" y="0"/>
                  </a:moveTo>
                  <a:cubicBezTo>
                    <a:pt x="213106" y="0"/>
                    <a:pt x="414782" y="179959"/>
                    <a:pt x="372872" y="382397"/>
                  </a:cubicBezTo>
                  <a:cubicBezTo>
                    <a:pt x="330581" y="585216"/>
                    <a:pt x="0" y="829183"/>
                    <a:pt x="0" y="829183"/>
                  </a:cubicBezTo>
                  <a:cubicBezTo>
                    <a:pt x="99949" y="786892"/>
                    <a:pt x="383032" y="649859"/>
                    <a:pt x="431419" y="429768"/>
                  </a:cubicBezTo>
                  <a:cubicBezTo>
                    <a:pt x="469519" y="256413"/>
                    <a:pt x="344805" y="92583"/>
                    <a:pt x="213360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6367556" y="2700835"/>
            <a:ext cx="37052" cy="39338"/>
            <a:chOff x="0" y="0"/>
            <a:chExt cx="49403" cy="52451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49403" cy="52451"/>
            </a:xfrm>
            <a:custGeom>
              <a:avLst/>
              <a:gdLst/>
              <a:ahLst/>
              <a:cxnLst/>
              <a:rect l="l" t="t" r="r" b="b"/>
              <a:pathLst>
                <a:path w="49403" h="52451">
                  <a:moveTo>
                    <a:pt x="49403" y="0"/>
                  </a:moveTo>
                  <a:lnTo>
                    <a:pt x="11303" y="38481"/>
                  </a:lnTo>
                  <a:cubicBezTo>
                    <a:pt x="7620" y="43307"/>
                    <a:pt x="3683" y="47752"/>
                    <a:pt x="0" y="52451"/>
                  </a:cubicBezTo>
                  <a:lnTo>
                    <a:pt x="49403" y="0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6260066" y="2307520"/>
            <a:ext cx="159830" cy="480822"/>
            <a:chOff x="0" y="0"/>
            <a:chExt cx="213106" cy="64109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13106" cy="641096"/>
            </a:xfrm>
            <a:custGeom>
              <a:avLst/>
              <a:gdLst/>
              <a:ahLst/>
              <a:cxnLst/>
              <a:rect l="l" t="t" r="r" b="b"/>
              <a:pathLst>
                <a:path w="213106" h="641096">
                  <a:moveTo>
                    <a:pt x="210185" y="0"/>
                  </a:moveTo>
                  <a:cubicBezTo>
                    <a:pt x="156210" y="0"/>
                    <a:pt x="44577" y="141605"/>
                    <a:pt x="22733" y="251841"/>
                  </a:cubicBezTo>
                  <a:cubicBezTo>
                    <a:pt x="0" y="364109"/>
                    <a:pt x="83312" y="641096"/>
                    <a:pt x="83312" y="641096"/>
                  </a:cubicBezTo>
                  <a:lnTo>
                    <a:pt x="143383" y="576707"/>
                  </a:lnTo>
                  <a:cubicBezTo>
                    <a:pt x="147066" y="572135"/>
                    <a:pt x="151003" y="567563"/>
                    <a:pt x="154686" y="562737"/>
                  </a:cubicBezTo>
                  <a:lnTo>
                    <a:pt x="120650" y="474218"/>
                  </a:lnTo>
                  <a:cubicBezTo>
                    <a:pt x="86360" y="385826"/>
                    <a:pt x="88392" y="98806"/>
                    <a:pt x="179705" y="20447"/>
                  </a:cubicBezTo>
                  <a:cubicBezTo>
                    <a:pt x="191262" y="10160"/>
                    <a:pt x="202692" y="3683"/>
                    <a:pt x="213106" y="254"/>
                  </a:cubicBezTo>
                  <a:cubicBezTo>
                    <a:pt x="212217" y="0"/>
                    <a:pt x="211201" y="0"/>
                    <a:pt x="210185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6324872" y="2307708"/>
            <a:ext cx="94964" cy="421958"/>
            <a:chOff x="0" y="0"/>
            <a:chExt cx="126619" cy="56261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26619" cy="562610"/>
            </a:xfrm>
            <a:custGeom>
              <a:avLst/>
              <a:gdLst/>
              <a:ahLst/>
              <a:cxnLst/>
              <a:rect l="l" t="t" r="r" b="b"/>
              <a:pathLst>
                <a:path w="126619" h="562610">
                  <a:moveTo>
                    <a:pt x="126619" y="0"/>
                  </a:moveTo>
                  <a:cubicBezTo>
                    <a:pt x="116205" y="3429"/>
                    <a:pt x="104775" y="9906"/>
                    <a:pt x="93218" y="20193"/>
                  </a:cubicBezTo>
                  <a:cubicBezTo>
                    <a:pt x="2032" y="98552"/>
                    <a:pt x="0" y="385572"/>
                    <a:pt x="34290" y="473964"/>
                  </a:cubicBezTo>
                  <a:lnTo>
                    <a:pt x="68199" y="562610"/>
                  </a:lnTo>
                  <a:lnTo>
                    <a:pt x="106299" y="524129"/>
                  </a:lnTo>
                  <a:cubicBezTo>
                    <a:pt x="106299" y="524129"/>
                    <a:pt x="51689" y="341122"/>
                    <a:pt x="45085" y="201422"/>
                  </a:cubicBezTo>
                  <a:cubicBezTo>
                    <a:pt x="38481" y="61722"/>
                    <a:pt x="126619" y="0"/>
                    <a:pt x="126619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6740999" y="2198999"/>
            <a:ext cx="125730" cy="85630"/>
            <a:chOff x="0" y="0"/>
            <a:chExt cx="167640" cy="114173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67640" cy="114173"/>
            </a:xfrm>
            <a:custGeom>
              <a:avLst/>
              <a:gdLst/>
              <a:ahLst/>
              <a:cxnLst/>
              <a:rect l="l" t="t" r="r" b="b"/>
              <a:pathLst>
                <a:path w="167640" h="114173">
                  <a:moveTo>
                    <a:pt x="82423" y="0"/>
                  </a:moveTo>
                  <a:cubicBezTo>
                    <a:pt x="54229" y="0"/>
                    <a:pt x="0" y="114173"/>
                    <a:pt x="0" y="114173"/>
                  </a:cubicBezTo>
                  <a:cubicBezTo>
                    <a:pt x="0" y="114173"/>
                    <a:pt x="55118" y="30480"/>
                    <a:pt x="92583" y="30480"/>
                  </a:cubicBezTo>
                  <a:cubicBezTo>
                    <a:pt x="93726" y="30480"/>
                    <a:pt x="94869" y="30480"/>
                    <a:pt x="95631" y="30734"/>
                  </a:cubicBezTo>
                  <a:cubicBezTo>
                    <a:pt x="133096" y="35941"/>
                    <a:pt x="167640" y="50292"/>
                    <a:pt x="167640" y="50292"/>
                  </a:cubicBezTo>
                  <a:cubicBezTo>
                    <a:pt x="167640" y="50292"/>
                    <a:pt x="111506" y="3683"/>
                    <a:pt x="83820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6740999" y="2176687"/>
            <a:ext cx="125730" cy="107918"/>
            <a:chOff x="0" y="0"/>
            <a:chExt cx="167640" cy="143891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67640" cy="143891"/>
            </a:xfrm>
            <a:custGeom>
              <a:avLst/>
              <a:gdLst/>
              <a:ahLst/>
              <a:cxnLst/>
              <a:rect l="l" t="t" r="r" b="b"/>
              <a:pathLst>
                <a:path w="167640" h="143891">
                  <a:moveTo>
                    <a:pt x="79502" y="0"/>
                  </a:moveTo>
                  <a:cubicBezTo>
                    <a:pt x="77597" y="0"/>
                    <a:pt x="75819" y="254"/>
                    <a:pt x="74168" y="889"/>
                  </a:cubicBezTo>
                  <a:cubicBezTo>
                    <a:pt x="44069" y="11557"/>
                    <a:pt x="0" y="143891"/>
                    <a:pt x="0" y="143891"/>
                  </a:cubicBezTo>
                  <a:cubicBezTo>
                    <a:pt x="0" y="143891"/>
                    <a:pt x="54229" y="29718"/>
                    <a:pt x="82423" y="29718"/>
                  </a:cubicBezTo>
                  <a:lnTo>
                    <a:pt x="83820" y="29718"/>
                  </a:lnTo>
                  <a:cubicBezTo>
                    <a:pt x="111506" y="33401"/>
                    <a:pt x="167640" y="80137"/>
                    <a:pt x="167640" y="80137"/>
                  </a:cubicBezTo>
                  <a:cubicBezTo>
                    <a:pt x="167640" y="80137"/>
                    <a:pt x="111252" y="0"/>
                    <a:pt x="79502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6925514" y="2112317"/>
            <a:ext cx="136017" cy="114681"/>
            <a:chOff x="0" y="0"/>
            <a:chExt cx="181356" cy="152908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81356" cy="152908"/>
            </a:xfrm>
            <a:custGeom>
              <a:avLst/>
              <a:gdLst/>
              <a:ahLst/>
              <a:cxnLst/>
              <a:rect l="l" t="t" r="r" b="b"/>
              <a:pathLst>
                <a:path w="181356" h="152908">
                  <a:moveTo>
                    <a:pt x="79375" y="0"/>
                  </a:moveTo>
                  <a:cubicBezTo>
                    <a:pt x="74803" y="0"/>
                    <a:pt x="70104" y="254"/>
                    <a:pt x="65659" y="1270"/>
                  </a:cubicBezTo>
                  <a:cubicBezTo>
                    <a:pt x="13335" y="12319"/>
                    <a:pt x="0" y="152908"/>
                    <a:pt x="0" y="152908"/>
                  </a:cubicBezTo>
                  <a:cubicBezTo>
                    <a:pt x="0" y="152908"/>
                    <a:pt x="31242" y="59436"/>
                    <a:pt x="74041" y="45212"/>
                  </a:cubicBezTo>
                  <a:cubicBezTo>
                    <a:pt x="85725" y="41275"/>
                    <a:pt x="99060" y="39878"/>
                    <a:pt x="112268" y="39878"/>
                  </a:cubicBezTo>
                  <a:cubicBezTo>
                    <a:pt x="147066" y="39878"/>
                    <a:pt x="181356" y="50038"/>
                    <a:pt x="181356" y="50038"/>
                  </a:cubicBezTo>
                  <a:cubicBezTo>
                    <a:pt x="181356" y="50038"/>
                    <a:pt x="128397" y="0"/>
                    <a:pt x="79375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6925514" y="2092036"/>
            <a:ext cx="136017" cy="134969"/>
            <a:chOff x="0" y="0"/>
            <a:chExt cx="181356" cy="179959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81356" cy="179959"/>
            </a:xfrm>
            <a:custGeom>
              <a:avLst/>
              <a:gdLst/>
              <a:ahLst/>
              <a:cxnLst/>
              <a:rect l="l" t="t" r="r" b="b"/>
              <a:pathLst>
                <a:path w="181356" h="179959">
                  <a:moveTo>
                    <a:pt x="72009" y="0"/>
                  </a:moveTo>
                  <a:cubicBezTo>
                    <a:pt x="63881" y="0"/>
                    <a:pt x="56388" y="2794"/>
                    <a:pt x="49657" y="9271"/>
                  </a:cubicBezTo>
                  <a:cubicBezTo>
                    <a:pt x="6858" y="50800"/>
                    <a:pt x="0" y="179959"/>
                    <a:pt x="0" y="179959"/>
                  </a:cubicBezTo>
                  <a:cubicBezTo>
                    <a:pt x="0" y="179959"/>
                    <a:pt x="13335" y="39370"/>
                    <a:pt x="65786" y="28321"/>
                  </a:cubicBezTo>
                  <a:cubicBezTo>
                    <a:pt x="70104" y="27178"/>
                    <a:pt x="74930" y="27051"/>
                    <a:pt x="79502" y="27051"/>
                  </a:cubicBezTo>
                  <a:cubicBezTo>
                    <a:pt x="128524" y="27051"/>
                    <a:pt x="181356" y="77089"/>
                    <a:pt x="181356" y="77089"/>
                  </a:cubicBezTo>
                  <a:cubicBezTo>
                    <a:pt x="181356" y="77089"/>
                    <a:pt x="118491" y="127"/>
                    <a:pt x="73025" y="127"/>
                  </a:cubicBezTo>
                  <a:cubicBezTo>
                    <a:pt x="72771" y="127"/>
                    <a:pt x="72390" y="0"/>
                    <a:pt x="72009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6839553" y="2304770"/>
            <a:ext cx="124873" cy="69247"/>
            <a:chOff x="0" y="0"/>
            <a:chExt cx="166497" cy="92329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166497" cy="92329"/>
            </a:xfrm>
            <a:custGeom>
              <a:avLst/>
              <a:gdLst/>
              <a:ahLst/>
              <a:cxnLst/>
              <a:rect l="l" t="t" r="r" b="b"/>
              <a:pathLst>
                <a:path w="166497" h="92329">
                  <a:moveTo>
                    <a:pt x="0" y="64770"/>
                  </a:moveTo>
                  <a:cubicBezTo>
                    <a:pt x="635" y="65151"/>
                    <a:pt x="1397" y="65405"/>
                    <a:pt x="2159" y="65786"/>
                  </a:cubicBezTo>
                  <a:cubicBezTo>
                    <a:pt x="1016" y="65278"/>
                    <a:pt x="254" y="65024"/>
                    <a:pt x="0" y="64770"/>
                  </a:cubicBezTo>
                  <a:close/>
                  <a:moveTo>
                    <a:pt x="131064" y="0"/>
                  </a:moveTo>
                  <a:cubicBezTo>
                    <a:pt x="131064" y="0"/>
                    <a:pt x="147193" y="70231"/>
                    <a:pt x="97028" y="81026"/>
                  </a:cubicBezTo>
                  <a:cubicBezTo>
                    <a:pt x="89662" y="82677"/>
                    <a:pt x="81915" y="83312"/>
                    <a:pt x="74422" y="83312"/>
                  </a:cubicBezTo>
                  <a:cubicBezTo>
                    <a:pt x="44323" y="83312"/>
                    <a:pt x="16129" y="72009"/>
                    <a:pt x="2032" y="65786"/>
                  </a:cubicBezTo>
                  <a:cubicBezTo>
                    <a:pt x="13081" y="70739"/>
                    <a:pt x="61468" y="92329"/>
                    <a:pt x="98679" y="92329"/>
                  </a:cubicBezTo>
                  <a:cubicBezTo>
                    <a:pt x="111506" y="92329"/>
                    <a:pt x="122809" y="89789"/>
                    <a:pt x="131064" y="83312"/>
                  </a:cubicBezTo>
                  <a:cubicBezTo>
                    <a:pt x="166497" y="55245"/>
                    <a:pt x="131064" y="0"/>
                    <a:pt x="131064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6839553" y="2304770"/>
            <a:ext cx="110490" cy="62484"/>
            <a:chOff x="0" y="0"/>
            <a:chExt cx="147320" cy="83312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47320" cy="83312"/>
            </a:xfrm>
            <a:custGeom>
              <a:avLst/>
              <a:gdLst/>
              <a:ahLst/>
              <a:cxnLst/>
              <a:rect l="l" t="t" r="r" b="b"/>
              <a:pathLst>
                <a:path w="147320" h="83312">
                  <a:moveTo>
                    <a:pt x="131064" y="0"/>
                  </a:moveTo>
                  <a:lnTo>
                    <a:pt x="0" y="64516"/>
                  </a:lnTo>
                  <a:lnTo>
                    <a:pt x="0" y="64770"/>
                  </a:lnTo>
                  <a:cubicBezTo>
                    <a:pt x="12954" y="70739"/>
                    <a:pt x="42799" y="83312"/>
                    <a:pt x="74549" y="83312"/>
                  </a:cubicBezTo>
                  <a:cubicBezTo>
                    <a:pt x="82169" y="83312"/>
                    <a:pt x="89916" y="82677"/>
                    <a:pt x="97155" y="81026"/>
                  </a:cubicBezTo>
                  <a:cubicBezTo>
                    <a:pt x="147320" y="70231"/>
                    <a:pt x="131064" y="0"/>
                    <a:pt x="131064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6940483" y="1795717"/>
            <a:ext cx="67913" cy="148304"/>
            <a:chOff x="0" y="0"/>
            <a:chExt cx="90551" cy="197739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90551" cy="197739"/>
            </a:xfrm>
            <a:custGeom>
              <a:avLst/>
              <a:gdLst/>
              <a:ahLst/>
              <a:cxnLst/>
              <a:rect l="l" t="t" r="r" b="b"/>
              <a:pathLst>
                <a:path w="90551" h="197739">
                  <a:moveTo>
                    <a:pt x="37084" y="0"/>
                  </a:moveTo>
                  <a:lnTo>
                    <a:pt x="0" y="197739"/>
                  </a:lnTo>
                  <a:lnTo>
                    <a:pt x="22860" y="183769"/>
                  </a:lnTo>
                  <a:lnTo>
                    <a:pt x="90551" y="9906"/>
                  </a:lnTo>
                  <a:lnTo>
                    <a:pt x="37084" y="0"/>
                  </a:ln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7103659" y="2153656"/>
            <a:ext cx="326422" cy="674370"/>
            <a:chOff x="0" y="0"/>
            <a:chExt cx="435229" cy="89916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435229" cy="899160"/>
            </a:xfrm>
            <a:custGeom>
              <a:avLst/>
              <a:gdLst/>
              <a:ahLst/>
              <a:cxnLst/>
              <a:rect l="l" t="t" r="r" b="b"/>
              <a:pathLst>
                <a:path w="435229" h="899160">
                  <a:moveTo>
                    <a:pt x="430784" y="794639"/>
                  </a:moveTo>
                  <a:cubicBezTo>
                    <a:pt x="412369" y="817753"/>
                    <a:pt x="397637" y="836295"/>
                    <a:pt x="386842" y="849884"/>
                  </a:cubicBezTo>
                  <a:lnTo>
                    <a:pt x="435229" y="797433"/>
                  </a:lnTo>
                  <a:cubicBezTo>
                    <a:pt x="435229" y="797433"/>
                    <a:pt x="433578" y="796544"/>
                    <a:pt x="430784" y="794639"/>
                  </a:cubicBezTo>
                  <a:close/>
                  <a:moveTo>
                    <a:pt x="215519" y="0"/>
                  </a:moveTo>
                  <a:cubicBezTo>
                    <a:pt x="40259" y="133477"/>
                    <a:pt x="0" y="546227"/>
                    <a:pt x="85471" y="681355"/>
                  </a:cubicBezTo>
                  <a:cubicBezTo>
                    <a:pt x="171069" y="816229"/>
                    <a:pt x="341376" y="899160"/>
                    <a:pt x="341376" y="899160"/>
                  </a:cubicBezTo>
                  <a:lnTo>
                    <a:pt x="362839" y="875919"/>
                  </a:lnTo>
                  <a:cubicBezTo>
                    <a:pt x="343789" y="865124"/>
                    <a:pt x="213868" y="785368"/>
                    <a:pt x="126238" y="612902"/>
                  </a:cubicBezTo>
                  <a:cubicBezTo>
                    <a:pt x="38608" y="440436"/>
                    <a:pt x="103378" y="128016"/>
                    <a:pt x="215519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7132781" y="2153656"/>
            <a:ext cx="294037" cy="656939"/>
            <a:chOff x="0" y="0"/>
            <a:chExt cx="392049" cy="875919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392049" cy="875919"/>
            </a:xfrm>
            <a:custGeom>
              <a:avLst/>
              <a:gdLst/>
              <a:ahLst/>
              <a:cxnLst/>
              <a:rect l="l" t="t" r="r" b="b"/>
              <a:pathLst>
                <a:path w="392049" h="875919">
                  <a:moveTo>
                    <a:pt x="176657" y="0"/>
                  </a:moveTo>
                  <a:cubicBezTo>
                    <a:pt x="64516" y="128016"/>
                    <a:pt x="0" y="440309"/>
                    <a:pt x="87503" y="612902"/>
                  </a:cubicBezTo>
                  <a:cubicBezTo>
                    <a:pt x="175006" y="785495"/>
                    <a:pt x="305054" y="865124"/>
                    <a:pt x="323977" y="875919"/>
                  </a:cubicBezTo>
                  <a:lnTo>
                    <a:pt x="348107" y="849884"/>
                  </a:lnTo>
                  <a:cubicBezTo>
                    <a:pt x="358902" y="836295"/>
                    <a:pt x="373634" y="817753"/>
                    <a:pt x="392049" y="794639"/>
                  </a:cubicBezTo>
                  <a:cubicBezTo>
                    <a:pt x="358267" y="770509"/>
                    <a:pt x="138430" y="609092"/>
                    <a:pt x="89154" y="443611"/>
                  </a:cubicBezTo>
                  <a:cubicBezTo>
                    <a:pt x="35560" y="264033"/>
                    <a:pt x="176657" y="127"/>
                    <a:pt x="176657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7523939" y="2525316"/>
            <a:ext cx="27527" cy="72866"/>
            <a:chOff x="0" y="0"/>
            <a:chExt cx="36703" cy="97155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36703" cy="97155"/>
            </a:xfrm>
            <a:custGeom>
              <a:avLst/>
              <a:gdLst/>
              <a:ahLst/>
              <a:cxnLst/>
              <a:rect l="l" t="t" r="r" b="b"/>
              <a:pathLst>
                <a:path w="36703" h="97155">
                  <a:moveTo>
                    <a:pt x="0" y="55245"/>
                  </a:moveTo>
                  <a:lnTo>
                    <a:pt x="0" y="55499"/>
                  </a:lnTo>
                  <a:lnTo>
                    <a:pt x="18542" y="84963"/>
                  </a:lnTo>
                  <a:lnTo>
                    <a:pt x="0" y="55245"/>
                  </a:lnTo>
                  <a:close/>
                  <a:moveTo>
                    <a:pt x="18542" y="84963"/>
                  </a:moveTo>
                  <a:lnTo>
                    <a:pt x="18923" y="85471"/>
                  </a:lnTo>
                  <a:cubicBezTo>
                    <a:pt x="18923" y="85471"/>
                    <a:pt x="18923" y="85471"/>
                    <a:pt x="18923" y="85471"/>
                  </a:cubicBezTo>
                  <a:lnTo>
                    <a:pt x="18542" y="84963"/>
                  </a:lnTo>
                  <a:close/>
                  <a:moveTo>
                    <a:pt x="36703" y="0"/>
                  </a:moveTo>
                  <a:cubicBezTo>
                    <a:pt x="27432" y="51308"/>
                    <a:pt x="19050" y="85217"/>
                    <a:pt x="18923" y="85471"/>
                  </a:cubicBezTo>
                  <a:lnTo>
                    <a:pt x="26289" y="97155"/>
                  </a:lnTo>
                  <a:lnTo>
                    <a:pt x="36703" y="0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7443633" y="2439010"/>
            <a:ext cx="80296" cy="127921"/>
            <a:chOff x="0" y="0"/>
            <a:chExt cx="107061" cy="170561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07061" cy="170561"/>
            </a:xfrm>
            <a:custGeom>
              <a:avLst/>
              <a:gdLst/>
              <a:ahLst/>
              <a:cxnLst/>
              <a:rect l="l" t="t" r="r" b="b"/>
              <a:pathLst>
                <a:path w="107061" h="170561">
                  <a:moveTo>
                    <a:pt x="0" y="0"/>
                  </a:moveTo>
                  <a:lnTo>
                    <a:pt x="107061" y="170561"/>
                  </a:lnTo>
                  <a:lnTo>
                    <a:pt x="107061" y="170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7443633" y="2439010"/>
            <a:ext cx="107823" cy="150400"/>
            <a:chOff x="0" y="0"/>
            <a:chExt cx="143764" cy="200533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143764" cy="200533"/>
            </a:xfrm>
            <a:custGeom>
              <a:avLst/>
              <a:gdLst/>
              <a:ahLst/>
              <a:cxnLst/>
              <a:rect l="l" t="t" r="r" b="b"/>
              <a:pathLst>
                <a:path w="143764" h="200533">
                  <a:moveTo>
                    <a:pt x="0" y="0"/>
                  </a:moveTo>
                  <a:lnTo>
                    <a:pt x="107061" y="170307"/>
                  </a:lnTo>
                  <a:lnTo>
                    <a:pt x="125984" y="200533"/>
                  </a:lnTo>
                  <a:cubicBezTo>
                    <a:pt x="125984" y="200533"/>
                    <a:pt x="134493" y="166624"/>
                    <a:pt x="143764" y="1150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6660879" y="2482415"/>
            <a:ext cx="249650" cy="441293"/>
            <a:chOff x="0" y="0"/>
            <a:chExt cx="332867" cy="588391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332867" cy="588391"/>
            </a:xfrm>
            <a:custGeom>
              <a:avLst/>
              <a:gdLst/>
              <a:ahLst/>
              <a:cxnLst/>
              <a:rect l="l" t="t" r="r" b="b"/>
              <a:pathLst>
                <a:path w="332867" h="588391">
                  <a:moveTo>
                    <a:pt x="48006" y="0"/>
                  </a:moveTo>
                  <a:cubicBezTo>
                    <a:pt x="31369" y="0"/>
                    <a:pt x="15240" y="3683"/>
                    <a:pt x="0" y="11303"/>
                  </a:cubicBezTo>
                  <a:cubicBezTo>
                    <a:pt x="3683" y="10160"/>
                    <a:pt x="7239" y="9017"/>
                    <a:pt x="10922" y="8255"/>
                  </a:cubicBezTo>
                  <a:cubicBezTo>
                    <a:pt x="18923" y="6223"/>
                    <a:pt x="26162" y="5334"/>
                    <a:pt x="33655" y="5334"/>
                  </a:cubicBezTo>
                  <a:cubicBezTo>
                    <a:pt x="146177" y="5334"/>
                    <a:pt x="211836" y="217551"/>
                    <a:pt x="211836" y="217551"/>
                  </a:cubicBezTo>
                  <a:lnTo>
                    <a:pt x="174371" y="204470"/>
                  </a:lnTo>
                  <a:lnTo>
                    <a:pt x="79756" y="171577"/>
                  </a:lnTo>
                  <a:lnTo>
                    <a:pt x="190627" y="251714"/>
                  </a:lnTo>
                  <a:cubicBezTo>
                    <a:pt x="200787" y="332232"/>
                    <a:pt x="174371" y="493395"/>
                    <a:pt x="174371" y="493395"/>
                  </a:cubicBezTo>
                  <a:lnTo>
                    <a:pt x="137414" y="536194"/>
                  </a:lnTo>
                  <a:cubicBezTo>
                    <a:pt x="137414" y="536194"/>
                    <a:pt x="135128" y="534924"/>
                    <a:pt x="131191" y="532257"/>
                  </a:cubicBezTo>
                  <a:lnTo>
                    <a:pt x="126873" y="536194"/>
                  </a:lnTo>
                  <a:lnTo>
                    <a:pt x="211836" y="588391"/>
                  </a:lnTo>
                  <a:cubicBezTo>
                    <a:pt x="211836" y="588391"/>
                    <a:pt x="332867" y="373380"/>
                    <a:pt x="301625" y="246253"/>
                  </a:cubicBezTo>
                  <a:cubicBezTo>
                    <a:pt x="274955" y="136398"/>
                    <a:pt x="152654" y="0"/>
                    <a:pt x="48006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6660879" y="2486382"/>
            <a:ext cx="158877" cy="398241"/>
            <a:chOff x="0" y="0"/>
            <a:chExt cx="211836" cy="530987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11836" cy="530987"/>
            </a:xfrm>
            <a:custGeom>
              <a:avLst/>
              <a:gdLst/>
              <a:ahLst/>
              <a:cxnLst/>
              <a:rect l="l" t="t" r="r" b="b"/>
              <a:pathLst>
                <a:path w="211836" h="530987">
                  <a:moveTo>
                    <a:pt x="33655" y="0"/>
                  </a:moveTo>
                  <a:cubicBezTo>
                    <a:pt x="26162" y="0"/>
                    <a:pt x="18923" y="889"/>
                    <a:pt x="10922" y="2921"/>
                  </a:cubicBezTo>
                  <a:cubicBezTo>
                    <a:pt x="7239" y="3810"/>
                    <a:pt x="3683" y="4826"/>
                    <a:pt x="0" y="5969"/>
                  </a:cubicBezTo>
                  <a:cubicBezTo>
                    <a:pt x="0" y="5969"/>
                    <a:pt x="1651" y="5715"/>
                    <a:pt x="4826" y="5715"/>
                  </a:cubicBezTo>
                  <a:cubicBezTo>
                    <a:pt x="22225" y="5715"/>
                    <a:pt x="82423" y="11049"/>
                    <a:pt x="124587" y="82169"/>
                  </a:cubicBezTo>
                  <a:cubicBezTo>
                    <a:pt x="174879" y="165481"/>
                    <a:pt x="174371" y="198882"/>
                    <a:pt x="174371" y="199136"/>
                  </a:cubicBezTo>
                  <a:lnTo>
                    <a:pt x="211836" y="212217"/>
                  </a:lnTo>
                  <a:cubicBezTo>
                    <a:pt x="211836" y="212217"/>
                    <a:pt x="146050" y="0"/>
                    <a:pt x="33655" y="0"/>
                  </a:cubicBezTo>
                  <a:close/>
                  <a:moveTo>
                    <a:pt x="190627" y="246507"/>
                  </a:moveTo>
                  <a:lnTo>
                    <a:pt x="174371" y="488188"/>
                  </a:lnTo>
                  <a:cubicBezTo>
                    <a:pt x="174371" y="488188"/>
                    <a:pt x="200787" y="327025"/>
                    <a:pt x="190627" y="246507"/>
                  </a:cubicBezTo>
                  <a:close/>
                  <a:moveTo>
                    <a:pt x="174371" y="488188"/>
                  </a:moveTo>
                  <a:lnTo>
                    <a:pt x="131064" y="527050"/>
                  </a:lnTo>
                  <a:cubicBezTo>
                    <a:pt x="135001" y="529590"/>
                    <a:pt x="137287" y="530987"/>
                    <a:pt x="137287" y="530987"/>
                  </a:cubicBezTo>
                  <a:lnTo>
                    <a:pt x="174244" y="488188"/>
                  </a:ln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5923786" y="2072071"/>
            <a:ext cx="154876" cy="122015"/>
            <a:chOff x="0" y="0"/>
            <a:chExt cx="206502" cy="162687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206502" cy="162687"/>
            </a:xfrm>
            <a:custGeom>
              <a:avLst/>
              <a:gdLst/>
              <a:ahLst/>
              <a:cxnLst/>
              <a:rect l="l" t="t" r="r" b="b"/>
              <a:pathLst>
                <a:path w="206502" h="162687">
                  <a:moveTo>
                    <a:pt x="96774" y="0"/>
                  </a:moveTo>
                  <a:cubicBezTo>
                    <a:pt x="101854" y="0"/>
                    <a:pt x="107061" y="1016"/>
                    <a:pt x="112395" y="3175"/>
                  </a:cubicBezTo>
                  <a:cubicBezTo>
                    <a:pt x="176911" y="29845"/>
                    <a:pt x="206502" y="162687"/>
                    <a:pt x="206502" y="162687"/>
                  </a:cubicBezTo>
                  <a:cubicBezTo>
                    <a:pt x="206502" y="162687"/>
                    <a:pt x="141224" y="46228"/>
                    <a:pt x="104267" y="46228"/>
                  </a:cubicBezTo>
                  <a:cubicBezTo>
                    <a:pt x="104013" y="46228"/>
                    <a:pt x="103759" y="46228"/>
                    <a:pt x="103378" y="46228"/>
                  </a:cubicBezTo>
                  <a:cubicBezTo>
                    <a:pt x="66548" y="48260"/>
                    <a:pt x="0" y="123825"/>
                    <a:pt x="0" y="123825"/>
                  </a:cubicBezTo>
                  <a:cubicBezTo>
                    <a:pt x="0" y="123825"/>
                    <a:pt x="40513" y="0"/>
                    <a:pt x="96774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5931036" y="2106755"/>
            <a:ext cx="147733" cy="87344"/>
            <a:chOff x="0" y="0"/>
            <a:chExt cx="196977" cy="116459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196977" cy="116459"/>
            </a:xfrm>
            <a:custGeom>
              <a:avLst/>
              <a:gdLst/>
              <a:ahLst/>
              <a:cxnLst/>
              <a:rect l="l" t="t" r="r" b="b"/>
              <a:pathLst>
                <a:path w="196977" h="116459">
                  <a:moveTo>
                    <a:pt x="94615" y="0"/>
                  </a:moveTo>
                  <a:cubicBezTo>
                    <a:pt x="131826" y="0"/>
                    <a:pt x="196977" y="116459"/>
                    <a:pt x="196977" y="116459"/>
                  </a:cubicBezTo>
                  <a:cubicBezTo>
                    <a:pt x="196977" y="116459"/>
                    <a:pt x="129286" y="35179"/>
                    <a:pt x="98679" y="35179"/>
                  </a:cubicBezTo>
                  <a:cubicBezTo>
                    <a:pt x="73660" y="35179"/>
                    <a:pt x="19304" y="58674"/>
                    <a:pt x="0" y="67056"/>
                  </a:cubicBezTo>
                  <a:cubicBezTo>
                    <a:pt x="19558" y="46482"/>
                    <a:pt x="65405" y="1397"/>
                    <a:pt x="93726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5925724" y="2087631"/>
            <a:ext cx="152971" cy="106490"/>
            <a:chOff x="0" y="0"/>
            <a:chExt cx="203962" cy="141986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03962" cy="141986"/>
            </a:xfrm>
            <a:custGeom>
              <a:avLst/>
              <a:gdLst/>
              <a:ahLst/>
              <a:cxnLst/>
              <a:rect l="l" t="t" r="r" b="b"/>
              <a:pathLst>
                <a:path w="203962" h="141986">
                  <a:moveTo>
                    <a:pt x="101981" y="0"/>
                  </a:moveTo>
                  <a:cubicBezTo>
                    <a:pt x="103378" y="0"/>
                    <a:pt x="104521" y="0"/>
                    <a:pt x="105664" y="254"/>
                  </a:cubicBezTo>
                  <a:cubicBezTo>
                    <a:pt x="133604" y="9398"/>
                    <a:pt x="203962" y="141986"/>
                    <a:pt x="203962" y="141986"/>
                  </a:cubicBezTo>
                  <a:cubicBezTo>
                    <a:pt x="203962" y="141986"/>
                    <a:pt x="138811" y="25400"/>
                    <a:pt x="101600" y="25400"/>
                  </a:cubicBezTo>
                  <a:lnTo>
                    <a:pt x="100838" y="25400"/>
                  </a:lnTo>
                  <a:cubicBezTo>
                    <a:pt x="72517" y="26924"/>
                    <a:pt x="26543" y="72009"/>
                    <a:pt x="7112" y="92583"/>
                  </a:cubicBezTo>
                  <a:cubicBezTo>
                    <a:pt x="2540" y="94615"/>
                    <a:pt x="0" y="96012"/>
                    <a:pt x="0" y="96012"/>
                  </a:cubicBezTo>
                  <a:cubicBezTo>
                    <a:pt x="0" y="96012"/>
                    <a:pt x="71374" y="0"/>
                    <a:pt x="101981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sp>
        <p:nvSpPr>
          <p:cNvPr id="128" name="TextBox 128"/>
          <p:cNvSpPr txBox="1"/>
          <p:nvPr/>
        </p:nvSpPr>
        <p:spPr>
          <a:xfrm>
            <a:off x="9313564" y="6819700"/>
            <a:ext cx="333750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>
                <a:solidFill>
                  <a:srgbClr val="FFFFFF"/>
                </a:solidFill>
                <a:latin typeface="Roboto Condensed Light"/>
              </a:rPr>
              <a:t>What will we do?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502" y="-25432"/>
            <a:ext cx="10345293" cy="10312432"/>
            <a:chOff x="0" y="0"/>
            <a:chExt cx="13793724" cy="13749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93724" cy="13749910"/>
            </a:xfrm>
            <a:custGeom>
              <a:avLst/>
              <a:gdLst/>
              <a:ahLst/>
              <a:cxnLst/>
              <a:rect l="l" t="t" r="r" b="b"/>
              <a:pathLst>
                <a:path w="13793724" h="13749910">
                  <a:moveTo>
                    <a:pt x="9198229" y="0"/>
                  </a:moveTo>
                  <a:cubicBezTo>
                    <a:pt x="8705977" y="317500"/>
                    <a:pt x="8286497" y="773303"/>
                    <a:pt x="7985633" y="1316736"/>
                  </a:cubicBezTo>
                  <a:cubicBezTo>
                    <a:pt x="7176389" y="2742692"/>
                    <a:pt x="7886700" y="4380230"/>
                    <a:pt x="7661910" y="5985256"/>
                  </a:cubicBezTo>
                  <a:cubicBezTo>
                    <a:pt x="7364476" y="8093202"/>
                    <a:pt x="4853686" y="7954645"/>
                    <a:pt x="3429889" y="8235442"/>
                  </a:cubicBezTo>
                  <a:cubicBezTo>
                    <a:pt x="2488057" y="8421624"/>
                    <a:pt x="1556385" y="8873744"/>
                    <a:pt x="875665" y="9628505"/>
                  </a:cubicBezTo>
                  <a:cubicBezTo>
                    <a:pt x="323977" y="10237851"/>
                    <a:pt x="119253" y="11065510"/>
                    <a:pt x="86233" y="11904345"/>
                  </a:cubicBezTo>
                  <a:cubicBezTo>
                    <a:pt x="76200" y="12185396"/>
                    <a:pt x="0" y="13749910"/>
                    <a:pt x="423164" y="13749910"/>
                  </a:cubicBezTo>
                  <a:lnTo>
                    <a:pt x="13793724" y="13749910"/>
                  </a:lnTo>
                  <a:lnTo>
                    <a:pt x="1379372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56971" y="2537213"/>
            <a:ext cx="12352634" cy="317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4000">
                <a:solidFill>
                  <a:srgbClr val="000000"/>
                </a:solidFill>
                <a:latin typeface="Roboto Condensed Bold"/>
              </a:rPr>
              <a:t>Statistics:</a:t>
            </a:r>
          </a:p>
          <a:p>
            <a:pPr algn="l">
              <a:lnSpc>
                <a:spcPts val="3600"/>
              </a:lnSpc>
            </a:pPr>
            <a:r>
              <a:rPr lang="en-US" sz="3200">
                <a:solidFill>
                  <a:srgbClr val="000000"/>
                </a:solidFill>
                <a:latin typeface="Roboto Condensed"/>
              </a:rPr>
              <a:t>Dating Services - Vietnam, , n.d.. [Online]. Available: </a:t>
            </a:r>
            <a:r>
              <a:rPr lang="en-US" sz="3200" u="sng">
                <a:solidFill>
                  <a:srgbClr val="0000FF"/>
                </a:solidFill>
                <a:latin typeface="Roboto Condensed"/>
                <a:hlinkClick r:id="rId3" tooltip="https://www.statista.com/outlook/dmo/eservices/dating-services/vietnam"/>
              </a:rPr>
              <a:t>https://www.statista.com/outlook/dmo/eservices/dating-services/vietnam</a:t>
            </a:r>
          </a:p>
          <a:p>
            <a:pPr algn="l">
              <a:lnSpc>
                <a:spcPts val="3599"/>
              </a:lnSpc>
            </a:pPr>
            <a:endParaRPr lang="en-US" sz="3200" u="sng">
              <a:solidFill>
                <a:srgbClr val="0000FF"/>
              </a:solidFill>
              <a:latin typeface="Roboto Condensed"/>
              <a:hlinkClick r:id="rId3" tooltip="https://www.statista.com/outlook/dmo/eservices/dating-services/vietnam"/>
            </a:endParaRPr>
          </a:p>
          <a:p>
            <a:pPr algn="l">
              <a:lnSpc>
                <a:spcPts val="3600"/>
              </a:lnSpc>
            </a:pPr>
            <a:r>
              <a:rPr lang="en-US" sz="4000">
                <a:solidFill>
                  <a:srgbClr val="000000"/>
                </a:solidFill>
                <a:latin typeface="Roboto Condensed Bold"/>
              </a:rPr>
              <a:t>Slides template:</a:t>
            </a:r>
          </a:p>
          <a:p>
            <a:pPr algn="l">
              <a:lnSpc>
                <a:spcPts val="3600"/>
              </a:lnSpc>
            </a:pPr>
            <a:r>
              <a:rPr lang="en-US" sz="3200">
                <a:solidFill>
                  <a:srgbClr val="000000"/>
                </a:solidFill>
                <a:latin typeface="Roboto Condensed"/>
              </a:rPr>
              <a:t>Dating app pitch deck, slidesgo. Available:</a:t>
            </a:r>
          </a:p>
          <a:p>
            <a:pPr algn="l">
              <a:lnSpc>
                <a:spcPts val="3600"/>
              </a:lnSpc>
            </a:pPr>
            <a:r>
              <a:rPr lang="en-US" sz="3200" u="sng">
                <a:solidFill>
                  <a:srgbClr val="0000FF"/>
                </a:solidFill>
                <a:latin typeface="Roboto Condensed"/>
                <a:hlinkClick r:id="rId4" tooltip="https://slidesgo.com/theme/dating-app-pitch-deck"/>
              </a:rPr>
              <a:t>https://slidesgo.com/theme/dating-app-pitch-deck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" y="1276904"/>
            <a:ext cx="3494373" cy="33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References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444409" y="3510630"/>
            <a:ext cx="3368517" cy="2844927"/>
            <a:chOff x="0" y="0"/>
            <a:chExt cx="4491356" cy="37932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91355" cy="3793236"/>
            </a:xfrm>
            <a:custGeom>
              <a:avLst/>
              <a:gdLst/>
              <a:ahLst/>
              <a:cxnLst/>
              <a:rect l="l" t="t" r="r" b="b"/>
              <a:pathLst>
                <a:path w="4491355" h="3793236">
                  <a:moveTo>
                    <a:pt x="2661158" y="0"/>
                  </a:moveTo>
                  <a:cubicBezTo>
                    <a:pt x="1650365" y="0"/>
                    <a:pt x="830834" y="849503"/>
                    <a:pt x="830834" y="1896872"/>
                  </a:cubicBezTo>
                  <a:cubicBezTo>
                    <a:pt x="830834" y="1954911"/>
                    <a:pt x="833628" y="2013077"/>
                    <a:pt x="838454" y="2070100"/>
                  </a:cubicBezTo>
                  <a:lnTo>
                    <a:pt x="0" y="2658491"/>
                  </a:lnTo>
                  <a:lnTo>
                    <a:pt x="956818" y="2589784"/>
                  </a:lnTo>
                  <a:cubicBezTo>
                    <a:pt x="1223772" y="3294507"/>
                    <a:pt x="1886458" y="3793236"/>
                    <a:pt x="2661158" y="3793236"/>
                  </a:cubicBezTo>
                  <a:cubicBezTo>
                    <a:pt x="3671697" y="3793236"/>
                    <a:pt x="4491355" y="2944241"/>
                    <a:pt x="4491355" y="1896745"/>
                  </a:cubicBezTo>
                  <a:cubicBezTo>
                    <a:pt x="4491355" y="849249"/>
                    <a:pt x="3671697" y="0"/>
                    <a:pt x="26611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589150" y="6743418"/>
            <a:ext cx="3717035" cy="3550253"/>
            <a:chOff x="0" y="0"/>
            <a:chExt cx="4956047" cy="47336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56048" cy="4733671"/>
            </a:xfrm>
            <a:custGeom>
              <a:avLst/>
              <a:gdLst/>
              <a:ahLst/>
              <a:cxnLst/>
              <a:rect l="l" t="t" r="r" b="b"/>
              <a:pathLst>
                <a:path w="4956048" h="4733671">
                  <a:moveTo>
                    <a:pt x="4956048" y="0"/>
                  </a:moveTo>
                  <a:cubicBezTo>
                    <a:pt x="4956048" y="0"/>
                    <a:pt x="3716147" y="147320"/>
                    <a:pt x="3504184" y="147320"/>
                  </a:cubicBezTo>
                  <a:cubicBezTo>
                    <a:pt x="3492500" y="147320"/>
                    <a:pt x="3483864" y="146939"/>
                    <a:pt x="3478784" y="146050"/>
                  </a:cubicBezTo>
                  <a:cubicBezTo>
                    <a:pt x="3467100" y="143764"/>
                    <a:pt x="3443351" y="121666"/>
                    <a:pt x="3410077" y="85090"/>
                  </a:cubicBezTo>
                  <a:lnTo>
                    <a:pt x="1826895" y="615061"/>
                  </a:lnTo>
                  <a:cubicBezTo>
                    <a:pt x="1807591" y="667004"/>
                    <a:pt x="1774825" y="713994"/>
                    <a:pt x="1731264" y="750570"/>
                  </a:cubicBezTo>
                  <a:cubicBezTo>
                    <a:pt x="1467358" y="970026"/>
                    <a:pt x="887857" y="1446784"/>
                    <a:pt x="720852" y="1531366"/>
                  </a:cubicBezTo>
                  <a:cubicBezTo>
                    <a:pt x="502920" y="1641983"/>
                    <a:pt x="229743" y="1895856"/>
                    <a:pt x="114554" y="2396998"/>
                  </a:cubicBezTo>
                  <a:cubicBezTo>
                    <a:pt x="0" y="2898013"/>
                    <a:pt x="114554" y="4733671"/>
                    <a:pt x="114554" y="4733671"/>
                  </a:cubicBezTo>
                  <a:lnTo>
                    <a:pt x="4956048" y="4733671"/>
                  </a:lnTo>
                  <a:lnTo>
                    <a:pt x="4956048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134203" y="7509074"/>
            <a:ext cx="537210" cy="560832"/>
            <a:chOff x="0" y="0"/>
            <a:chExt cx="716280" cy="7477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16280" cy="747776"/>
            </a:xfrm>
            <a:custGeom>
              <a:avLst/>
              <a:gdLst/>
              <a:ahLst/>
              <a:cxnLst/>
              <a:rect l="l" t="t" r="r" b="b"/>
              <a:pathLst>
                <a:path w="716280" h="747776">
                  <a:moveTo>
                    <a:pt x="578612" y="0"/>
                  </a:moveTo>
                  <a:cubicBezTo>
                    <a:pt x="547497" y="0"/>
                    <a:pt x="98552" y="175895"/>
                    <a:pt x="52070" y="213614"/>
                  </a:cubicBezTo>
                  <a:cubicBezTo>
                    <a:pt x="5715" y="250571"/>
                    <a:pt x="0" y="274955"/>
                    <a:pt x="0" y="282702"/>
                  </a:cubicBezTo>
                  <a:cubicBezTo>
                    <a:pt x="0" y="290322"/>
                    <a:pt x="182499" y="747776"/>
                    <a:pt x="182499" y="747776"/>
                  </a:cubicBezTo>
                  <a:cubicBezTo>
                    <a:pt x="182499" y="747776"/>
                    <a:pt x="716280" y="396621"/>
                    <a:pt x="708660" y="389001"/>
                  </a:cubicBezTo>
                  <a:cubicBezTo>
                    <a:pt x="700405" y="381000"/>
                    <a:pt x="651129" y="51435"/>
                    <a:pt x="648970" y="38735"/>
                  </a:cubicBezTo>
                  <a:cubicBezTo>
                    <a:pt x="646176" y="25400"/>
                    <a:pt x="609600" y="0"/>
                    <a:pt x="578739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147964" y="7558390"/>
            <a:ext cx="454628" cy="513683"/>
            <a:chOff x="0" y="0"/>
            <a:chExt cx="606171" cy="6849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6171" cy="684911"/>
            </a:xfrm>
            <a:custGeom>
              <a:avLst/>
              <a:gdLst/>
              <a:ahLst/>
              <a:cxnLst/>
              <a:rect l="l" t="t" r="r" b="b"/>
              <a:pathLst>
                <a:path w="606171" h="684911">
                  <a:moveTo>
                    <a:pt x="464566" y="0"/>
                  </a:moveTo>
                  <a:cubicBezTo>
                    <a:pt x="439547" y="0"/>
                    <a:pt x="79121" y="141732"/>
                    <a:pt x="41529" y="172085"/>
                  </a:cubicBezTo>
                  <a:cubicBezTo>
                    <a:pt x="4445" y="202057"/>
                    <a:pt x="0" y="220726"/>
                    <a:pt x="0" y="227457"/>
                  </a:cubicBezTo>
                  <a:cubicBezTo>
                    <a:pt x="0" y="233680"/>
                    <a:pt x="177927" y="684911"/>
                    <a:pt x="177927" y="684911"/>
                  </a:cubicBezTo>
                  <a:cubicBezTo>
                    <a:pt x="177927" y="684911"/>
                    <a:pt x="606171" y="402717"/>
                    <a:pt x="600075" y="396113"/>
                  </a:cubicBezTo>
                  <a:cubicBezTo>
                    <a:pt x="593852" y="390144"/>
                    <a:pt x="523113" y="41656"/>
                    <a:pt x="520954" y="31750"/>
                  </a:cubicBezTo>
                  <a:cubicBezTo>
                    <a:pt x="518668" y="21209"/>
                    <a:pt x="489839" y="0"/>
                    <a:pt x="464566" y="0"/>
                  </a:cubicBezTo>
                  <a:close/>
                </a:path>
              </a:pathLst>
            </a:custGeom>
            <a:solidFill>
              <a:srgbClr val="130A1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840181" y="5850370"/>
            <a:ext cx="1047750" cy="1010126"/>
            <a:chOff x="0" y="0"/>
            <a:chExt cx="1397000" cy="13468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7000" cy="1346835"/>
            </a:xfrm>
            <a:custGeom>
              <a:avLst/>
              <a:gdLst/>
              <a:ahLst/>
              <a:cxnLst/>
              <a:rect l="l" t="t" r="r" b="b"/>
              <a:pathLst>
                <a:path w="1397000" h="1346835">
                  <a:moveTo>
                    <a:pt x="808609" y="0"/>
                  </a:moveTo>
                  <a:lnTo>
                    <a:pt x="0" y="287782"/>
                  </a:lnTo>
                  <a:cubicBezTo>
                    <a:pt x="0" y="287782"/>
                    <a:pt x="81788" y="894207"/>
                    <a:pt x="139446" y="1346835"/>
                  </a:cubicBezTo>
                  <a:lnTo>
                    <a:pt x="1397000" y="831850"/>
                  </a:lnTo>
                  <a:cubicBezTo>
                    <a:pt x="1120013" y="453517"/>
                    <a:pt x="808609" y="0"/>
                    <a:pt x="808609" y="0"/>
                  </a:cubicBezTo>
                  <a:close/>
                </a:path>
              </a:pathLst>
            </a:custGeom>
            <a:solidFill>
              <a:srgbClr val="FF9857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944709" y="6474256"/>
            <a:ext cx="1202055" cy="730472"/>
            <a:chOff x="0" y="0"/>
            <a:chExt cx="1602741" cy="9739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02740" cy="973963"/>
            </a:xfrm>
            <a:custGeom>
              <a:avLst/>
              <a:gdLst/>
              <a:ahLst/>
              <a:cxnLst/>
              <a:rect l="l" t="t" r="r" b="b"/>
              <a:pathLst>
                <a:path w="1602740" h="973963">
                  <a:moveTo>
                    <a:pt x="1257681" y="0"/>
                  </a:moveTo>
                  <a:lnTo>
                    <a:pt x="0" y="514858"/>
                  </a:lnTo>
                  <a:cubicBezTo>
                    <a:pt x="14986" y="632206"/>
                    <a:pt x="28321" y="738251"/>
                    <a:pt x="38227" y="821817"/>
                  </a:cubicBezTo>
                  <a:cubicBezTo>
                    <a:pt x="44196" y="874395"/>
                    <a:pt x="37592" y="926211"/>
                    <a:pt x="19304" y="973963"/>
                  </a:cubicBezTo>
                  <a:lnTo>
                    <a:pt x="1602740" y="443992"/>
                  </a:lnTo>
                  <a:cubicBezTo>
                    <a:pt x="1524127" y="357759"/>
                    <a:pt x="1395476" y="187960"/>
                    <a:pt x="125768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275288" y="5300729"/>
            <a:ext cx="1355884" cy="1401604"/>
            <a:chOff x="0" y="0"/>
            <a:chExt cx="1807845" cy="18688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07845" cy="1868805"/>
            </a:xfrm>
            <a:custGeom>
              <a:avLst/>
              <a:gdLst/>
              <a:ahLst/>
              <a:cxnLst/>
              <a:rect l="l" t="t" r="r" b="b"/>
              <a:pathLst>
                <a:path w="1807845" h="1868805">
                  <a:moveTo>
                    <a:pt x="788797" y="0"/>
                  </a:moveTo>
                  <a:cubicBezTo>
                    <a:pt x="768985" y="0"/>
                    <a:pt x="749935" y="127"/>
                    <a:pt x="732155" y="635"/>
                  </a:cubicBezTo>
                  <a:cubicBezTo>
                    <a:pt x="527558" y="6223"/>
                    <a:pt x="218948" y="93091"/>
                    <a:pt x="109474" y="280670"/>
                  </a:cubicBezTo>
                  <a:cubicBezTo>
                    <a:pt x="0" y="467995"/>
                    <a:pt x="181356" y="1197483"/>
                    <a:pt x="236093" y="1384427"/>
                  </a:cubicBezTo>
                  <a:cubicBezTo>
                    <a:pt x="290957" y="1572006"/>
                    <a:pt x="478282" y="1868805"/>
                    <a:pt x="478282" y="1868805"/>
                  </a:cubicBezTo>
                  <a:cubicBezTo>
                    <a:pt x="478282" y="1868805"/>
                    <a:pt x="1447292" y="1436370"/>
                    <a:pt x="1493647" y="1393317"/>
                  </a:cubicBezTo>
                  <a:cubicBezTo>
                    <a:pt x="1539621" y="1350264"/>
                    <a:pt x="1551178" y="1269365"/>
                    <a:pt x="1551178" y="1269365"/>
                  </a:cubicBezTo>
                  <a:lnTo>
                    <a:pt x="1458722" y="848487"/>
                  </a:lnTo>
                  <a:cubicBezTo>
                    <a:pt x="1458722" y="848487"/>
                    <a:pt x="1530604" y="784860"/>
                    <a:pt x="1669415" y="672592"/>
                  </a:cubicBezTo>
                  <a:cubicBezTo>
                    <a:pt x="1807845" y="559689"/>
                    <a:pt x="1801622" y="317500"/>
                    <a:pt x="1643380" y="214122"/>
                  </a:cubicBezTo>
                  <a:cubicBezTo>
                    <a:pt x="1609725" y="192024"/>
                    <a:pt x="1577848" y="183261"/>
                    <a:pt x="1548511" y="183261"/>
                  </a:cubicBezTo>
                  <a:cubicBezTo>
                    <a:pt x="1439799" y="183261"/>
                    <a:pt x="1366520" y="303022"/>
                    <a:pt x="1366520" y="303022"/>
                  </a:cubicBezTo>
                  <a:lnTo>
                    <a:pt x="1306322" y="24003"/>
                  </a:lnTo>
                  <a:cubicBezTo>
                    <a:pt x="1306322" y="24003"/>
                    <a:pt x="998093" y="127"/>
                    <a:pt x="788924" y="127"/>
                  </a:cubicBezTo>
                  <a:close/>
                </a:path>
              </a:pathLst>
            </a:custGeom>
            <a:solidFill>
              <a:srgbClr val="FFB18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466855" y="5743376"/>
            <a:ext cx="51530" cy="51435"/>
            <a:chOff x="0" y="0"/>
            <a:chExt cx="68707" cy="685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8707" cy="68580"/>
            </a:xfrm>
            <a:custGeom>
              <a:avLst/>
              <a:gdLst/>
              <a:ahLst/>
              <a:cxnLst/>
              <a:rect l="l" t="t" r="r" b="b"/>
              <a:pathLst>
                <a:path w="68707" h="68580">
                  <a:moveTo>
                    <a:pt x="34290" y="0"/>
                  </a:moveTo>
                  <a:cubicBezTo>
                    <a:pt x="15621" y="0"/>
                    <a:pt x="0" y="15621"/>
                    <a:pt x="0" y="34290"/>
                  </a:cubicBezTo>
                  <a:cubicBezTo>
                    <a:pt x="0" y="53213"/>
                    <a:pt x="15621" y="68580"/>
                    <a:pt x="34290" y="68580"/>
                  </a:cubicBezTo>
                  <a:cubicBezTo>
                    <a:pt x="53213" y="68580"/>
                    <a:pt x="68580" y="53086"/>
                    <a:pt x="68580" y="34290"/>
                  </a:cubicBezTo>
                  <a:cubicBezTo>
                    <a:pt x="68707" y="15621"/>
                    <a:pt x="53213" y="0"/>
                    <a:pt x="34290" y="0"/>
                  </a:cubicBezTo>
                  <a:close/>
                </a:path>
              </a:pathLst>
            </a:custGeom>
            <a:solidFill>
              <a:srgbClr val="361E13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5724008" y="5599048"/>
            <a:ext cx="51530" cy="51435"/>
            <a:chOff x="0" y="0"/>
            <a:chExt cx="68707" cy="685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8707" cy="68580"/>
            </a:xfrm>
            <a:custGeom>
              <a:avLst/>
              <a:gdLst/>
              <a:ahLst/>
              <a:cxnLst/>
              <a:rect l="l" t="t" r="r" b="b"/>
              <a:pathLst>
                <a:path w="68707" h="68580">
                  <a:moveTo>
                    <a:pt x="34417" y="0"/>
                  </a:moveTo>
                  <a:cubicBezTo>
                    <a:pt x="15494" y="0"/>
                    <a:pt x="0" y="15621"/>
                    <a:pt x="0" y="34290"/>
                  </a:cubicBezTo>
                  <a:cubicBezTo>
                    <a:pt x="0" y="53594"/>
                    <a:pt x="15494" y="68580"/>
                    <a:pt x="34290" y="68580"/>
                  </a:cubicBezTo>
                  <a:cubicBezTo>
                    <a:pt x="53086" y="68580"/>
                    <a:pt x="68580" y="53594"/>
                    <a:pt x="68580" y="34290"/>
                  </a:cubicBezTo>
                  <a:cubicBezTo>
                    <a:pt x="68707" y="15621"/>
                    <a:pt x="53086" y="0"/>
                    <a:pt x="34417" y="0"/>
                  </a:cubicBezTo>
                  <a:close/>
                </a:path>
              </a:pathLst>
            </a:custGeom>
            <a:solidFill>
              <a:srgbClr val="361E13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5665962" y="5473847"/>
            <a:ext cx="186690" cy="61245"/>
            <a:chOff x="0" y="0"/>
            <a:chExt cx="248920" cy="816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8920" cy="81661"/>
            </a:xfrm>
            <a:custGeom>
              <a:avLst/>
              <a:gdLst/>
              <a:ahLst/>
              <a:cxnLst/>
              <a:rect l="l" t="t" r="r" b="b"/>
              <a:pathLst>
                <a:path w="248920" h="81661">
                  <a:moveTo>
                    <a:pt x="248920" y="0"/>
                  </a:moveTo>
                  <a:cubicBezTo>
                    <a:pt x="242189" y="1016"/>
                    <a:pt x="105791" y="0"/>
                    <a:pt x="53213" y="28702"/>
                  </a:cubicBezTo>
                  <a:cubicBezTo>
                    <a:pt x="0" y="57404"/>
                    <a:pt x="28829" y="81661"/>
                    <a:pt x="28829" y="81661"/>
                  </a:cubicBezTo>
                  <a:lnTo>
                    <a:pt x="248920" y="0"/>
                  </a:lnTo>
                  <a:close/>
                </a:path>
              </a:pathLst>
            </a:custGeom>
            <a:solidFill>
              <a:srgbClr val="632323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5391431" y="5608806"/>
            <a:ext cx="118110" cy="84105"/>
            <a:chOff x="0" y="0"/>
            <a:chExt cx="157479" cy="1121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480" cy="112141"/>
            </a:xfrm>
            <a:custGeom>
              <a:avLst/>
              <a:gdLst/>
              <a:ahLst/>
              <a:cxnLst/>
              <a:rect l="l" t="t" r="r" b="b"/>
              <a:pathLst>
                <a:path w="157480" h="112141">
                  <a:moveTo>
                    <a:pt x="113919" y="0"/>
                  </a:moveTo>
                  <a:cubicBezTo>
                    <a:pt x="111760" y="0"/>
                    <a:pt x="109474" y="381"/>
                    <a:pt x="107188" y="762"/>
                  </a:cubicBezTo>
                  <a:cubicBezTo>
                    <a:pt x="80264" y="7493"/>
                    <a:pt x="0" y="112141"/>
                    <a:pt x="0" y="112141"/>
                  </a:cubicBezTo>
                  <a:lnTo>
                    <a:pt x="157480" y="28575"/>
                  </a:lnTo>
                  <a:cubicBezTo>
                    <a:pt x="157480" y="28575"/>
                    <a:pt x="137922" y="127"/>
                    <a:pt x="113919" y="127"/>
                  </a:cubicBezTo>
                  <a:close/>
                </a:path>
              </a:pathLst>
            </a:custGeom>
            <a:solidFill>
              <a:srgbClr val="632323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5748530" y="5659655"/>
            <a:ext cx="104966" cy="41053"/>
            <a:chOff x="0" y="0"/>
            <a:chExt cx="139954" cy="5473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9954" cy="54737"/>
            </a:xfrm>
            <a:custGeom>
              <a:avLst/>
              <a:gdLst/>
              <a:ahLst/>
              <a:cxnLst/>
              <a:rect l="l" t="t" r="r" b="b"/>
              <a:pathLst>
                <a:path w="139954" h="54737">
                  <a:moveTo>
                    <a:pt x="94869" y="0"/>
                  </a:moveTo>
                  <a:cubicBezTo>
                    <a:pt x="85979" y="0"/>
                    <a:pt x="75946" y="762"/>
                    <a:pt x="65786" y="2540"/>
                  </a:cubicBezTo>
                  <a:cubicBezTo>
                    <a:pt x="28829" y="9271"/>
                    <a:pt x="0" y="25908"/>
                    <a:pt x="2794" y="39243"/>
                  </a:cubicBezTo>
                  <a:cubicBezTo>
                    <a:pt x="4445" y="48895"/>
                    <a:pt x="21463" y="54737"/>
                    <a:pt x="45085" y="54737"/>
                  </a:cubicBezTo>
                  <a:cubicBezTo>
                    <a:pt x="54229" y="54737"/>
                    <a:pt x="64262" y="53721"/>
                    <a:pt x="74676" y="51943"/>
                  </a:cubicBezTo>
                  <a:cubicBezTo>
                    <a:pt x="111760" y="45212"/>
                    <a:pt x="139954" y="28702"/>
                    <a:pt x="137795" y="15494"/>
                  </a:cubicBezTo>
                  <a:cubicBezTo>
                    <a:pt x="135763" y="5842"/>
                    <a:pt x="118491" y="0"/>
                    <a:pt x="94869" y="0"/>
                  </a:cubicBezTo>
                  <a:close/>
                </a:path>
              </a:pathLst>
            </a:custGeom>
            <a:solidFill>
              <a:srgbClr val="FF8457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6300219" y="5438590"/>
            <a:ext cx="342138" cy="505111"/>
            <a:chOff x="0" y="0"/>
            <a:chExt cx="456185" cy="6734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56184" cy="673481"/>
            </a:xfrm>
            <a:custGeom>
              <a:avLst/>
              <a:gdLst/>
              <a:ahLst/>
              <a:cxnLst/>
              <a:rect l="l" t="t" r="r" b="b"/>
              <a:pathLst>
                <a:path w="456184" h="673481">
                  <a:moveTo>
                    <a:pt x="181864" y="0"/>
                  </a:moveTo>
                  <a:cubicBezTo>
                    <a:pt x="60071" y="0"/>
                    <a:pt x="0" y="119253"/>
                    <a:pt x="0" y="119253"/>
                  </a:cubicBezTo>
                  <a:lnTo>
                    <a:pt x="93853" y="673481"/>
                  </a:lnTo>
                  <a:cubicBezTo>
                    <a:pt x="93853" y="673481"/>
                    <a:pt x="314071" y="530860"/>
                    <a:pt x="385318" y="368808"/>
                  </a:cubicBezTo>
                  <a:cubicBezTo>
                    <a:pt x="456184" y="206756"/>
                    <a:pt x="337439" y="14859"/>
                    <a:pt x="202438" y="1016"/>
                  </a:cubicBezTo>
                  <a:cubicBezTo>
                    <a:pt x="195453" y="381"/>
                    <a:pt x="188595" y="0"/>
                    <a:pt x="181864" y="0"/>
                  </a:cubicBezTo>
                  <a:close/>
                </a:path>
              </a:pathLst>
            </a:custGeom>
            <a:solidFill>
              <a:srgbClr val="FF8F57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6364053" y="5558911"/>
            <a:ext cx="136398" cy="205550"/>
            <a:chOff x="0" y="0"/>
            <a:chExt cx="181864" cy="27406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1864" cy="274066"/>
            </a:xfrm>
            <a:custGeom>
              <a:avLst/>
              <a:gdLst/>
              <a:ahLst/>
              <a:cxnLst/>
              <a:rect l="l" t="t" r="r" b="b"/>
              <a:pathLst>
                <a:path w="181864" h="274066">
                  <a:moveTo>
                    <a:pt x="148717" y="0"/>
                  </a:moveTo>
                  <a:cubicBezTo>
                    <a:pt x="133096" y="0"/>
                    <a:pt x="112268" y="5207"/>
                    <a:pt x="86868" y="23114"/>
                  </a:cubicBezTo>
                  <a:cubicBezTo>
                    <a:pt x="26670" y="65659"/>
                    <a:pt x="0" y="274066"/>
                    <a:pt x="0" y="274066"/>
                  </a:cubicBezTo>
                  <a:cubicBezTo>
                    <a:pt x="0" y="274066"/>
                    <a:pt x="44196" y="52578"/>
                    <a:pt x="181864" y="9906"/>
                  </a:cubicBezTo>
                  <a:cubicBezTo>
                    <a:pt x="181864" y="9906"/>
                    <a:pt x="170307" y="0"/>
                    <a:pt x="148717" y="0"/>
                  </a:cubicBezTo>
                  <a:close/>
                </a:path>
              </a:pathLst>
            </a:custGeom>
            <a:solidFill>
              <a:srgbClr val="BF6B41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5471857" y="5289896"/>
            <a:ext cx="885634" cy="534925"/>
            <a:chOff x="0" y="0"/>
            <a:chExt cx="1180846" cy="7132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0846" cy="713232"/>
            </a:xfrm>
            <a:custGeom>
              <a:avLst/>
              <a:gdLst/>
              <a:ahLst/>
              <a:cxnLst/>
              <a:rect l="l" t="t" r="r" b="b"/>
              <a:pathLst>
                <a:path w="1180846" h="713232">
                  <a:moveTo>
                    <a:pt x="612648" y="0"/>
                  </a:moveTo>
                  <a:cubicBezTo>
                    <a:pt x="401955" y="0"/>
                    <a:pt x="159893" y="30734"/>
                    <a:pt x="0" y="147193"/>
                  </a:cubicBezTo>
                  <a:cubicBezTo>
                    <a:pt x="0" y="147193"/>
                    <a:pt x="68707" y="156591"/>
                    <a:pt x="162814" y="156591"/>
                  </a:cubicBezTo>
                  <a:cubicBezTo>
                    <a:pt x="209931" y="156591"/>
                    <a:pt x="263525" y="154178"/>
                    <a:pt x="318008" y="147193"/>
                  </a:cubicBezTo>
                  <a:cubicBezTo>
                    <a:pt x="319659" y="147193"/>
                    <a:pt x="321310" y="147193"/>
                    <a:pt x="322834" y="146685"/>
                  </a:cubicBezTo>
                  <a:cubicBezTo>
                    <a:pt x="346583" y="143764"/>
                    <a:pt x="370205" y="142494"/>
                    <a:pt x="393700" y="142494"/>
                  </a:cubicBezTo>
                  <a:cubicBezTo>
                    <a:pt x="487299" y="142494"/>
                    <a:pt x="579628" y="164973"/>
                    <a:pt x="663575" y="208661"/>
                  </a:cubicBezTo>
                  <a:cubicBezTo>
                    <a:pt x="732282" y="244602"/>
                    <a:pt x="810133" y="282194"/>
                    <a:pt x="859917" y="296037"/>
                  </a:cubicBezTo>
                  <a:cubicBezTo>
                    <a:pt x="967740" y="326009"/>
                    <a:pt x="1017524" y="372364"/>
                    <a:pt x="1022477" y="473075"/>
                  </a:cubicBezTo>
                  <a:cubicBezTo>
                    <a:pt x="1027557" y="572008"/>
                    <a:pt x="1022477" y="707009"/>
                    <a:pt x="1022477" y="713232"/>
                  </a:cubicBezTo>
                  <a:lnTo>
                    <a:pt x="1180846" y="713232"/>
                  </a:lnTo>
                  <a:cubicBezTo>
                    <a:pt x="1114933" y="384556"/>
                    <a:pt x="1044194" y="38354"/>
                    <a:pt x="1044194" y="38354"/>
                  </a:cubicBezTo>
                  <a:cubicBezTo>
                    <a:pt x="1044194" y="38354"/>
                    <a:pt x="847852" y="0"/>
                    <a:pt x="612648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5605814" y="6010776"/>
            <a:ext cx="579501" cy="409575"/>
            <a:chOff x="0" y="0"/>
            <a:chExt cx="772667" cy="54610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72668" cy="546100"/>
            </a:xfrm>
            <a:custGeom>
              <a:avLst/>
              <a:gdLst/>
              <a:ahLst/>
              <a:cxnLst/>
              <a:rect l="l" t="t" r="r" b="b"/>
              <a:pathLst>
                <a:path w="772668" h="546100">
                  <a:moveTo>
                    <a:pt x="391922" y="0"/>
                  </a:moveTo>
                  <a:cubicBezTo>
                    <a:pt x="357124" y="0"/>
                    <a:pt x="334137" y="2921"/>
                    <a:pt x="334137" y="2921"/>
                  </a:cubicBezTo>
                  <a:cubicBezTo>
                    <a:pt x="317500" y="33401"/>
                    <a:pt x="236728" y="115697"/>
                    <a:pt x="139446" y="145161"/>
                  </a:cubicBezTo>
                  <a:cubicBezTo>
                    <a:pt x="78232" y="163322"/>
                    <a:pt x="44450" y="166624"/>
                    <a:pt x="27813" y="166624"/>
                  </a:cubicBezTo>
                  <a:cubicBezTo>
                    <a:pt x="18161" y="166624"/>
                    <a:pt x="14351" y="165481"/>
                    <a:pt x="14351" y="165481"/>
                  </a:cubicBezTo>
                  <a:cubicBezTo>
                    <a:pt x="0" y="344297"/>
                    <a:pt x="52070" y="546100"/>
                    <a:pt x="52070" y="546100"/>
                  </a:cubicBezTo>
                  <a:cubicBezTo>
                    <a:pt x="262763" y="523875"/>
                    <a:pt x="772668" y="207518"/>
                    <a:pt x="772668" y="207518"/>
                  </a:cubicBezTo>
                  <a:cubicBezTo>
                    <a:pt x="772668" y="207518"/>
                    <a:pt x="765937" y="161671"/>
                    <a:pt x="645287" y="70358"/>
                  </a:cubicBezTo>
                  <a:cubicBezTo>
                    <a:pt x="566928" y="10414"/>
                    <a:pt x="457962" y="0"/>
                    <a:pt x="391922" y="0"/>
                  </a:cubicBezTo>
                  <a:close/>
                </a:path>
              </a:pathLst>
            </a:custGeom>
            <a:solidFill>
              <a:srgbClr val="FFB180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5245397" y="5381884"/>
            <a:ext cx="253079" cy="393097"/>
            <a:chOff x="0" y="0"/>
            <a:chExt cx="337439" cy="52412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37439" cy="524129"/>
            </a:xfrm>
            <a:custGeom>
              <a:avLst/>
              <a:gdLst/>
              <a:ahLst/>
              <a:cxnLst/>
              <a:rect l="l" t="t" r="r" b="b"/>
              <a:pathLst>
                <a:path w="337439" h="524129">
                  <a:moveTo>
                    <a:pt x="216281" y="0"/>
                  </a:moveTo>
                  <a:cubicBezTo>
                    <a:pt x="201041" y="0"/>
                    <a:pt x="183896" y="1270"/>
                    <a:pt x="164338" y="4191"/>
                  </a:cubicBezTo>
                  <a:cubicBezTo>
                    <a:pt x="55372" y="20193"/>
                    <a:pt x="0" y="148463"/>
                    <a:pt x="10922" y="275209"/>
                  </a:cubicBezTo>
                  <a:cubicBezTo>
                    <a:pt x="22606" y="401320"/>
                    <a:pt x="123825" y="524129"/>
                    <a:pt x="123825" y="524129"/>
                  </a:cubicBezTo>
                  <a:cubicBezTo>
                    <a:pt x="123825" y="524129"/>
                    <a:pt x="122174" y="510794"/>
                    <a:pt x="115062" y="421767"/>
                  </a:cubicBezTo>
                  <a:cubicBezTo>
                    <a:pt x="107315" y="332613"/>
                    <a:pt x="209550" y="210439"/>
                    <a:pt x="273177" y="130810"/>
                  </a:cubicBezTo>
                  <a:cubicBezTo>
                    <a:pt x="337439" y="51308"/>
                    <a:pt x="311912" y="25781"/>
                    <a:pt x="311912" y="25781"/>
                  </a:cubicBezTo>
                  <a:cubicBezTo>
                    <a:pt x="311912" y="25781"/>
                    <a:pt x="285877" y="0"/>
                    <a:pt x="216281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5346656" y="5289287"/>
            <a:ext cx="132683" cy="111919"/>
            <a:chOff x="0" y="0"/>
            <a:chExt cx="176911" cy="14922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76911" cy="149225"/>
            </a:xfrm>
            <a:custGeom>
              <a:avLst/>
              <a:gdLst/>
              <a:ahLst/>
              <a:cxnLst/>
              <a:rect l="l" t="t" r="r" b="b"/>
              <a:pathLst>
                <a:path w="176911" h="149225">
                  <a:moveTo>
                    <a:pt x="14986" y="0"/>
                  </a:moveTo>
                  <a:cubicBezTo>
                    <a:pt x="10160" y="0"/>
                    <a:pt x="5080" y="381"/>
                    <a:pt x="0" y="1016"/>
                  </a:cubicBezTo>
                  <a:cubicBezTo>
                    <a:pt x="0" y="1016"/>
                    <a:pt x="155321" y="96774"/>
                    <a:pt x="176784" y="149225"/>
                  </a:cubicBezTo>
                  <a:cubicBezTo>
                    <a:pt x="176911" y="149225"/>
                    <a:pt x="121920" y="0"/>
                    <a:pt x="14986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5427448" y="5824722"/>
            <a:ext cx="1029938" cy="892683"/>
            <a:chOff x="0" y="0"/>
            <a:chExt cx="1373251" cy="119024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73251" cy="1190244"/>
            </a:xfrm>
            <a:custGeom>
              <a:avLst/>
              <a:gdLst/>
              <a:ahLst/>
              <a:cxnLst/>
              <a:rect l="l" t="t" r="r" b="b"/>
              <a:pathLst>
                <a:path w="1373251" h="1190244">
                  <a:moveTo>
                    <a:pt x="1081786" y="0"/>
                  </a:moveTo>
                  <a:lnTo>
                    <a:pt x="1054735" y="49149"/>
                  </a:lnTo>
                  <a:cubicBezTo>
                    <a:pt x="1028065" y="98298"/>
                    <a:pt x="735584" y="223901"/>
                    <a:pt x="735584" y="223901"/>
                  </a:cubicBezTo>
                  <a:cubicBezTo>
                    <a:pt x="735584" y="223901"/>
                    <a:pt x="652145" y="188468"/>
                    <a:pt x="550291" y="135382"/>
                  </a:cubicBezTo>
                  <a:cubicBezTo>
                    <a:pt x="537083" y="128524"/>
                    <a:pt x="521462" y="125476"/>
                    <a:pt x="504317" y="125476"/>
                  </a:cubicBezTo>
                  <a:cubicBezTo>
                    <a:pt x="387985" y="125476"/>
                    <a:pt x="196596" y="263779"/>
                    <a:pt x="167767" y="307975"/>
                  </a:cubicBezTo>
                  <a:cubicBezTo>
                    <a:pt x="134620" y="358394"/>
                    <a:pt x="172593" y="460121"/>
                    <a:pt x="149860" y="487680"/>
                  </a:cubicBezTo>
                  <a:cubicBezTo>
                    <a:pt x="127381" y="515366"/>
                    <a:pt x="0" y="562356"/>
                    <a:pt x="0" y="562356"/>
                  </a:cubicBezTo>
                  <a:cubicBezTo>
                    <a:pt x="0" y="562356"/>
                    <a:pt x="48768" y="776986"/>
                    <a:pt x="156464" y="964565"/>
                  </a:cubicBezTo>
                  <a:cubicBezTo>
                    <a:pt x="264922" y="1152017"/>
                    <a:pt x="289814" y="1190244"/>
                    <a:pt x="289814" y="1190244"/>
                  </a:cubicBezTo>
                  <a:cubicBezTo>
                    <a:pt x="289814" y="1190244"/>
                    <a:pt x="1214501" y="774319"/>
                    <a:pt x="1294130" y="721233"/>
                  </a:cubicBezTo>
                  <a:cubicBezTo>
                    <a:pt x="1373251" y="668147"/>
                    <a:pt x="1348359" y="570738"/>
                    <a:pt x="1348359" y="570738"/>
                  </a:cubicBezTo>
                  <a:lnTo>
                    <a:pt x="1240028" y="0"/>
                  </a:ln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5451118" y="5547170"/>
            <a:ext cx="377571" cy="537972"/>
            <a:chOff x="0" y="0"/>
            <a:chExt cx="503428" cy="71729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03428" cy="717296"/>
            </a:xfrm>
            <a:custGeom>
              <a:avLst/>
              <a:gdLst/>
              <a:ahLst/>
              <a:cxnLst/>
              <a:rect l="l" t="t" r="r" b="b"/>
              <a:pathLst>
                <a:path w="503428" h="717296">
                  <a:moveTo>
                    <a:pt x="203073" y="0"/>
                  </a:moveTo>
                  <a:cubicBezTo>
                    <a:pt x="203073" y="0"/>
                    <a:pt x="247269" y="169164"/>
                    <a:pt x="258318" y="217297"/>
                  </a:cubicBezTo>
                  <a:cubicBezTo>
                    <a:pt x="269875" y="264922"/>
                    <a:pt x="179197" y="346837"/>
                    <a:pt x="89662" y="390398"/>
                  </a:cubicBezTo>
                  <a:cubicBezTo>
                    <a:pt x="0" y="434213"/>
                    <a:pt x="29972" y="511683"/>
                    <a:pt x="43815" y="567436"/>
                  </a:cubicBezTo>
                  <a:cubicBezTo>
                    <a:pt x="58039" y="623443"/>
                    <a:pt x="83566" y="706882"/>
                    <a:pt x="228981" y="716788"/>
                  </a:cubicBezTo>
                  <a:cubicBezTo>
                    <a:pt x="232918" y="717169"/>
                    <a:pt x="236982" y="717296"/>
                    <a:pt x="240919" y="717296"/>
                  </a:cubicBezTo>
                  <a:cubicBezTo>
                    <a:pt x="381508" y="717296"/>
                    <a:pt x="503428" y="549529"/>
                    <a:pt x="487807" y="485648"/>
                  </a:cubicBezTo>
                  <a:cubicBezTo>
                    <a:pt x="471805" y="420370"/>
                    <a:pt x="203073" y="0"/>
                    <a:pt x="20307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5700826" y="5920006"/>
            <a:ext cx="81248" cy="92774"/>
            <a:chOff x="0" y="0"/>
            <a:chExt cx="108331" cy="12369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8331" cy="123698"/>
            </a:xfrm>
            <a:custGeom>
              <a:avLst/>
              <a:gdLst/>
              <a:ahLst/>
              <a:cxnLst/>
              <a:rect l="l" t="t" r="r" b="b"/>
              <a:pathLst>
                <a:path w="108331" h="123698">
                  <a:moveTo>
                    <a:pt x="86233" y="0"/>
                  </a:moveTo>
                  <a:cubicBezTo>
                    <a:pt x="81153" y="0"/>
                    <a:pt x="74295" y="2794"/>
                    <a:pt x="65278" y="9398"/>
                  </a:cubicBezTo>
                  <a:cubicBezTo>
                    <a:pt x="17399" y="45466"/>
                    <a:pt x="0" y="123698"/>
                    <a:pt x="22860" y="123698"/>
                  </a:cubicBezTo>
                  <a:cubicBezTo>
                    <a:pt x="23495" y="123698"/>
                    <a:pt x="24130" y="123571"/>
                    <a:pt x="25019" y="123571"/>
                  </a:cubicBezTo>
                  <a:cubicBezTo>
                    <a:pt x="51435" y="119126"/>
                    <a:pt x="92964" y="83693"/>
                    <a:pt x="96139" y="53213"/>
                  </a:cubicBezTo>
                  <a:cubicBezTo>
                    <a:pt x="96139" y="53213"/>
                    <a:pt x="108331" y="0"/>
                    <a:pt x="86233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5574678" y="6014680"/>
            <a:ext cx="608933" cy="406146"/>
            <a:chOff x="0" y="0"/>
            <a:chExt cx="811911" cy="54152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1911" cy="541528"/>
            </a:xfrm>
            <a:custGeom>
              <a:avLst/>
              <a:gdLst/>
              <a:ahLst/>
              <a:cxnLst/>
              <a:rect l="l" t="t" r="r" b="b"/>
              <a:pathLst>
                <a:path w="811911" h="541528">
                  <a:moveTo>
                    <a:pt x="470916" y="0"/>
                  </a:moveTo>
                  <a:cubicBezTo>
                    <a:pt x="402209" y="0"/>
                    <a:pt x="353949" y="24765"/>
                    <a:pt x="353949" y="24765"/>
                  </a:cubicBezTo>
                  <a:cubicBezTo>
                    <a:pt x="353949" y="24765"/>
                    <a:pt x="141097" y="131699"/>
                    <a:pt x="70358" y="187452"/>
                  </a:cubicBezTo>
                  <a:cubicBezTo>
                    <a:pt x="0" y="243840"/>
                    <a:pt x="34798" y="522097"/>
                    <a:pt x="93599" y="540893"/>
                  </a:cubicBezTo>
                  <a:cubicBezTo>
                    <a:pt x="95250" y="541401"/>
                    <a:pt x="97282" y="541528"/>
                    <a:pt x="99949" y="541528"/>
                  </a:cubicBezTo>
                  <a:cubicBezTo>
                    <a:pt x="186944" y="541528"/>
                    <a:pt x="774827" y="246761"/>
                    <a:pt x="793115" y="210693"/>
                  </a:cubicBezTo>
                  <a:cubicBezTo>
                    <a:pt x="811911" y="173101"/>
                    <a:pt x="633349" y="29845"/>
                    <a:pt x="533781" y="7239"/>
                  </a:cubicBezTo>
                  <a:cubicBezTo>
                    <a:pt x="511683" y="2032"/>
                    <a:pt x="490474" y="0"/>
                    <a:pt x="470916" y="0"/>
                  </a:cubicBezTo>
                  <a:close/>
                </a:path>
              </a:pathLst>
            </a:custGeom>
            <a:solidFill>
              <a:srgbClr val="FFB180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5644857" y="6033250"/>
            <a:ext cx="335185" cy="224123"/>
            <a:chOff x="0" y="0"/>
            <a:chExt cx="446913" cy="29883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46913" cy="298831"/>
            </a:xfrm>
            <a:custGeom>
              <a:avLst/>
              <a:gdLst/>
              <a:ahLst/>
              <a:cxnLst/>
              <a:rect l="l" t="t" r="r" b="b"/>
              <a:pathLst>
                <a:path w="446913" h="298831">
                  <a:moveTo>
                    <a:pt x="383794" y="0"/>
                  </a:moveTo>
                  <a:cubicBezTo>
                    <a:pt x="383794" y="0"/>
                    <a:pt x="143256" y="106934"/>
                    <a:pt x="0" y="256159"/>
                  </a:cubicBezTo>
                  <a:cubicBezTo>
                    <a:pt x="0" y="256159"/>
                    <a:pt x="65405" y="298831"/>
                    <a:pt x="175387" y="298831"/>
                  </a:cubicBezTo>
                  <a:cubicBezTo>
                    <a:pt x="205994" y="298831"/>
                    <a:pt x="240030" y="295529"/>
                    <a:pt x="277114" y="287147"/>
                  </a:cubicBezTo>
                  <a:cubicBezTo>
                    <a:pt x="446913" y="248920"/>
                    <a:pt x="383794" y="0"/>
                    <a:pt x="3837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5907009" y="6033250"/>
            <a:ext cx="37339" cy="83820"/>
            <a:chOff x="0" y="0"/>
            <a:chExt cx="49785" cy="11176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9784" cy="111760"/>
            </a:xfrm>
            <a:custGeom>
              <a:avLst/>
              <a:gdLst/>
              <a:ahLst/>
              <a:cxnLst/>
              <a:rect l="l" t="t" r="r" b="b"/>
              <a:pathLst>
                <a:path w="49784" h="111760">
                  <a:moveTo>
                    <a:pt x="34163" y="0"/>
                  </a:moveTo>
                  <a:lnTo>
                    <a:pt x="0" y="16637"/>
                  </a:lnTo>
                  <a:lnTo>
                    <a:pt x="0" y="69088"/>
                  </a:lnTo>
                  <a:lnTo>
                    <a:pt x="18796" y="69088"/>
                  </a:lnTo>
                  <a:lnTo>
                    <a:pt x="45847" y="111760"/>
                  </a:lnTo>
                  <a:cubicBezTo>
                    <a:pt x="45847" y="111760"/>
                    <a:pt x="49784" y="52578"/>
                    <a:pt x="34163" y="0"/>
                  </a:cubicBezTo>
                  <a:close/>
                </a:path>
              </a:pathLst>
            </a:custGeom>
            <a:solidFill>
              <a:srgbClr val="361E13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5644857" y="6179285"/>
            <a:ext cx="108204" cy="77247"/>
            <a:chOff x="0" y="0"/>
            <a:chExt cx="144272" cy="10299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44272" cy="102997"/>
            </a:xfrm>
            <a:custGeom>
              <a:avLst/>
              <a:gdLst/>
              <a:ahLst/>
              <a:cxnLst/>
              <a:rect l="l" t="t" r="r" b="b"/>
              <a:pathLst>
                <a:path w="144272" h="102997">
                  <a:moveTo>
                    <a:pt x="66421" y="0"/>
                  </a:moveTo>
                  <a:cubicBezTo>
                    <a:pt x="45847" y="16637"/>
                    <a:pt x="0" y="61468"/>
                    <a:pt x="0" y="61468"/>
                  </a:cubicBezTo>
                  <a:cubicBezTo>
                    <a:pt x="47498" y="99060"/>
                    <a:pt x="144272" y="102997"/>
                    <a:pt x="144272" y="102997"/>
                  </a:cubicBezTo>
                  <a:lnTo>
                    <a:pt x="96266" y="60325"/>
                  </a:lnTo>
                  <a:lnTo>
                    <a:pt x="111506" y="48133"/>
                  </a:lnTo>
                  <a:lnTo>
                    <a:pt x="66421" y="0"/>
                  </a:lnTo>
                  <a:close/>
                </a:path>
              </a:pathLst>
            </a:custGeom>
            <a:solidFill>
              <a:srgbClr val="361E13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6015131" y="6533088"/>
            <a:ext cx="969169" cy="583310"/>
            <a:chOff x="0" y="0"/>
            <a:chExt cx="1292225" cy="77774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292225" cy="777748"/>
            </a:xfrm>
            <a:custGeom>
              <a:avLst/>
              <a:gdLst/>
              <a:ahLst/>
              <a:cxnLst/>
              <a:rect l="l" t="t" r="r" b="b"/>
              <a:pathLst>
                <a:path w="1292225" h="777748">
                  <a:moveTo>
                    <a:pt x="1055243" y="0"/>
                  </a:moveTo>
                  <a:lnTo>
                    <a:pt x="1039368" y="11176"/>
                  </a:lnTo>
                  <a:lnTo>
                    <a:pt x="1269365" y="346329"/>
                  </a:lnTo>
                  <a:cubicBezTo>
                    <a:pt x="1271016" y="348869"/>
                    <a:pt x="1272286" y="353060"/>
                    <a:pt x="1271016" y="356235"/>
                  </a:cubicBezTo>
                  <a:cubicBezTo>
                    <a:pt x="1270508" y="360172"/>
                    <a:pt x="1268476" y="362966"/>
                    <a:pt x="1265174" y="364998"/>
                  </a:cubicBezTo>
                  <a:lnTo>
                    <a:pt x="1225296" y="387096"/>
                  </a:lnTo>
                  <a:cubicBezTo>
                    <a:pt x="1223391" y="388239"/>
                    <a:pt x="1221232" y="388747"/>
                    <a:pt x="1219073" y="388747"/>
                  </a:cubicBezTo>
                  <a:cubicBezTo>
                    <a:pt x="1214501" y="388747"/>
                    <a:pt x="1210310" y="386461"/>
                    <a:pt x="1208024" y="382778"/>
                  </a:cubicBezTo>
                  <a:lnTo>
                    <a:pt x="997331" y="51562"/>
                  </a:lnTo>
                  <a:cubicBezTo>
                    <a:pt x="992251" y="43815"/>
                    <a:pt x="984504" y="38735"/>
                    <a:pt x="976376" y="37084"/>
                  </a:cubicBezTo>
                  <a:cubicBezTo>
                    <a:pt x="974090" y="36449"/>
                    <a:pt x="971677" y="36322"/>
                    <a:pt x="969391" y="36322"/>
                  </a:cubicBezTo>
                  <a:cubicBezTo>
                    <a:pt x="962914" y="36322"/>
                    <a:pt x="956691" y="38481"/>
                    <a:pt x="951357" y="42164"/>
                  </a:cubicBezTo>
                  <a:lnTo>
                    <a:pt x="938149" y="50927"/>
                  </a:lnTo>
                  <a:cubicBezTo>
                    <a:pt x="924306" y="60325"/>
                    <a:pt x="919988" y="78613"/>
                    <a:pt x="928751" y="93599"/>
                  </a:cubicBezTo>
                  <a:lnTo>
                    <a:pt x="1110107" y="414909"/>
                  </a:lnTo>
                  <a:cubicBezTo>
                    <a:pt x="1112393" y="418211"/>
                    <a:pt x="1112393" y="422656"/>
                    <a:pt x="1110742" y="426593"/>
                  </a:cubicBezTo>
                  <a:cubicBezTo>
                    <a:pt x="1109091" y="430276"/>
                    <a:pt x="1105662" y="433324"/>
                    <a:pt x="1101852" y="433705"/>
                  </a:cubicBezTo>
                  <a:lnTo>
                    <a:pt x="1056005" y="443611"/>
                  </a:lnTo>
                  <a:cubicBezTo>
                    <a:pt x="1055370" y="443738"/>
                    <a:pt x="1054481" y="443738"/>
                    <a:pt x="1053719" y="443738"/>
                  </a:cubicBezTo>
                  <a:cubicBezTo>
                    <a:pt x="1048893" y="443738"/>
                    <a:pt x="1044067" y="441198"/>
                    <a:pt x="1042162" y="436880"/>
                  </a:cubicBezTo>
                  <a:lnTo>
                    <a:pt x="877316" y="113411"/>
                  </a:lnTo>
                  <a:cubicBezTo>
                    <a:pt x="871601" y="102235"/>
                    <a:pt x="860298" y="95631"/>
                    <a:pt x="848360" y="95631"/>
                  </a:cubicBezTo>
                  <a:cubicBezTo>
                    <a:pt x="843915" y="95631"/>
                    <a:pt x="839597" y="96647"/>
                    <a:pt x="835152" y="98552"/>
                  </a:cubicBezTo>
                  <a:lnTo>
                    <a:pt x="799846" y="114046"/>
                  </a:lnTo>
                  <a:cubicBezTo>
                    <a:pt x="791591" y="117348"/>
                    <a:pt x="785368" y="124587"/>
                    <a:pt x="782066" y="132715"/>
                  </a:cubicBezTo>
                  <a:cubicBezTo>
                    <a:pt x="779272" y="141224"/>
                    <a:pt x="779780" y="150495"/>
                    <a:pt x="783844" y="158242"/>
                  </a:cubicBezTo>
                  <a:lnTo>
                    <a:pt x="939800" y="459232"/>
                  </a:lnTo>
                  <a:cubicBezTo>
                    <a:pt x="941451" y="462534"/>
                    <a:pt x="941451" y="466852"/>
                    <a:pt x="940435" y="470154"/>
                  </a:cubicBezTo>
                  <a:cubicBezTo>
                    <a:pt x="938657" y="473583"/>
                    <a:pt x="935863" y="476377"/>
                    <a:pt x="931926" y="477266"/>
                  </a:cubicBezTo>
                  <a:lnTo>
                    <a:pt x="907669" y="485013"/>
                  </a:lnTo>
                  <a:cubicBezTo>
                    <a:pt x="906145" y="485521"/>
                    <a:pt x="904748" y="485648"/>
                    <a:pt x="903478" y="485648"/>
                  </a:cubicBezTo>
                  <a:cubicBezTo>
                    <a:pt x="898906" y="485648"/>
                    <a:pt x="894715" y="483108"/>
                    <a:pt x="892302" y="478917"/>
                  </a:cubicBezTo>
                  <a:lnTo>
                    <a:pt x="726313" y="168148"/>
                  </a:lnTo>
                  <a:cubicBezTo>
                    <a:pt x="720344" y="157353"/>
                    <a:pt x="709422" y="151384"/>
                    <a:pt x="697738" y="151384"/>
                  </a:cubicBezTo>
                  <a:cubicBezTo>
                    <a:pt x="693039" y="151384"/>
                    <a:pt x="688340" y="152400"/>
                    <a:pt x="683768" y="154305"/>
                  </a:cubicBezTo>
                  <a:lnTo>
                    <a:pt x="677037" y="157734"/>
                  </a:lnTo>
                  <a:cubicBezTo>
                    <a:pt x="661035" y="164846"/>
                    <a:pt x="653796" y="184277"/>
                    <a:pt x="661035" y="200152"/>
                  </a:cubicBezTo>
                  <a:lnTo>
                    <a:pt x="807720" y="528828"/>
                  </a:lnTo>
                  <a:cubicBezTo>
                    <a:pt x="809371" y="532130"/>
                    <a:pt x="809371" y="535940"/>
                    <a:pt x="807720" y="539242"/>
                  </a:cubicBezTo>
                  <a:cubicBezTo>
                    <a:pt x="805942" y="543179"/>
                    <a:pt x="802640" y="545465"/>
                    <a:pt x="798830" y="546354"/>
                  </a:cubicBezTo>
                  <a:lnTo>
                    <a:pt x="764667" y="554101"/>
                  </a:lnTo>
                  <a:cubicBezTo>
                    <a:pt x="763524" y="554228"/>
                    <a:pt x="762508" y="554482"/>
                    <a:pt x="761619" y="554482"/>
                  </a:cubicBezTo>
                  <a:cubicBezTo>
                    <a:pt x="756412" y="554482"/>
                    <a:pt x="751586" y="551053"/>
                    <a:pt x="749554" y="545846"/>
                  </a:cubicBezTo>
                  <a:lnTo>
                    <a:pt x="626110" y="214122"/>
                  </a:lnTo>
                  <a:cubicBezTo>
                    <a:pt x="622808" y="205359"/>
                    <a:pt x="616204" y="198628"/>
                    <a:pt x="608076" y="195199"/>
                  </a:cubicBezTo>
                  <a:cubicBezTo>
                    <a:pt x="604012" y="193675"/>
                    <a:pt x="599821" y="192913"/>
                    <a:pt x="595376" y="192913"/>
                  </a:cubicBezTo>
                  <a:cubicBezTo>
                    <a:pt x="590804" y="192913"/>
                    <a:pt x="586232" y="193675"/>
                    <a:pt x="582041" y="195834"/>
                  </a:cubicBezTo>
                  <a:lnTo>
                    <a:pt x="556006" y="208026"/>
                  </a:lnTo>
                  <a:cubicBezTo>
                    <a:pt x="540385" y="215138"/>
                    <a:pt x="533273" y="233426"/>
                    <a:pt x="539877" y="249936"/>
                  </a:cubicBezTo>
                  <a:lnTo>
                    <a:pt x="676529" y="577469"/>
                  </a:lnTo>
                  <a:cubicBezTo>
                    <a:pt x="678180" y="580771"/>
                    <a:pt x="677672" y="583946"/>
                    <a:pt x="676529" y="587375"/>
                  </a:cubicBezTo>
                  <a:cubicBezTo>
                    <a:pt x="674878" y="590677"/>
                    <a:pt x="672084" y="593344"/>
                    <a:pt x="668782" y="594487"/>
                  </a:cubicBezTo>
                  <a:lnTo>
                    <a:pt x="656082" y="598424"/>
                  </a:lnTo>
                  <a:cubicBezTo>
                    <a:pt x="654558" y="598932"/>
                    <a:pt x="653288" y="599186"/>
                    <a:pt x="651891" y="599186"/>
                  </a:cubicBezTo>
                  <a:cubicBezTo>
                    <a:pt x="647065" y="599186"/>
                    <a:pt x="642112" y="596392"/>
                    <a:pt x="639953" y="591693"/>
                  </a:cubicBezTo>
                  <a:lnTo>
                    <a:pt x="499110" y="261112"/>
                  </a:lnTo>
                  <a:cubicBezTo>
                    <a:pt x="493776" y="248793"/>
                    <a:pt x="481330" y="241300"/>
                    <a:pt x="468503" y="241300"/>
                  </a:cubicBezTo>
                  <a:cubicBezTo>
                    <a:pt x="465201" y="241300"/>
                    <a:pt x="461772" y="241808"/>
                    <a:pt x="458724" y="242951"/>
                  </a:cubicBezTo>
                  <a:lnTo>
                    <a:pt x="442595" y="248539"/>
                  </a:lnTo>
                  <a:cubicBezTo>
                    <a:pt x="433705" y="251333"/>
                    <a:pt x="426974" y="257302"/>
                    <a:pt x="423291" y="265557"/>
                  </a:cubicBezTo>
                  <a:cubicBezTo>
                    <a:pt x="419354" y="273812"/>
                    <a:pt x="419354" y="282575"/>
                    <a:pt x="422656" y="291084"/>
                  </a:cubicBezTo>
                  <a:lnTo>
                    <a:pt x="549402" y="617220"/>
                  </a:lnTo>
                  <a:cubicBezTo>
                    <a:pt x="551053" y="620649"/>
                    <a:pt x="550418" y="624332"/>
                    <a:pt x="548894" y="628396"/>
                  </a:cubicBezTo>
                  <a:cubicBezTo>
                    <a:pt x="546608" y="631698"/>
                    <a:pt x="543179" y="633730"/>
                    <a:pt x="539496" y="634365"/>
                  </a:cubicBezTo>
                  <a:lnTo>
                    <a:pt x="513969" y="638810"/>
                  </a:lnTo>
                  <a:cubicBezTo>
                    <a:pt x="513207" y="638937"/>
                    <a:pt x="512445" y="639191"/>
                    <a:pt x="511683" y="639191"/>
                  </a:cubicBezTo>
                  <a:cubicBezTo>
                    <a:pt x="506476" y="639191"/>
                    <a:pt x="501650" y="635889"/>
                    <a:pt x="499618" y="630555"/>
                  </a:cubicBezTo>
                  <a:lnTo>
                    <a:pt x="382905" y="314833"/>
                  </a:lnTo>
                  <a:cubicBezTo>
                    <a:pt x="379476" y="305943"/>
                    <a:pt x="372364" y="298704"/>
                    <a:pt x="363601" y="295529"/>
                  </a:cubicBezTo>
                  <a:cubicBezTo>
                    <a:pt x="360045" y="294259"/>
                    <a:pt x="356489" y="293624"/>
                    <a:pt x="352806" y="293624"/>
                  </a:cubicBezTo>
                  <a:cubicBezTo>
                    <a:pt x="347091" y="293624"/>
                    <a:pt x="341376" y="295148"/>
                    <a:pt x="336423" y="297815"/>
                  </a:cubicBezTo>
                  <a:lnTo>
                    <a:pt x="320929" y="306578"/>
                  </a:lnTo>
                  <a:cubicBezTo>
                    <a:pt x="307086" y="314325"/>
                    <a:pt x="300482" y="330327"/>
                    <a:pt x="305943" y="345821"/>
                  </a:cubicBezTo>
                  <a:lnTo>
                    <a:pt x="414274" y="652780"/>
                  </a:lnTo>
                  <a:cubicBezTo>
                    <a:pt x="416052" y="656209"/>
                    <a:pt x="415417" y="659892"/>
                    <a:pt x="413766" y="663321"/>
                  </a:cubicBezTo>
                  <a:cubicBezTo>
                    <a:pt x="412115" y="666750"/>
                    <a:pt x="408940" y="668909"/>
                    <a:pt x="405511" y="669290"/>
                  </a:cubicBezTo>
                  <a:lnTo>
                    <a:pt x="382270" y="674878"/>
                  </a:lnTo>
                  <a:cubicBezTo>
                    <a:pt x="381508" y="675005"/>
                    <a:pt x="380619" y="675259"/>
                    <a:pt x="379857" y="675259"/>
                  </a:cubicBezTo>
                  <a:cubicBezTo>
                    <a:pt x="374142" y="675259"/>
                    <a:pt x="368808" y="671957"/>
                    <a:pt x="366903" y="666623"/>
                  </a:cubicBezTo>
                  <a:lnTo>
                    <a:pt x="268351" y="374904"/>
                  </a:lnTo>
                  <a:cubicBezTo>
                    <a:pt x="264922" y="365506"/>
                    <a:pt x="257810" y="358267"/>
                    <a:pt x="248793" y="355092"/>
                  </a:cubicBezTo>
                  <a:cubicBezTo>
                    <a:pt x="245110" y="353568"/>
                    <a:pt x="241046" y="352933"/>
                    <a:pt x="237109" y="352933"/>
                  </a:cubicBezTo>
                  <a:cubicBezTo>
                    <a:pt x="231521" y="352933"/>
                    <a:pt x="226187" y="354457"/>
                    <a:pt x="221361" y="357378"/>
                  </a:cubicBezTo>
                  <a:lnTo>
                    <a:pt x="217424" y="359664"/>
                  </a:lnTo>
                  <a:cubicBezTo>
                    <a:pt x="204724" y="366776"/>
                    <a:pt x="198501" y="382143"/>
                    <a:pt x="202438" y="396621"/>
                  </a:cubicBezTo>
                  <a:lnTo>
                    <a:pt x="284861" y="683133"/>
                  </a:lnTo>
                  <a:cubicBezTo>
                    <a:pt x="286512" y="689356"/>
                    <a:pt x="283718" y="695325"/>
                    <a:pt x="278638" y="698119"/>
                  </a:cubicBezTo>
                  <a:cubicBezTo>
                    <a:pt x="276733" y="699135"/>
                    <a:pt x="274447" y="699643"/>
                    <a:pt x="272161" y="699643"/>
                  </a:cubicBezTo>
                  <a:cubicBezTo>
                    <a:pt x="270637" y="699643"/>
                    <a:pt x="269113" y="699516"/>
                    <a:pt x="267589" y="698881"/>
                  </a:cubicBezTo>
                  <a:cubicBezTo>
                    <a:pt x="263906" y="697611"/>
                    <a:pt x="260858" y="694309"/>
                    <a:pt x="259969" y="690880"/>
                  </a:cubicBezTo>
                  <a:lnTo>
                    <a:pt x="170942" y="409956"/>
                  </a:lnTo>
                  <a:cubicBezTo>
                    <a:pt x="168148" y="401066"/>
                    <a:pt x="162179" y="393827"/>
                    <a:pt x="153924" y="389890"/>
                  </a:cubicBezTo>
                  <a:cubicBezTo>
                    <a:pt x="149733" y="388239"/>
                    <a:pt x="144780" y="387350"/>
                    <a:pt x="140081" y="387350"/>
                  </a:cubicBezTo>
                  <a:cubicBezTo>
                    <a:pt x="135636" y="387350"/>
                    <a:pt x="131318" y="388112"/>
                    <a:pt x="127381" y="389890"/>
                  </a:cubicBezTo>
                  <a:lnTo>
                    <a:pt x="122809" y="391541"/>
                  </a:lnTo>
                  <a:cubicBezTo>
                    <a:pt x="107569" y="398272"/>
                    <a:pt x="99568" y="414782"/>
                    <a:pt x="104648" y="430911"/>
                  </a:cubicBezTo>
                  <a:lnTo>
                    <a:pt x="191008" y="721741"/>
                  </a:lnTo>
                  <a:cubicBezTo>
                    <a:pt x="192024" y="725170"/>
                    <a:pt x="191516" y="728472"/>
                    <a:pt x="189865" y="731774"/>
                  </a:cubicBezTo>
                  <a:cubicBezTo>
                    <a:pt x="188214" y="734568"/>
                    <a:pt x="185420" y="736600"/>
                    <a:pt x="182118" y="737743"/>
                  </a:cubicBezTo>
                  <a:lnTo>
                    <a:pt x="155067" y="744474"/>
                  </a:lnTo>
                  <a:cubicBezTo>
                    <a:pt x="153924" y="744855"/>
                    <a:pt x="152654" y="744982"/>
                    <a:pt x="151511" y="744982"/>
                  </a:cubicBezTo>
                  <a:cubicBezTo>
                    <a:pt x="146177" y="744982"/>
                    <a:pt x="140970" y="741045"/>
                    <a:pt x="139446" y="735584"/>
                  </a:cubicBezTo>
                  <a:lnTo>
                    <a:pt x="67691" y="462534"/>
                  </a:lnTo>
                  <a:cubicBezTo>
                    <a:pt x="64897" y="453136"/>
                    <a:pt x="58293" y="444754"/>
                    <a:pt x="48768" y="440944"/>
                  </a:cubicBezTo>
                  <a:cubicBezTo>
                    <a:pt x="44704" y="439293"/>
                    <a:pt x="40513" y="438531"/>
                    <a:pt x="36195" y="438531"/>
                  </a:cubicBezTo>
                  <a:cubicBezTo>
                    <a:pt x="30480" y="438531"/>
                    <a:pt x="24765" y="440055"/>
                    <a:pt x="19431" y="443230"/>
                  </a:cubicBezTo>
                  <a:cubicBezTo>
                    <a:pt x="6731" y="450215"/>
                    <a:pt x="0" y="465074"/>
                    <a:pt x="4064" y="479552"/>
                  </a:cubicBezTo>
                  <a:lnTo>
                    <a:pt x="82931" y="777748"/>
                  </a:lnTo>
                  <a:lnTo>
                    <a:pt x="101854" y="772668"/>
                  </a:lnTo>
                  <a:lnTo>
                    <a:pt x="22733" y="474472"/>
                  </a:lnTo>
                  <a:cubicBezTo>
                    <a:pt x="21082" y="469138"/>
                    <a:pt x="23876" y="462915"/>
                    <a:pt x="29845" y="459613"/>
                  </a:cubicBezTo>
                  <a:cubicBezTo>
                    <a:pt x="31623" y="458343"/>
                    <a:pt x="33782" y="457835"/>
                    <a:pt x="35814" y="457835"/>
                  </a:cubicBezTo>
                  <a:cubicBezTo>
                    <a:pt x="37592" y="457835"/>
                    <a:pt x="39370" y="458343"/>
                    <a:pt x="41021" y="459105"/>
                  </a:cubicBezTo>
                  <a:cubicBezTo>
                    <a:pt x="44704" y="460629"/>
                    <a:pt x="47498" y="463296"/>
                    <a:pt x="48641" y="467233"/>
                  </a:cubicBezTo>
                  <a:lnTo>
                    <a:pt x="120650" y="740537"/>
                  </a:lnTo>
                  <a:cubicBezTo>
                    <a:pt x="124333" y="755142"/>
                    <a:pt x="137541" y="764921"/>
                    <a:pt x="151892" y="764921"/>
                  </a:cubicBezTo>
                  <a:cubicBezTo>
                    <a:pt x="154432" y="764921"/>
                    <a:pt x="157226" y="764540"/>
                    <a:pt x="160020" y="763778"/>
                  </a:cubicBezTo>
                  <a:lnTo>
                    <a:pt x="187071" y="756666"/>
                  </a:lnTo>
                  <a:cubicBezTo>
                    <a:pt x="195326" y="754507"/>
                    <a:pt x="202565" y="749046"/>
                    <a:pt x="207137" y="741172"/>
                  </a:cubicBezTo>
                  <a:cubicBezTo>
                    <a:pt x="211328" y="733425"/>
                    <a:pt x="212471" y="724535"/>
                    <a:pt x="209931" y="716280"/>
                  </a:cubicBezTo>
                  <a:lnTo>
                    <a:pt x="123444" y="425196"/>
                  </a:lnTo>
                  <a:cubicBezTo>
                    <a:pt x="121158" y="418719"/>
                    <a:pt x="124587" y="411988"/>
                    <a:pt x="130556" y="409956"/>
                  </a:cubicBezTo>
                  <a:lnTo>
                    <a:pt x="135001" y="407670"/>
                  </a:lnTo>
                  <a:cubicBezTo>
                    <a:pt x="136779" y="407162"/>
                    <a:pt x="138557" y="406908"/>
                    <a:pt x="140335" y="406908"/>
                  </a:cubicBezTo>
                  <a:cubicBezTo>
                    <a:pt x="142113" y="406908"/>
                    <a:pt x="143891" y="407289"/>
                    <a:pt x="145542" y="407670"/>
                  </a:cubicBezTo>
                  <a:cubicBezTo>
                    <a:pt x="148844" y="409448"/>
                    <a:pt x="151130" y="412115"/>
                    <a:pt x="152273" y="415925"/>
                  </a:cubicBezTo>
                  <a:lnTo>
                    <a:pt x="241681" y="696341"/>
                  </a:lnTo>
                  <a:cubicBezTo>
                    <a:pt x="244475" y="705739"/>
                    <a:pt x="251079" y="712978"/>
                    <a:pt x="260604" y="716661"/>
                  </a:cubicBezTo>
                  <a:cubicBezTo>
                    <a:pt x="264541" y="718439"/>
                    <a:pt x="268732" y="719201"/>
                    <a:pt x="272796" y="719201"/>
                  </a:cubicBezTo>
                  <a:cubicBezTo>
                    <a:pt x="278003" y="719201"/>
                    <a:pt x="283083" y="717677"/>
                    <a:pt x="287782" y="715137"/>
                  </a:cubicBezTo>
                  <a:cubicBezTo>
                    <a:pt x="301625" y="707771"/>
                    <a:pt x="308102" y="692404"/>
                    <a:pt x="303784" y="677418"/>
                  </a:cubicBezTo>
                  <a:lnTo>
                    <a:pt x="221361" y="391033"/>
                  </a:lnTo>
                  <a:cubicBezTo>
                    <a:pt x="219710" y="385445"/>
                    <a:pt x="222377" y="379476"/>
                    <a:pt x="227330" y="376174"/>
                  </a:cubicBezTo>
                  <a:lnTo>
                    <a:pt x="230759" y="374396"/>
                  </a:lnTo>
                  <a:cubicBezTo>
                    <a:pt x="232664" y="373126"/>
                    <a:pt x="234950" y="372237"/>
                    <a:pt x="237236" y="372237"/>
                  </a:cubicBezTo>
                  <a:cubicBezTo>
                    <a:pt x="238887" y="372237"/>
                    <a:pt x="240284" y="372618"/>
                    <a:pt x="241681" y="373253"/>
                  </a:cubicBezTo>
                  <a:cubicBezTo>
                    <a:pt x="245618" y="374396"/>
                    <a:pt x="248412" y="377698"/>
                    <a:pt x="249428" y="381000"/>
                  </a:cubicBezTo>
                  <a:lnTo>
                    <a:pt x="348361" y="672465"/>
                  </a:lnTo>
                  <a:cubicBezTo>
                    <a:pt x="353060" y="685927"/>
                    <a:pt x="365252" y="694309"/>
                    <a:pt x="378587" y="694309"/>
                  </a:cubicBezTo>
                  <a:cubicBezTo>
                    <a:pt x="381000" y="694309"/>
                    <a:pt x="383667" y="693928"/>
                    <a:pt x="386080" y="693547"/>
                  </a:cubicBezTo>
                  <a:lnTo>
                    <a:pt x="409321" y="688467"/>
                  </a:lnTo>
                  <a:cubicBezTo>
                    <a:pt x="418719" y="686181"/>
                    <a:pt x="426339" y="680720"/>
                    <a:pt x="430784" y="672465"/>
                  </a:cubicBezTo>
                  <a:cubicBezTo>
                    <a:pt x="435356" y="663956"/>
                    <a:pt x="435864" y="654685"/>
                    <a:pt x="433070" y="645795"/>
                  </a:cubicBezTo>
                  <a:lnTo>
                    <a:pt x="324231" y="338963"/>
                  </a:lnTo>
                  <a:cubicBezTo>
                    <a:pt x="321945" y="332994"/>
                    <a:pt x="324739" y="326390"/>
                    <a:pt x="330454" y="323469"/>
                  </a:cubicBezTo>
                  <a:lnTo>
                    <a:pt x="345948" y="314706"/>
                  </a:lnTo>
                  <a:cubicBezTo>
                    <a:pt x="347853" y="313436"/>
                    <a:pt x="350012" y="312801"/>
                    <a:pt x="352171" y="312801"/>
                  </a:cubicBezTo>
                  <a:cubicBezTo>
                    <a:pt x="353822" y="312801"/>
                    <a:pt x="355473" y="313182"/>
                    <a:pt x="356997" y="313563"/>
                  </a:cubicBezTo>
                  <a:cubicBezTo>
                    <a:pt x="360299" y="315214"/>
                    <a:pt x="362966" y="318008"/>
                    <a:pt x="364617" y="321310"/>
                  </a:cubicBezTo>
                  <a:lnTo>
                    <a:pt x="481203" y="637032"/>
                  </a:lnTo>
                  <a:cubicBezTo>
                    <a:pt x="486029" y="650240"/>
                    <a:pt x="498475" y="658495"/>
                    <a:pt x="511810" y="658495"/>
                  </a:cubicBezTo>
                  <a:cubicBezTo>
                    <a:pt x="513588" y="658495"/>
                    <a:pt x="515366" y="658368"/>
                    <a:pt x="517144" y="657987"/>
                  </a:cubicBezTo>
                  <a:lnTo>
                    <a:pt x="542671" y="653542"/>
                  </a:lnTo>
                  <a:cubicBezTo>
                    <a:pt x="552577" y="651891"/>
                    <a:pt x="560832" y="645795"/>
                    <a:pt x="565404" y="637413"/>
                  </a:cubicBezTo>
                  <a:cubicBezTo>
                    <a:pt x="570230" y="628650"/>
                    <a:pt x="570738" y="618744"/>
                    <a:pt x="567563" y="609727"/>
                  </a:cubicBezTo>
                  <a:lnTo>
                    <a:pt x="440817" y="283845"/>
                  </a:lnTo>
                  <a:cubicBezTo>
                    <a:pt x="439166" y="280416"/>
                    <a:pt x="439801" y="277114"/>
                    <a:pt x="440817" y="273812"/>
                  </a:cubicBezTo>
                  <a:cubicBezTo>
                    <a:pt x="442595" y="270510"/>
                    <a:pt x="445389" y="268224"/>
                    <a:pt x="448564" y="267335"/>
                  </a:cubicBezTo>
                  <a:lnTo>
                    <a:pt x="464566" y="261620"/>
                  </a:lnTo>
                  <a:cubicBezTo>
                    <a:pt x="466090" y="261112"/>
                    <a:pt x="467487" y="260985"/>
                    <a:pt x="469011" y="260985"/>
                  </a:cubicBezTo>
                  <a:cubicBezTo>
                    <a:pt x="474218" y="260985"/>
                    <a:pt x="479044" y="264033"/>
                    <a:pt x="480695" y="268732"/>
                  </a:cubicBezTo>
                  <a:lnTo>
                    <a:pt x="622427" y="599059"/>
                  </a:lnTo>
                  <a:cubicBezTo>
                    <a:pt x="627634" y="611124"/>
                    <a:pt x="639318" y="618871"/>
                    <a:pt x="652018" y="618871"/>
                  </a:cubicBezTo>
                  <a:cubicBezTo>
                    <a:pt x="655447" y="618871"/>
                    <a:pt x="658876" y="618363"/>
                    <a:pt x="662051" y="617093"/>
                  </a:cubicBezTo>
                  <a:lnTo>
                    <a:pt x="674878" y="612648"/>
                  </a:lnTo>
                  <a:cubicBezTo>
                    <a:pt x="683641" y="609854"/>
                    <a:pt x="690118" y="603885"/>
                    <a:pt x="694182" y="595630"/>
                  </a:cubicBezTo>
                  <a:cubicBezTo>
                    <a:pt x="698119" y="587375"/>
                    <a:pt x="698119" y="577850"/>
                    <a:pt x="694690" y="569595"/>
                  </a:cubicBezTo>
                  <a:lnTo>
                    <a:pt x="557530" y="242189"/>
                  </a:lnTo>
                  <a:cubicBezTo>
                    <a:pt x="555371" y="235458"/>
                    <a:pt x="558292" y="228346"/>
                    <a:pt x="564261" y="225552"/>
                  </a:cubicBezTo>
                  <a:lnTo>
                    <a:pt x="590296" y="213487"/>
                  </a:lnTo>
                  <a:cubicBezTo>
                    <a:pt x="591947" y="212725"/>
                    <a:pt x="593725" y="212217"/>
                    <a:pt x="595503" y="212217"/>
                  </a:cubicBezTo>
                  <a:cubicBezTo>
                    <a:pt x="597281" y="212217"/>
                    <a:pt x="599059" y="212725"/>
                    <a:pt x="600837" y="213487"/>
                  </a:cubicBezTo>
                  <a:cubicBezTo>
                    <a:pt x="604139" y="214630"/>
                    <a:pt x="606806" y="217424"/>
                    <a:pt x="608203" y="220599"/>
                  </a:cubicBezTo>
                  <a:lnTo>
                    <a:pt x="731520" y="552958"/>
                  </a:lnTo>
                  <a:cubicBezTo>
                    <a:pt x="736092" y="565531"/>
                    <a:pt x="748538" y="573786"/>
                    <a:pt x="761619" y="573786"/>
                  </a:cubicBezTo>
                  <a:cubicBezTo>
                    <a:pt x="764032" y="573786"/>
                    <a:pt x="766445" y="573405"/>
                    <a:pt x="768985" y="573024"/>
                  </a:cubicBezTo>
                  <a:lnTo>
                    <a:pt x="803275" y="565277"/>
                  </a:lnTo>
                  <a:cubicBezTo>
                    <a:pt x="812673" y="562991"/>
                    <a:pt x="821055" y="557022"/>
                    <a:pt x="824865" y="548005"/>
                  </a:cubicBezTo>
                  <a:cubicBezTo>
                    <a:pt x="829310" y="539242"/>
                    <a:pt x="829691" y="529336"/>
                    <a:pt x="825373" y="520573"/>
                  </a:cubicBezTo>
                  <a:lnTo>
                    <a:pt x="678688" y="191897"/>
                  </a:lnTo>
                  <a:cubicBezTo>
                    <a:pt x="675894" y="185674"/>
                    <a:pt x="678688" y="178054"/>
                    <a:pt x="685419" y="175260"/>
                  </a:cubicBezTo>
                  <a:lnTo>
                    <a:pt x="692150" y="171958"/>
                  </a:lnTo>
                  <a:cubicBezTo>
                    <a:pt x="694055" y="171196"/>
                    <a:pt x="696087" y="170688"/>
                    <a:pt x="697865" y="170688"/>
                  </a:cubicBezTo>
                  <a:cubicBezTo>
                    <a:pt x="702564" y="170688"/>
                    <a:pt x="707009" y="173101"/>
                    <a:pt x="709295" y="177546"/>
                  </a:cubicBezTo>
                  <a:lnTo>
                    <a:pt x="875030" y="488315"/>
                  </a:lnTo>
                  <a:cubicBezTo>
                    <a:pt x="880999" y="499237"/>
                    <a:pt x="892302" y="505206"/>
                    <a:pt x="903986" y="505206"/>
                  </a:cubicBezTo>
                  <a:cubicBezTo>
                    <a:pt x="907288" y="505206"/>
                    <a:pt x="910717" y="504698"/>
                    <a:pt x="913892" y="503936"/>
                  </a:cubicBezTo>
                  <a:lnTo>
                    <a:pt x="938149" y="496189"/>
                  </a:lnTo>
                  <a:cubicBezTo>
                    <a:pt x="947039" y="493395"/>
                    <a:pt x="954786" y="486283"/>
                    <a:pt x="957961" y="477266"/>
                  </a:cubicBezTo>
                  <a:cubicBezTo>
                    <a:pt x="961898" y="468503"/>
                    <a:pt x="961390" y="458343"/>
                    <a:pt x="956945" y="450215"/>
                  </a:cubicBezTo>
                  <a:lnTo>
                    <a:pt x="801497" y="149352"/>
                  </a:lnTo>
                  <a:cubicBezTo>
                    <a:pt x="799846" y="146050"/>
                    <a:pt x="799211" y="142621"/>
                    <a:pt x="800481" y="139446"/>
                  </a:cubicBezTo>
                  <a:cubicBezTo>
                    <a:pt x="802005" y="136144"/>
                    <a:pt x="804164" y="133223"/>
                    <a:pt x="807593" y="131826"/>
                  </a:cubicBezTo>
                  <a:lnTo>
                    <a:pt x="842899" y="116205"/>
                  </a:lnTo>
                  <a:cubicBezTo>
                    <a:pt x="844550" y="115570"/>
                    <a:pt x="846201" y="115062"/>
                    <a:pt x="847979" y="115062"/>
                  </a:cubicBezTo>
                  <a:cubicBezTo>
                    <a:pt x="852805" y="115062"/>
                    <a:pt x="857631" y="117856"/>
                    <a:pt x="859536" y="122428"/>
                  </a:cubicBezTo>
                  <a:lnTo>
                    <a:pt x="1024382" y="445897"/>
                  </a:lnTo>
                  <a:cubicBezTo>
                    <a:pt x="1030097" y="457073"/>
                    <a:pt x="1041654" y="463677"/>
                    <a:pt x="1053846" y="463677"/>
                  </a:cubicBezTo>
                  <a:cubicBezTo>
                    <a:pt x="1056132" y="463677"/>
                    <a:pt x="1058291" y="463550"/>
                    <a:pt x="1060323" y="463042"/>
                  </a:cubicBezTo>
                  <a:lnTo>
                    <a:pt x="1105662" y="453136"/>
                  </a:lnTo>
                  <a:cubicBezTo>
                    <a:pt x="1116203" y="450850"/>
                    <a:pt x="1124331" y="443738"/>
                    <a:pt x="1128268" y="434213"/>
                  </a:cubicBezTo>
                  <a:cubicBezTo>
                    <a:pt x="1132840" y="424815"/>
                    <a:pt x="1132332" y="414401"/>
                    <a:pt x="1127252" y="404876"/>
                  </a:cubicBezTo>
                  <a:lnTo>
                    <a:pt x="945261" y="84074"/>
                  </a:lnTo>
                  <a:cubicBezTo>
                    <a:pt x="941832" y="78105"/>
                    <a:pt x="943610" y="70866"/>
                    <a:pt x="949198" y="66802"/>
                  </a:cubicBezTo>
                  <a:lnTo>
                    <a:pt x="962406" y="58166"/>
                  </a:lnTo>
                  <a:cubicBezTo>
                    <a:pt x="964565" y="56388"/>
                    <a:pt x="966978" y="55753"/>
                    <a:pt x="969772" y="55753"/>
                  </a:cubicBezTo>
                  <a:cubicBezTo>
                    <a:pt x="970534" y="55753"/>
                    <a:pt x="971550" y="55753"/>
                    <a:pt x="972312" y="55880"/>
                  </a:cubicBezTo>
                  <a:cubicBezTo>
                    <a:pt x="975741" y="56896"/>
                    <a:pt x="978535" y="58674"/>
                    <a:pt x="980821" y="61849"/>
                  </a:cubicBezTo>
                  <a:lnTo>
                    <a:pt x="1191387" y="393319"/>
                  </a:lnTo>
                  <a:cubicBezTo>
                    <a:pt x="1197737" y="402971"/>
                    <a:pt x="1208278" y="408305"/>
                    <a:pt x="1219073" y="408305"/>
                  </a:cubicBezTo>
                  <a:cubicBezTo>
                    <a:pt x="1224280" y="408305"/>
                    <a:pt x="1229614" y="407035"/>
                    <a:pt x="1234567" y="404368"/>
                  </a:cubicBezTo>
                  <a:lnTo>
                    <a:pt x="1274445" y="381635"/>
                  </a:lnTo>
                  <a:cubicBezTo>
                    <a:pt x="1282192" y="377190"/>
                    <a:pt x="1288288" y="369570"/>
                    <a:pt x="1290447" y="360680"/>
                  </a:cubicBezTo>
                  <a:cubicBezTo>
                    <a:pt x="1292225" y="351790"/>
                    <a:pt x="1290447" y="342519"/>
                    <a:pt x="1285621" y="335153"/>
                  </a:cubicBezTo>
                  <a:lnTo>
                    <a:pt x="1055243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7430442" y="7550580"/>
            <a:ext cx="875633" cy="1104614"/>
            <a:chOff x="0" y="0"/>
            <a:chExt cx="1167511" cy="1472819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167511" cy="1472819"/>
            </a:xfrm>
            <a:custGeom>
              <a:avLst/>
              <a:gdLst/>
              <a:ahLst/>
              <a:cxnLst/>
              <a:rect l="l" t="t" r="r" b="b"/>
              <a:pathLst>
                <a:path w="1167511" h="1472819">
                  <a:moveTo>
                    <a:pt x="1167511" y="0"/>
                  </a:moveTo>
                  <a:lnTo>
                    <a:pt x="108966" y="107823"/>
                  </a:lnTo>
                  <a:cubicBezTo>
                    <a:pt x="97917" y="407670"/>
                    <a:pt x="65278" y="705231"/>
                    <a:pt x="0" y="993902"/>
                  </a:cubicBezTo>
                  <a:cubicBezTo>
                    <a:pt x="185293" y="1107313"/>
                    <a:pt x="401574" y="1223518"/>
                    <a:pt x="601091" y="1290320"/>
                  </a:cubicBezTo>
                  <a:cubicBezTo>
                    <a:pt x="1083564" y="1452372"/>
                    <a:pt x="1167511" y="1472819"/>
                    <a:pt x="1167511" y="1472819"/>
                  </a:cubicBezTo>
                  <a:lnTo>
                    <a:pt x="1167511" y="0"/>
                  </a:ln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7084107" y="7631468"/>
            <a:ext cx="428148" cy="664560"/>
            <a:chOff x="0" y="0"/>
            <a:chExt cx="570864" cy="886079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70865" cy="886079"/>
            </a:xfrm>
            <a:custGeom>
              <a:avLst/>
              <a:gdLst/>
              <a:ahLst/>
              <a:cxnLst/>
              <a:rect l="l" t="t" r="r" b="b"/>
              <a:pathLst>
                <a:path w="570865" h="886079">
                  <a:moveTo>
                    <a:pt x="570865" y="0"/>
                  </a:moveTo>
                  <a:lnTo>
                    <a:pt x="0" y="58039"/>
                  </a:lnTo>
                  <a:lnTo>
                    <a:pt x="0" y="572008"/>
                  </a:lnTo>
                  <a:cubicBezTo>
                    <a:pt x="0" y="572008"/>
                    <a:pt x="199644" y="725551"/>
                    <a:pt x="461772" y="886079"/>
                  </a:cubicBezTo>
                  <a:cubicBezTo>
                    <a:pt x="527050" y="597281"/>
                    <a:pt x="559816" y="299847"/>
                    <a:pt x="570865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6439545" y="7701591"/>
            <a:ext cx="644557" cy="566738"/>
            <a:chOff x="0" y="0"/>
            <a:chExt cx="859409" cy="75565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59409" cy="755650"/>
            </a:xfrm>
            <a:custGeom>
              <a:avLst/>
              <a:gdLst/>
              <a:ahLst/>
              <a:cxnLst/>
              <a:rect l="l" t="t" r="r" b="b"/>
              <a:pathLst>
                <a:path w="859409" h="755650">
                  <a:moveTo>
                    <a:pt x="382143" y="0"/>
                  </a:moveTo>
                  <a:lnTo>
                    <a:pt x="128397" y="239014"/>
                  </a:lnTo>
                  <a:cubicBezTo>
                    <a:pt x="128397" y="239014"/>
                    <a:pt x="152527" y="250571"/>
                    <a:pt x="193675" y="250571"/>
                  </a:cubicBezTo>
                  <a:cubicBezTo>
                    <a:pt x="214122" y="250571"/>
                    <a:pt x="238887" y="247650"/>
                    <a:pt x="267208" y="239014"/>
                  </a:cubicBezTo>
                  <a:cubicBezTo>
                    <a:pt x="349504" y="213614"/>
                    <a:pt x="429768" y="140716"/>
                    <a:pt x="488950" y="140716"/>
                  </a:cubicBezTo>
                  <a:cubicBezTo>
                    <a:pt x="490728" y="140716"/>
                    <a:pt x="492379" y="140843"/>
                    <a:pt x="494030" y="140843"/>
                  </a:cubicBezTo>
                  <a:cubicBezTo>
                    <a:pt x="553212" y="145415"/>
                    <a:pt x="590296" y="247015"/>
                    <a:pt x="548640" y="286385"/>
                  </a:cubicBezTo>
                  <a:cubicBezTo>
                    <a:pt x="507746" y="325247"/>
                    <a:pt x="0" y="750443"/>
                    <a:pt x="0" y="750443"/>
                  </a:cubicBezTo>
                  <a:cubicBezTo>
                    <a:pt x="0" y="750443"/>
                    <a:pt x="44196" y="755650"/>
                    <a:pt x="102997" y="755650"/>
                  </a:cubicBezTo>
                  <a:cubicBezTo>
                    <a:pt x="181864" y="755650"/>
                    <a:pt x="286639" y="746379"/>
                    <a:pt x="345059" y="702945"/>
                  </a:cubicBezTo>
                  <a:cubicBezTo>
                    <a:pt x="446913" y="627126"/>
                    <a:pt x="717931" y="460121"/>
                    <a:pt x="717931" y="460121"/>
                  </a:cubicBezTo>
                  <a:lnTo>
                    <a:pt x="859409" y="377825"/>
                  </a:lnTo>
                  <a:lnTo>
                    <a:pt x="859409" y="41402"/>
                  </a:lnTo>
                  <a:lnTo>
                    <a:pt x="382143" y="0"/>
                  </a:lnTo>
                  <a:close/>
                </a:path>
              </a:pathLst>
            </a:custGeom>
            <a:solidFill>
              <a:srgbClr val="FFB180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4868778" y="8796580"/>
            <a:ext cx="1373410" cy="1496949"/>
            <a:chOff x="0" y="0"/>
            <a:chExt cx="1831214" cy="1995933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831213" cy="1995932"/>
            </a:xfrm>
            <a:custGeom>
              <a:avLst/>
              <a:gdLst/>
              <a:ahLst/>
              <a:cxnLst/>
              <a:rect l="l" t="t" r="r" b="b"/>
              <a:pathLst>
                <a:path w="1831213" h="1995932">
                  <a:moveTo>
                    <a:pt x="895985" y="0"/>
                  </a:moveTo>
                  <a:cubicBezTo>
                    <a:pt x="685673" y="334010"/>
                    <a:pt x="393700" y="816991"/>
                    <a:pt x="265049" y="1112139"/>
                  </a:cubicBezTo>
                  <a:cubicBezTo>
                    <a:pt x="53086" y="1599565"/>
                    <a:pt x="0" y="1995932"/>
                    <a:pt x="0" y="1995932"/>
                  </a:cubicBezTo>
                  <a:lnTo>
                    <a:pt x="1831213" y="1995932"/>
                  </a:lnTo>
                  <a:lnTo>
                    <a:pt x="1831213" y="448437"/>
                  </a:lnTo>
                  <a:cubicBezTo>
                    <a:pt x="1510411" y="322453"/>
                    <a:pt x="1197483" y="172593"/>
                    <a:pt x="895985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5540857" y="8518269"/>
            <a:ext cx="701326" cy="614648"/>
            <a:chOff x="0" y="0"/>
            <a:chExt cx="935102" cy="81953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935101" cy="819531"/>
            </a:xfrm>
            <a:custGeom>
              <a:avLst/>
              <a:gdLst/>
              <a:ahLst/>
              <a:cxnLst/>
              <a:rect l="l" t="t" r="r" b="b"/>
              <a:pathLst>
                <a:path w="935101" h="819531">
                  <a:moveTo>
                    <a:pt x="237617" y="0"/>
                  </a:moveTo>
                  <a:cubicBezTo>
                    <a:pt x="237617" y="0"/>
                    <a:pt x="135890" y="154178"/>
                    <a:pt x="0" y="371094"/>
                  </a:cubicBezTo>
                  <a:cubicBezTo>
                    <a:pt x="301371" y="543687"/>
                    <a:pt x="614299" y="693547"/>
                    <a:pt x="935101" y="819531"/>
                  </a:cubicBezTo>
                  <a:lnTo>
                    <a:pt x="935101" y="81915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5775031" y="7984783"/>
            <a:ext cx="944975" cy="583310"/>
            <a:chOff x="0" y="0"/>
            <a:chExt cx="1259967" cy="777747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259967" cy="777748"/>
            </a:xfrm>
            <a:custGeom>
              <a:avLst/>
              <a:gdLst/>
              <a:ahLst/>
              <a:cxnLst/>
              <a:rect l="l" t="t" r="r" b="b"/>
              <a:pathLst>
                <a:path w="1259967" h="777748">
                  <a:moveTo>
                    <a:pt x="656844" y="0"/>
                  </a:moveTo>
                  <a:cubicBezTo>
                    <a:pt x="574548" y="0"/>
                    <a:pt x="274320" y="239141"/>
                    <a:pt x="190373" y="287147"/>
                  </a:cubicBezTo>
                  <a:cubicBezTo>
                    <a:pt x="105791" y="335280"/>
                    <a:pt x="0" y="720344"/>
                    <a:pt x="0" y="720344"/>
                  </a:cubicBezTo>
                  <a:lnTo>
                    <a:pt x="492252" y="777748"/>
                  </a:lnTo>
                  <a:cubicBezTo>
                    <a:pt x="492252" y="777748"/>
                    <a:pt x="534924" y="728472"/>
                    <a:pt x="583565" y="671576"/>
                  </a:cubicBezTo>
                  <a:cubicBezTo>
                    <a:pt x="632206" y="615188"/>
                    <a:pt x="1045337" y="436499"/>
                    <a:pt x="1152652" y="360172"/>
                  </a:cubicBezTo>
                  <a:cubicBezTo>
                    <a:pt x="1259967" y="283845"/>
                    <a:pt x="1223518" y="254381"/>
                    <a:pt x="1223518" y="254381"/>
                  </a:cubicBezTo>
                  <a:cubicBezTo>
                    <a:pt x="1223518" y="254381"/>
                    <a:pt x="1016635" y="343535"/>
                    <a:pt x="886079" y="372745"/>
                  </a:cubicBezTo>
                  <a:cubicBezTo>
                    <a:pt x="865251" y="377444"/>
                    <a:pt x="840867" y="379476"/>
                    <a:pt x="814197" y="379476"/>
                  </a:cubicBezTo>
                  <a:cubicBezTo>
                    <a:pt x="673862" y="379476"/>
                    <a:pt x="475361" y="322834"/>
                    <a:pt x="461899" y="298831"/>
                  </a:cubicBezTo>
                  <a:cubicBezTo>
                    <a:pt x="445770" y="270510"/>
                    <a:pt x="749427" y="31496"/>
                    <a:pt x="749427" y="31496"/>
                  </a:cubicBezTo>
                  <a:cubicBezTo>
                    <a:pt x="749427" y="31496"/>
                    <a:pt x="737235" y="7366"/>
                    <a:pt x="660400" y="127"/>
                  </a:cubicBezTo>
                  <a:cubicBezTo>
                    <a:pt x="659257" y="0"/>
                    <a:pt x="658114" y="0"/>
                    <a:pt x="656844" y="0"/>
                  </a:cubicBezTo>
                  <a:close/>
                </a:path>
              </a:pathLst>
            </a:custGeom>
            <a:solidFill>
              <a:srgbClr val="FF8B42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6315864" y="7836403"/>
            <a:ext cx="199072" cy="198596"/>
            <a:chOff x="0" y="0"/>
            <a:chExt cx="265430" cy="264794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65430" cy="264795"/>
            </a:xfrm>
            <a:custGeom>
              <a:avLst/>
              <a:gdLst/>
              <a:ahLst/>
              <a:cxnLst/>
              <a:rect l="l" t="t" r="r" b="b"/>
              <a:pathLst>
                <a:path w="265430" h="264795">
                  <a:moveTo>
                    <a:pt x="132715" y="38735"/>
                  </a:moveTo>
                  <a:cubicBezTo>
                    <a:pt x="184277" y="38735"/>
                    <a:pt x="226314" y="80645"/>
                    <a:pt x="226314" y="132080"/>
                  </a:cubicBezTo>
                  <a:cubicBezTo>
                    <a:pt x="226314" y="184023"/>
                    <a:pt x="184404" y="225679"/>
                    <a:pt x="132715" y="225679"/>
                  </a:cubicBezTo>
                  <a:cubicBezTo>
                    <a:pt x="81534" y="225679"/>
                    <a:pt x="39370" y="184023"/>
                    <a:pt x="39370" y="132080"/>
                  </a:cubicBezTo>
                  <a:cubicBezTo>
                    <a:pt x="39370" y="80645"/>
                    <a:pt x="81534" y="38735"/>
                    <a:pt x="132715" y="38735"/>
                  </a:cubicBezTo>
                  <a:close/>
                  <a:moveTo>
                    <a:pt x="132715" y="0"/>
                  </a:moveTo>
                  <a:cubicBezTo>
                    <a:pt x="59817" y="0"/>
                    <a:pt x="0" y="59309"/>
                    <a:pt x="0" y="132080"/>
                  </a:cubicBezTo>
                  <a:cubicBezTo>
                    <a:pt x="0" y="205105"/>
                    <a:pt x="59817" y="264795"/>
                    <a:pt x="132715" y="264795"/>
                  </a:cubicBezTo>
                  <a:cubicBezTo>
                    <a:pt x="205613" y="264795"/>
                    <a:pt x="265430" y="205105"/>
                    <a:pt x="265430" y="132080"/>
                  </a:cubicBezTo>
                  <a:cubicBezTo>
                    <a:pt x="265430" y="59309"/>
                    <a:pt x="205740" y="0"/>
                    <a:pt x="132715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6236290" y="7842135"/>
            <a:ext cx="512635" cy="426053"/>
            <a:chOff x="0" y="0"/>
            <a:chExt cx="683514" cy="56807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683514" cy="568071"/>
            </a:xfrm>
            <a:custGeom>
              <a:avLst/>
              <a:gdLst/>
              <a:ahLst/>
              <a:cxnLst/>
              <a:rect l="l" t="t" r="r" b="b"/>
              <a:pathLst>
                <a:path w="683514" h="568071">
                  <a:moveTo>
                    <a:pt x="494411" y="0"/>
                  </a:moveTo>
                  <a:lnTo>
                    <a:pt x="0" y="331851"/>
                  </a:lnTo>
                  <a:cubicBezTo>
                    <a:pt x="0" y="331851"/>
                    <a:pt x="105029" y="562991"/>
                    <a:pt x="157099" y="567944"/>
                  </a:cubicBezTo>
                  <a:cubicBezTo>
                    <a:pt x="157607" y="568071"/>
                    <a:pt x="158242" y="568071"/>
                    <a:pt x="158877" y="568071"/>
                  </a:cubicBezTo>
                  <a:cubicBezTo>
                    <a:pt x="217805" y="568071"/>
                    <a:pt x="631952" y="310896"/>
                    <a:pt x="657479" y="268732"/>
                  </a:cubicBezTo>
                  <a:cubicBezTo>
                    <a:pt x="683514" y="225679"/>
                    <a:pt x="666877" y="230124"/>
                    <a:pt x="626110" y="162052"/>
                  </a:cubicBezTo>
                  <a:cubicBezTo>
                    <a:pt x="585851" y="94107"/>
                    <a:pt x="494411" y="0"/>
                    <a:pt x="49441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6246661" y="7736851"/>
            <a:ext cx="137446" cy="126016"/>
            <a:chOff x="0" y="0"/>
            <a:chExt cx="183261" cy="168021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83261" cy="168021"/>
            </a:xfrm>
            <a:custGeom>
              <a:avLst/>
              <a:gdLst/>
              <a:ahLst/>
              <a:cxnLst/>
              <a:rect l="l" t="t" r="r" b="b"/>
              <a:pathLst>
                <a:path w="183261" h="168021">
                  <a:moveTo>
                    <a:pt x="144272" y="0"/>
                  </a:moveTo>
                  <a:lnTo>
                    <a:pt x="5588" y="70104"/>
                  </a:lnTo>
                  <a:lnTo>
                    <a:pt x="0" y="120523"/>
                  </a:lnTo>
                  <a:lnTo>
                    <a:pt x="148717" y="168021"/>
                  </a:lnTo>
                  <a:lnTo>
                    <a:pt x="163195" y="162941"/>
                  </a:lnTo>
                  <a:lnTo>
                    <a:pt x="183261" y="27051"/>
                  </a:lnTo>
                  <a:lnTo>
                    <a:pt x="144272" y="0"/>
                  </a:lnTo>
                  <a:close/>
                </a:path>
              </a:pathLst>
            </a:custGeom>
            <a:solidFill>
              <a:srgbClr val="27FFF8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6250812" y="7736851"/>
            <a:ext cx="104109" cy="52577"/>
            <a:chOff x="0" y="0"/>
            <a:chExt cx="138812" cy="70103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38811" cy="70104"/>
            </a:xfrm>
            <a:custGeom>
              <a:avLst/>
              <a:gdLst/>
              <a:ahLst/>
              <a:cxnLst/>
              <a:rect l="l" t="t" r="r" b="b"/>
              <a:pathLst>
                <a:path w="138811" h="70104">
                  <a:moveTo>
                    <a:pt x="138811" y="0"/>
                  </a:moveTo>
                  <a:lnTo>
                    <a:pt x="0" y="70104"/>
                  </a:lnTo>
                  <a:lnTo>
                    <a:pt x="85725" y="66802"/>
                  </a:lnTo>
                  <a:lnTo>
                    <a:pt x="138811" y="0"/>
                  </a:lnTo>
                  <a:close/>
                </a:path>
              </a:pathLst>
            </a:custGeom>
            <a:solidFill>
              <a:srgbClr val="ABFFFC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6246661" y="7789458"/>
            <a:ext cx="18288" cy="37814"/>
            <a:chOff x="0" y="0"/>
            <a:chExt cx="24384" cy="50418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4384" cy="50419"/>
            </a:xfrm>
            <a:custGeom>
              <a:avLst/>
              <a:gdLst/>
              <a:ahLst/>
              <a:cxnLst/>
              <a:rect l="l" t="t" r="r" b="b"/>
              <a:pathLst>
                <a:path w="24384" h="50419">
                  <a:moveTo>
                    <a:pt x="5588" y="0"/>
                  </a:moveTo>
                  <a:lnTo>
                    <a:pt x="0" y="50419"/>
                  </a:lnTo>
                  <a:lnTo>
                    <a:pt x="24384" y="33147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ABFFFC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6354904" y="7736851"/>
            <a:ext cx="29242" cy="26003"/>
            <a:chOff x="0" y="0"/>
            <a:chExt cx="38989" cy="34671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38989" cy="34671"/>
            </a:xfrm>
            <a:custGeom>
              <a:avLst/>
              <a:gdLst/>
              <a:ahLst/>
              <a:cxnLst/>
              <a:rect l="l" t="t" r="r" b="b"/>
              <a:pathLst>
                <a:path w="38989" h="34671">
                  <a:moveTo>
                    <a:pt x="0" y="0"/>
                  </a:moveTo>
                  <a:lnTo>
                    <a:pt x="17780" y="34671"/>
                  </a:lnTo>
                  <a:lnTo>
                    <a:pt x="38989" y="27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FFFC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6285606" y="7770400"/>
            <a:ext cx="83439" cy="92487"/>
            <a:chOff x="0" y="0"/>
            <a:chExt cx="111252" cy="12331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11252" cy="123317"/>
            </a:xfrm>
            <a:custGeom>
              <a:avLst/>
              <a:gdLst/>
              <a:ahLst/>
              <a:cxnLst/>
              <a:rect l="l" t="t" r="r" b="b"/>
              <a:pathLst>
                <a:path w="111252" h="123317">
                  <a:moveTo>
                    <a:pt x="78613" y="0"/>
                  </a:moveTo>
                  <a:lnTo>
                    <a:pt x="0" y="42672"/>
                  </a:lnTo>
                  <a:lnTo>
                    <a:pt x="101346" y="123317"/>
                  </a:lnTo>
                  <a:lnTo>
                    <a:pt x="111252" y="118237"/>
                  </a:lnTo>
                  <a:lnTo>
                    <a:pt x="78613" y="0"/>
                  </a:lnTo>
                  <a:close/>
                </a:path>
              </a:pathLst>
            </a:custGeom>
            <a:solidFill>
              <a:srgbClr val="ABFFFC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6344533" y="7770400"/>
            <a:ext cx="24479" cy="88677"/>
            <a:chOff x="0" y="0"/>
            <a:chExt cx="32638" cy="118236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32639" cy="118237"/>
            </a:xfrm>
            <a:custGeom>
              <a:avLst/>
              <a:gdLst/>
              <a:ahLst/>
              <a:cxnLst/>
              <a:rect l="l" t="t" r="r" b="b"/>
              <a:pathLst>
                <a:path w="32639" h="118237">
                  <a:moveTo>
                    <a:pt x="0" y="0"/>
                  </a:moveTo>
                  <a:lnTo>
                    <a:pt x="32639" y="118237"/>
                  </a:lnTo>
                  <a:lnTo>
                    <a:pt x="18923" y="1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B8B5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6285606" y="7802365"/>
            <a:ext cx="76010" cy="60579"/>
            <a:chOff x="0" y="0"/>
            <a:chExt cx="101346" cy="80772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01346" cy="80772"/>
            </a:xfrm>
            <a:custGeom>
              <a:avLst/>
              <a:gdLst/>
              <a:ahLst/>
              <a:cxnLst/>
              <a:rect l="l" t="t" r="r" b="b"/>
              <a:pathLst>
                <a:path w="101346" h="80772">
                  <a:moveTo>
                    <a:pt x="0" y="0"/>
                  </a:moveTo>
                  <a:lnTo>
                    <a:pt x="2286" y="16637"/>
                  </a:lnTo>
                  <a:lnTo>
                    <a:pt x="101346" y="80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B8B5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6250812" y="7789458"/>
            <a:ext cx="25336" cy="24860"/>
            <a:chOff x="0" y="0"/>
            <a:chExt cx="33781" cy="33147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33782" cy="33147"/>
            </a:xfrm>
            <a:custGeom>
              <a:avLst/>
              <a:gdLst/>
              <a:ahLst/>
              <a:cxnLst/>
              <a:rect l="l" t="t" r="r" b="b"/>
              <a:pathLst>
                <a:path w="33782" h="33147">
                  <a:moveTo>
                    <a:pt x="0" y="0"/>
                  </a:moveTo>
                  <a:lnTo>
                    <a:pt x="18923" y="33147"/>
                  </a:lnTo>
                  <a:lnTo>
                    <a:pt x="33782" y="23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B8B5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6353197" y="7736851"/>
            <a:ext cx="15049" cy="29433"/>
            <a:chOff x="0" y="0"/>
            <a:chExt cx="20066" cy="39244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0066" cy="39243"/>
            </a:xfrm>
            <a:custGeom>
              <a:avLst/>
              <a:gdLst/>
              <a:ahLst/>
              <a:cxnLst/>
              <a:rect l="l" t="t" r="r" b="b"/>
              <a:pathLst>
                <a:path w="20066" h="39243">
                  <a:moveTo>
                    <a:pt x="2286" y="0"/>
                  </a:moveTo>
                  <a:lnTo>
                    <a:pt x="0" y="39243"/>
                  </a:lnTo>
                  <a:lnTo>
                    <a:pt x="20066" y="346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7BB8B5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2137799" y="5412142"/>
            <a:ext cx="1445705" cy="1557432"/>
            <a:chOff x="0" y="0"/>
            <a:chExt cx="1927607" cy="2076576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927606" cy="2076577"/>
            </a:xfrm>
            <a:custGeom>
              <a:avLst/>
              <a:gdLst/>
              <a:ahLst/>
              <a:cxnLst/>
              <a:rect l="l" t="t" r="r" b="b"/>
              <a:pathLst>
                <a:path w="1927606" h="2076577">
                  <a:moveTo>
                    <a:pt x="814197" y="0"/>
                  </a:moveTo>
                  <a:cubicBezTo>
                    <a:pt x="427863" y="0"/>
                    <a:pt x="153924" y="360299"/>
                    <a:pt x="153924" y="360299"/>
                  </a:cubicBezTo>
                  <a:cubicBezTo>
                    <a:pt x="0" y="572770"/>
                    <a:pt x="77597" y="1114806"/>
                    <a:pt x="77597" y="1114806"/>
                  </a:cubicBezTo>
                  <a:lnTo>
                    <a:pt x="287655" y="1842135"/>
                  </a:lnTo>
                  <a:cubicBezTo>
                    <a:pt x="409448" y="1964309"/>
                    <a:pt x="956437" y="2076577"/>
                    <a:pt x="956437" y="2076577"/>
                  </a:cubicBezTo>
                  <a:lnTo>
                    <a:pt x="834263" y="1493774"/>
                  </a:lnTo>
                  <a:cubicBezTo>
                    <a:pt x="938530" y="1561719"/>
                    <a:pt x="1368933" y="1566291"/>
                    <a:pt x="1482852" y="1566291"/>
                  </a:cubicBezTo>
                  <a:cubicBezTo>
                    <a:pt x="1500632" y="1566291"/>
                    <a:pt x="1510665" y="1566164"/>
                    <a:pt x="1510665" y="1566164"/>
                  </a:cubicBezTo>
                  <a:lnTo>
                    <a:pt x="1701292" y="1189355"/>
                  </a:lnTo>
                  <a:cubicBezTo>
                    <a:pt x="1701292" y="1189355"/>
                    <a:pt x="1702562" y="1189482"/>
                    <a:pt x="1704721" y="1189482"/>
                  </a:cubicBezTo>
                  <a:cubicBezTo>
                    <a:pt x="1713865" y="1189482"/>
                    <a:pt x="1739646" y="1188720"/>
                    <a:pt x="1763268" y="1180719"/>
                  </a:cubicBezTo>
                  <a:cubicBezTo>
                    <a:pt x="1792732" y="1169924"/>
                    <a:pt x="1806321" y="1125855"/>
                    <a:pt x="1806321" y="1125855"/>
                  </a:cubicBezTo>
                  <a:cubicBezTo>
                    <a:pt x="1771015" y="1103122"/>
                    <a:pt x="1744345" y="1033907"/>
                    <a:pt x="1744345" y="1033907"/>
                  </a:cubicBezTo>
                  <a:cubicBezTo>
                    <a:pt x="1744345" y="1033907"/>
                    <a:pt x="1817878" y="1007364"/>
                    <a:pt x="1872742" y="967105"/>
                  </a:cubicBezTo>
                  <a:cubicBezTo>
                    <a:pt x="1927606" y="926084"/>
                    <a:pt x="1927606" y="837184"/>
                    <a:pt x="1927606" y="837184"/>
                  </a:cubicBezTo>
                  <a:lnTo>
                    <a:pt x="1825879" y="826135"/>
                  </a:lnTo>
                  <a:cubicBezTo>
                    <a:pt x="1821815" y="826770"/>
                    <a:pt x="1817370" y="827151"/>
                    <a:pt x="1812925" y="827151"/>
                  </a:cubicBezTo>
                  <a:cubicBezTo>
                    <a:pt x="1765935" y="827151"/>
                    <a:pt x="1694688" y="792480"/>
                    <a:pt x="1649222" y="702818"/>
                  </a:cubicBezTo>
                  <a:cubicBezTo>
                    <a:pt x="1600073" y="603758"/>
                    <a:pt x="1466215" y="163068"/>
                    <a:pt x="989584" y="25273"/>
                  </a:cubicBezTo>
                  <a:cubicBezTo>
                    <a:pt x="929005" y="7620"/>
                    <a:pt x="870458" y="0"/>
                    <a:pt x="814197" y="0"/>
                  </a:cubicBezTo>
                  <a:close/>
                </a:path>
              </a:pathLst>
            </a:custGeom>
            <a:solidFill>
              <a:srgbClr val="FF8F57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1939644" y="5407235"/>
            <a:ext cx="1182243" cy="2946083"/>
            <a:chOff x="0" y="0"/>
            <a:chExt cx="1576325" cy="3928111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576324" cy="3928110"/>
            </a:xfrm>
            <a:custGeom>
              <a:avLst/>
              <a:gdLst/>
              <a:ahLst/>
              <a:cxnLst/>
              <a:rect l="l" t="t" r="r" b="b"/>
              <a:pathLst>
                <a:path w="1576324" h="3928110">
                  <a:moveTo>
                    <a:pt x="1016127" y="0"/>
                  </a:moveTo>
                  <a:cubicBezTo>
                    <a:pt x="863854" y="0"/>
                    <a:pt x="703326" y="38608"/>
                    <a:pt x="571119" y="142367"/>
                  </a:cubicBezTo>
                  <a:cubicBezTo>
                    <a:pt x="263779" y="383413"/>
                    <a:pt x="273685" y="740156"/>
                    <a:pt x="273685" y="740156"/>
                  </a:cubicBezTo>
                  <a:lnTo>
                    <a:pt x="0" y="3928110"/>
                  </a:lnTo>
                  <a:cubicBezTo>
                    <a:pt x="0" y="3928110"/>
                    <a:pt x="1215517" y="3133725"/>
                    <a:pt x="1229360" y="2604643"/>
                  </a:cubicBezTo>
                  <a:cubicBezTo>
                    <a:pt x="1234948" y="2404364"/>
                    <a:pt x="988314" y="1128522"/>
                    <a:pt x="988314" y="1128522"/>
                  </a:cubicBezTo>
                  <a:cubicBezTo>
                    <a:pt x="988314" y="1128522"/>
                    <a:pt x="970534" y="1135380"/>
                    <a:pt x="941324" y="1135380"/>
                  </a:cubicBezTo>
                  <a:cubicBezTo>
                    <a:pt x="908812" y="1135380"/>
                    <a:pt x="861822" y="1126744"/>
                    <a:pt x="809244" y="1090295"/>
                  </a:cubicBezTo>
                  <a:cubicBezTo>
                    <a:pt x="709041" y="1020699"/>
                    <a:pt x="775462" y="710438"/>
                    <a:pt x="865505" y="687197"/>
                  </a:cubicBezTo>
                  <a:cubicBezTo>
                    <a:pt x="872617" y="685419"/>
                    <a:pt x="879856" y="684657"/>
                    <a:pt x="886968" y="684657"/>
                  </a:cubicBezTo>
                  <a:cubicBezTo>
                    <a:pt x="968121" y="684657"/>
                    <a:pt x="1039749" y="794893"/>
                    <a:pt x="1039749" y="794893"/>
                  </a:cubicBezTo>
                  <a:cubicBezTo>
                    <a:pt x="1039749" y="794893"/>
                    <a:pt x="1175766" y="782320"/>
                    <a:pt x="1376045" y="600329"/>
                  </a:cubicBezTo>
                  <a:cubicBezTo>
                    <a:pt x="1576324" y="417830"/>
                    <a:pt x="1495425" y="142367"/>
                    <a:pt x="1495425" y="142367"/>
                  </a:cubicBezTo>
                  <a:cubicBezTo>
                    <a:pt x="1407033" y="68199"/>
                    <a:pt x="1218819" y="0"/>
                    <a:pt x="1016127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2709011" y="5514014"/>
            <a:ext cx="406051" cy="555117"/>
            <a:chOff x="0" y="0"/>
            <a:chExt cx="541401" cy="740156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541401" cy="740156"/>
            </a:xfrm>
            <a:custGeom>
              <a:avLst/>
              <a:gdLst/>
              <a:ahLst/>
              <a:cxnLst/>
              <a:rect l="l" t="t" r="r" b="b"/>
              <a:pathLst>
                <a:path w="541401" h="740156">
                  <a:moveTo>
                    <a:pt x="469519" y="0"/>
                  </a:moveTo>
                  <a:cubicBezTo>
                    <a:pt x="469519" y="127"/>
                    <a:pt x="523875" y="603504"/>
                    <a:pt x="282067" y="684149"/>
                  </a:cubicBezTo>
                  <a:cubicBezTo>
                    <a:pt x="225171" y="703072"/>
                    <a:pt x="179451" y="710311"/>
                    <a:pt x="142621" y="710311"/>
                  </a:cubicBezTo>
                  <a:cubicBezTo>
                    <a:pt x="23622" y="710438"/>
                    <a:pt x="0" y="633984"/>
                    <a:pt x="0" y="633730"/>
                  </a:cubicBezTo>
                  <a:cubicBezTo>
                    <a:pt x="0" y="633857"/>
                    <a:pt x="28321" y="740156"/>
                    <a:pt x="183769" y="740156"/>
                  </a:cubicBezTo>
                  <a:cubicBezTo>
                    <a:pt x="214376" y="740156"/>
                    <a:pt x="249809" y="736092"/>
                    <a:pt x="290957" y="726186"/>
                  </a:cubicBezTo>
                  <a:cubicBezTo>
                    <a:pt x="541401" y="666496"/>
                    <a:pt x="478409" y="34798"/>
                    <a:pt x="469519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3261529" y="5885725"/>
            <a:ext cx="58484" cy="76010"/>
            <a:chOff x="0" y="0"/>
            <a:chExt cx="77978" cy="101346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77978" cy="101346"/>
            </a:xfrm>
            <a:custGeom>
              <a:avLst/>
              <a:gdLst/>
              <a:ahLst/>
              <a:cxnLst/>
              <a:rect l="l" t="t" r="r" b="b"/>
              <a:pathLst>
                <a:path w="77978" h="101346">
                  <a:moveTo>
                    <a:pt x="29972" y="0"/>
                  </a:moveTo>
                  <a:cubicBezTo>
                    <a:pt x="27813" y="0"/>
                    <a:pt x="25781" y="381"/>
                    <a:pt x="23749" y="1016"/>
                  </a:cubicBezTo>
                  <a:cubicBezTo>
                    <a:pt x="6604" y="6096"/>
                    <a:pt x="0" y="32512"/>
                    <a:pt x="8128" y="60198"/>
                  </a:cubicBezTo>
                  <a:cubicBezTo>
                    <a:pt x="15621" y="84074"/>
                    <a:pt x="32512" y="101346"/>
                    <a:pt x="48260" y="101346"/>
                  </a:cubicBezTo>
                  <a:cubicBezTo>
                    <a:pt x="50165" y="101346"/>
                    <a:pt x="52197" y="100965"/>
                    <a:pt x="54102" y="100584"/>
                  </a:cubicBezTo>
                  <a:cubicBezTo>
                    <a:pt x="71247" y="94996"/>
                    <a:pt x="77978" y="68580"/>
                    <a:pt x="69723" y="41529"/>
                  </a:cubicBezTo>
                  <a:cubicBezTo>
                    <a:pt x="62357" y="16891"/>
                    <a:pt x="45593" y="0"/>
                    <a:pt x="29972" y="0"/>
                  </a:cubicBezTo>
                  <a:close/>
                </a:path>
              </a:pathLst>
            </a:custGeom>
            <a:solidFill>
              <a:srgbClr val="140707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3102221" y="5702384"/>
            <a:ext cx="154020" cy="113253"/>
            <a:chOff x="0" y="0"/>
            <a:chExt cx="205360" cy="151004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205359" cy="151003"/>
            </a:xfrm>
            <a:custGeom>
              <a:avLst/>
              <a:gdLst/>
              <a:ahLst/>
              <a:cxnLst/>
              <a:rect l="l" t="t" r="r" b="b"/>
              <a:pathLst>
                <a:path w="205359" h="151003">
                  <a:moveTo>
                    <a:pt x="92583" y="0"/>
                  </a:moveTo>
                  <a:cubicBezTo>
                    <a:pt x="89281" y="0"/>
                    <a:pt x="86233" y="127"/>
                    <a:pt x="82931" y="508"/>
                  </a:cubicBezTo>
                  <a:cubicBezTo>
                    <a:pt x="2794" y="8255"/>
                    <a:pt x="0" y="118745"/>
                    <a:pt x="0" y="118745"/>
                  </a:cubicBezTo>
                  <a:lnTo>
                    <a:pt x="36449" y="151003"/>
                  </a:lnTo>
                  <a:cubicBezTo>
                    <a:pt x="36449" y="151003"/>
                    <a:pt x="75311" y="68961"/>
                    <a:pt x="104013" y="45212"/>
                  </a:cubicBezTo>
                  <a:cubicBezTo>
                    <a:pt x="108204" y="41656"/>
                    <a:pt x="113411" y="40132"/>
                    <a:pt x="119126" y="40132"/>
                  </a:cubicBezTo>
                  <a:cubicBezTo>
                    <a:pt x="152527" y="40132"/>
                    <a:pt x="205359" y="91694"/>
                    <a:pt x="205359" y="91694"/>
                  </a:cubicBezTo>
                  <a:cubicBezTo>
                    <a:pt x="205359" y="91694"/>
                    <a:pt x="166370" y="0"/>
                    <a:pt x="92583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3375599" y="6030689"/>
            <a:ext cx="217360" cy="156877"/>
            <a:chOff x="0" y="0"/>
            <a:chExt cx="289814" cy="209169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89814" cy="209169"/>
            </a:xfrm>
            <a:custGeom>
              <a:avLst/>
              <a:gdLst/>
              <a:ahLst/>
              <a:cxnLst/>
              <a:rect l="l" t="t" r="r" b="b"/>
              <a:pathLst>
                <a:path w="289814" h="209169">
                  <a:moveTo>
                    <a:pt x="130175" y="0"/>
                  </a:moveTo>
                  <a:cubicBezTo>
                    <a:pt x="100711" y="0"/>
                    <a:pt x="27686" y="1651"/>
                    <a:pt x="15367" y="17907"/>
                  </a:cubicBezTo>
                  <a:cubicBezTo>
                    <a:pt x="0" y="38354"/>
                    <a:pt x="34163" y="171069"/>
                    <a:pt x="93853" y="209169"/>
                  </a:cubicBezTo>
                  <a:cubicBezTo>
                    <a:pt x="93853" y="209169"/>
                    <a:pt x="190627" y="198755"/>
                    <a:pt x="240411" y="125095"/>
                  </a:cubicBezTo>
                  <a:cubicBezTo>
                    <a:pt x="289814" y="51054"/>
                    <a:pt x="277114" y="12319"/>
                    <a:pt x="277114" y="12319"/>
                  </a:cubicBezTo>
                  <a:lnTo>
                    <a:pt x="142748" y="127"/>
                  </a:lnTo>
                  <a:cubicBezTo>
                    <a:pt x="142748" y="127"/>
                    <a:pt x="138049" y="0"/>
                    <a:pt x="130175" y="0"/>
                  </a:cubicBezTo>
                  <a:close/>
                </a:path>
              </a:pathLst>
            </a:custGeom>
            <a:solidFill>
              <a:srgbClr val="FF673D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2506123" y="5921984"/>
            <a:ext cx="254413" cy="336614"/>
            <a:chOff x="0" y="0"/>
            <a:chExt cx="339217" cy="448819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339217" cy="448818"/>
            </a:xfrm>
            <a:custGeom>
              <a:avLst/>
              <a:gdLst/>
              <a:ahLst/>
              <a:cxnLst/>
              <a:rect l="l" t="t" r="r" b="b"/>
              <a:pathLst>
                <a:path w="339217" h="448818">
                  <a:moveTo>
                    <a:pt x="135890" y="0"/>
                  </a:moveTo>
                  <a:cubicBezTo>
                    <a:pt x="33655" y="0"/>
                    <a:pt x="0" y="142113"/>
                    <a:pt x="635" y="275082"/>
                  </a:cubicBezTo>
                  <a:cubicBezTo>
                    <a:pt x="635" y="408178"/>
                    <a:pt x="96266" y="448818"/>
                    <a:pt x="182626" y="448818"/>
                  </a:cubicBezTo>
                  <a:cubicBezTo>
                    <a:pt x="188849" y="448818"/>
                    <a:pt x="195199" y="448691"/>
                    <a:pt x="201295" y="448183"/>
                  </a:cubicBezTo>
                  <a:cubicBezTo>
                    <a:pt x="291846" y="442595"/>
                    <a:pt x="300863" y="426593"/>
                    <a:pt x="300863" y="426593"/>
                  </a:cubicBezTo>
                  <a:cubicBezTo>
                    <a:pt x="300863" y="426593"/>
                    <a:pt x="339217" y="289560"/>
                    <a:pt x="325882" y="219710"/>
                  </a:cubicBezTo>
                  <a:cubicBezTo>
                    <a:pt x="325882" y="219710"/>
                    <a:pt x="280035" y="25019"/>
                    <a:pt x="159258" y="2413"/>
                  </a:cubicBezTo>
                  <a:cubicBezTo>
                    <a:pt x="151130" y="762"/>
                    <a:pt x="143129" y="0"/>
                    <a:pt x="135890" y="0"/>
                  </a:cubicBezTo>
                  <a:close/>
                </a:path>
              </a:pathLst>
            </a:custGeom>
            <a:solidFill>
              <a:srgbClr val="FF673D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3399931" y="6119844"/>
            <a:ext cx="72294" cy="35052"/>
            <a:chOff x="0" y="0"/>
            <a:chExt cx="96392" cy="46736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96393" cy="46736"/>
            </a:xfrm>
            <a:custGeom>
              <a:avLst/>
              <a:gdLst/>
              <a:ahLst/>
              <a:cxnLst/>
              <a:rect l="l" t="t" r="r" b="b"/>
              <a:pathLst>
                <a:path w="96393" h="46736">
                  <a:moveTo>
                    <a:pt x="45466" y="0"/>
                  </a:moveTo>
                  <a:cubicBezTo>
                    <a:pt x="43942" y="0"/>
                    <a:pt x="42545" y="0"/>
                    <a:pt x="41021" y="127"/>
                  </a:cubicBezTo>
                  <a:cubicBezTo>
                    <a:pt x="0" y="3429"/>
                    <a:pt x="41021" y="30099"/>
                    <a:pt x="41021" y="30099"/>
                  </a:cubicBezTo>
                  <a:lnTo>
                    <a:pt x="96393" y="46736"/>
                  </a:lnTo>
                  <a:cubicBezTo>
                    <a:pt x="96393" y="46736"/>
                    <a:pt x="82931" y="0"/>
                    <a:pt x="45466" y="0"/>
                  </a:cubicBezTo>
                  <a:close/>
                </a:path>
              </a:pathLst>
            </a:custGeom>
            <a:solidFill>
              <a:srgbClr val="692A19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2543211" y="6001014"/>
            <a:ext cx="153352" cy="202406"/>
            <a:chOff x="0" y="0"/>
            <a:chExt cx="204469" cy="269875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204470" cy="269875"/>
            </a:xfrm>
            <a:custGeom>
              <a:avLst/>
              <a:gdLst/>
              <a:ahLst/>
              <a:cxnLst/>
              <a:rect l="l" t="t" r="r" b="b"/>
              <a:pathLst>
                <a:path w="204470" h="269875">
                  <a:moveTo>
                    <a:pt x="18669" y="119253"/>
                  </a:moveTo>
                  <a:cubicBezTo>
                    <a:pt x="18669" y="119253"/>
                    <a:pt x="18669" y="119253"/>
                    <a:pt x="18669" y="119253"/>
                  </a:cubicBezTo>
                  <a:cubicBezTo>
                    <a:pt x="18669" y="119253"/>
                    <a:pt x="18669" y="119253"/>
                    <a:pt x="18669" y="119253"/>
                  </a:cubicBezTo>
                  <a:close/>
                  <a:moveTo>
                    <a:pt x="75946" y="0"/>
                  </a:moveTo>
                  <a:cubicBezTo>
                    <a:pt x="35941" y="0"/>
                    <a:pt x="3302" y="36830"/>
                    <a:pt x="18669" y="119253"/>
                  </a:cubicBezTo>
                  <a:cubicBezTo>
                    <a:pt x="18034" y="116459"/>
                    <a:pt x="0" y="15875"/>
                    <a:pt x="76454" y="15875"/>
                  </a:cubicBezTo>
                  <a:cubicBezTo>
                    <a:pt x="77724" y="15875"/>
                    <a:pt x="79248" y="15875"/>
                    <a:pt x="80645" y="16002"/>
                  </a:cubicBezTo>
                  <a:cubicBezTo>
                    <a:pt x="162306" y="19304"/>
                    <a:pt x="177419" y="269875"/>
                    <a:pt x="177419" y="269875"/>
                  </a:cubicBezTo>
                  <a:cubicBezTo>
                    <a:pt x="177419" y="269875"/>
                    <a:pt x="204470" y="231013"/>
                    <a:pt x="177419" y="101727"/>
                  </a:cubicBezTo>
                  <a:cubicBezTo>
                    <a:pt x="163449" y="36957"/>
                    <a:pt x="115951" y="0"/>
                    <a:pt x="75946" y="0"/>
                  </a:cubicBezTo>
                  <a:close/>
                </a:path>
              </a:pathLst>
            </a:custGeom>
            <a:solidFill>
              <a:srgbClr val="692A19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3183571" y="6154858"/>
            <a:ext cx="313944" cy="150686"/>
            <a:chOff x="0" y="0"/>
            <a:chExt cx="418592" cy="200914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418592" cy="200914"/>
            </a:xfrm>
            <a:custGeom>
              <a:avLst/>
              <a:gdLst/>
              <a:ahLst/>
              <a:cxnLst/>
              <a:rect l="l" t="t" r="r" b="b"/>
              <a:pathLst>
                <a:path w="418592" h="200914">
                  <a:moveTo>
                    <a:pt x="0" y="0"/>
                  </a:moveTo>
                  <a:cubicBezTo>
                    <a:pt x="100584" y="124968"/>
                    <a:pt x="306832" y="199009"/>
                    <a:pt x="306832" y="199009"/>
                  </a:cubicBezTo>
                  <a:cubicBezTo>
                    <a:pt x="306832" y="199009"/>
                    <a:pt x="309880" y="200914"/>
                    <a:pt x="318516" y="200914"/>
                  </a:cubicBezTo>
                  <a:cubicBezTo>
                    <a:pt x="327787" y="200914"/>
                    <a:pt x="343535" y="198755"/>
                    <a:pt x="368808" y="190373"/>
                  </a:cubicBezTo>
                  <a:cubicBezTo>
                    <a:pt x="418592" y="173736"/>
                    <a:pt x="411861" y="135509"/>
                    <a:pt x="411861" y="135509"/>
                  </a:cubicBezTo>
                  <a:cubicBezTo>
                    <a:pt x="411861" y="135509"/>
                    <a:pt x="409448" y="136144"/>
                    <a:pt x="398526" y="136144"/>
                  </a:cubicBezTo>
                  <a:cubicBezTo>
                    <a:pt x="381889" y="136144"/>
                    <a:pt x="345313" y="134366"/>
                    <a:pt x="267589" y="124968"/>
                  </a:cubicBezTo>
                  <a:cubicBezTo>
                    <a:pt x="139954" y="1094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92A19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3164444" y="5967831"/>
            <a:ext cx="145161" cy="79248"/>
            <a:chOff x="0" y="0"/>
            <a:chExt cx="193547" cy="105664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93548" cy="105664"/>
            </a:xfrm>
            <a:custGeom>
              <a:avLst/>
              <a:gdLst/>
              <a:ahLst/>
              <a:cxnLst/>
              <a:rect l="l" t="t" r="r" b="b"/>
              <a:pathLst>
                <a:path w="193548" h="105664">
                  <a:moveTo>
                    <a:pt x="86868" y="0"/>
                  </a:moveTo>
                  <a:cubicBezTo>
                    <a:pt x="81661" y="0"/>
                    <a:pt x="76327" y="508"/>
                    <a:pt x="70739" y="1651"/>
                  </a:cubicBezTo>
                  <a:cubicBezTo>
                    <a:pt x="0" y="15494"/>
                    <a:pt x="114300" y="105664"/>
                    <a:pt x="148209" y="105664"/>
                  </a:cubicBezTo>
                  <a:cubicBezTo>
                    <a:pt x="181356" y="105664"/>
                    <a:pt x="193548" y="92964"/>
                    <a:pt x="181356" y="72517"/>
                  </a:cubicBezTo>
                  <a:cubicBezTo>
                    <a:pt x="181356" y="72517"/>
                    <a:pt x="147574" y="127"/>
                    <a:pt x="86868" y="127"/>
                  </a:cubicBezTo>
                  <a:close/>
                </a:path>
              </a:pathLst>
            </a:custGeom>
            <a:solidFill>
              <a:srgbClr val="FF673D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3704055" y="7315456"/>
            <a:ext cx="253841" cy="341757"/>
            <a:chOff x="0" y="0"/>
            <a:chExt cx="338455" cy="45567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338455" cy="455676"/>
            </a:xfrm>
            <a:custGeom>
              <a:avLst/>
              <a:gdLst/>
              <a:ahLst/>
              <a:cxnLst/>
              <a:rect l="l" t="t" r="r" b="b"/>
              <a:pathLst>
                <a:path w="338455" h="455676">
                  <a:moveTo>
                    <a:pt x="143256" y="0"/>
                  </a:moveTo>
                  <a:lnTo>
                    <a:pt x="0" y="184023"/>
                  </a:lnTo>
                  <a:lnTo>
                    <a:pt x="244475" y="455676"/>
                  </a:lnTo>
                  <a:lnTo>
                    <a:pt x="338455" y="215138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2005522" y="8057861"/>
            <a:ext cx="967740" cy="675322"/>
            <a:chOff x="0" y="0"/>
            <a:chExt cx="1290320" cy="900429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1290320" cy="900430"/>
            </a:xfrm>
            <a:custGeom>
              <a:avLst/>
              <a:gdLst/>
              <a:ahLst/>
              <a:cxnLst/>
              <a:rect l="l" t="t" r="r" b="b"/>
              <a:pathLst>
                <a:path w="1290320" h="900430">
                  <a:moveTo>
                    <a:pt x="55880" y="0"/>
                  </a:moveTo>
                  <a:lnTo>
                    <a:pt x="0" y="397764"/>
                  </a:lnTo>
                  <a:lnTo>
                    <a:pt x="1106678" y="900430"/>
                  </a:lnTo>
                  <a:lnTo>
                    <a:pt x="1290320" y="602869"/>
                  </a:lnTo>
                  <a:lnTo>
                    <a:pt x="55880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1939644" y="8356127"/>
            <a:ext cx="895922" cy="814673"/>
            <a:chOff x="0" y="0"/>
            <a:chExt cx="1194562" cy="1086231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1194562" cy="1086231"/>
            </a:xfrm>
            <a:custGeom>
              <a:avLst/>
              <a:gdLst/>
              <a:ahLst/>
              <a:cxnLst/>
              <a:rect l="l" t="t" r="r" b="b"/>
              <a:pathLst>
                <a:path w="1194562" h="1086231">
                  <a:moveTo>
                    <a:pt x="87884" y="0"/>
                  </a:moveTo>
                  <a:lnTo>
                    <a:pt x="0" y="625983"/>
                  </a:lnTo>
                  <a:cubicBezTo>
                    <a:pt x="272034" y="934085"/>
                    <a:pt x="835025" y="1086231"/>
                    <a:pt x="835025" y="1086231"/>
                  </a:cubicBezTo>
                  <a:lnTo>
                    <a:pt x="1194562" y="502666"/>
                  </a:lnTo>
                  <a:lnTo>
                    <a:pt x="87884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2175620" y="6968240"/>
            <a:ext cx="549497" cy="436817"/>
            <a:chOff x="0" y="0"/>
            <a:chExt cx="732663" cy="582422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732663" cy="582422"/>
            </a:xfrm>
            <a:custGeom>
              <a:avLst/>
              <a:gdLst/>
              <a:ahLst/>
              <a:cxnLst/>
              <a:rect l="l" t="t" r="r" b="b"/>
              <a:pathLst>
                <a:path w="732663" h="582422">
                  <a:moveTo>
                    <a:pt x="301752" y="0"/>
                  </a:moveTo>
                  <a:cubicBezTo>
                    <a:pt x="287401" y="0"/>
                    <a:pt x="279273" y="1651"/>
                    <a:pt x="279273" y="1651"/>
                  </a:cubicBezTo>
                  <a:cubicBezTo>
                    <a:pt x="58039" y="7620"/>
                    <a:pt x="7747" y="183515"/>
                    <a:pt x="7747" y="183515"/>
                  </a:cubicBezTo>
                  <a:lnTo>
                    <a:pt x="0" y="239522"/>
                  </a:lnTo>
                  <a:lnTo>
                    <a:pt x="732663" y="582422"/>
                  </a:lnTo>
                  <a:cubicBezTo>
                    <a:pt x="701294" y="490474"/>
                    <a:pt x="658622" y="379349"/>
                    <a:pt x="605028" y="261620"/>
                  </a:cubicBezTo>
                  <a:cubicBezTo>
                    <a:pt x="497332" y="24638"/>
                    <a:pt x="355981" y="0"/>
                    <a:pt x="301752" y="0"/>
                  </a:cubicBezTo>
                  <a:close/>
                </a:path>
              </a:pathLst>
            </a:custGeom>
            <a:solidFill>
              <a:srgbClr val="3EB37E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2808563" y="6959091"/>
            <a:ext cx="1078897" cy="944404"/>
            <a:chOff x="0" y="0"/>
            <a:chExt cx="1438529" cy="1259206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1438529" cy="1259205"/>
            </a:xfrm>
            <a:custGeom>
              <a:avLst/>
              <a:gdLst/>
              <a:ahLst/>
              <a:cxnLst/>
              <a:rect l="l" t="t" r="r" b="b"/>
              <a:pathLst>
                <a:path w="1438529" h="1259205">
                  <a:moveTo>
                    <a:pt x="0" y="0"/>
                  </a:moveTo>
                  <a:cubicBezTo>
                    <a:pt x="0" y="0"/>
                    <a:pt x="27686" y="247777"/>
                    <a:pt x="53721" y="475615"/>
                  </a:cubicBezTo>
                  <a:cubicBezTo>
                    <a:pt x="61976" y="550291"/>
                    <a:pt x="55372" y="613664"/>
                    <a:pt x="42672" y="666369"/>
                  </a:cubicBezTo>
                  <a:lnTo>
                    <a:pt x="1310894" y="1259205"/>
                  </a:lnTo>
                  <a:lnTo>
                    <a:pt x="1438529" y="930783"/>
                  </a:lnTo>
                  <a:lnTo>
                    <a:pt x="1194054" y="659130"/>
                  </a:lnTo>
                  <a:lnTo>
                    <a:pt x="966724" y="950722"/>
                  </a:lnTo>
                  <a:cubicBezTo>
                    <a:pt x="966724" y="950722"/>
                    <a:pt x="876554" y="580136"/>
                    <a:pt x="811149" y="309753"/>
                  </a:cubicBezTo>
                  <a:cubicBezTo>
                    <a:pt x="753999" y="74549"/>
                    <a:pt x="629920" y="59436"/>
                    <a:pt x="598805" y="59436"/>
                  </a:cubicBezTo>
                  <a:cubicBezTo>
                    <a:pt x="594233" y="59436"/>
                    <a:pt x="591820" y="59817"/>
                    <a:pt x="591820" y="598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2106322" y="7147828"/>
            <a:ext cx="1685353" cy="1087946"/>
            <a:chOff x="0" y="0"/>
            <a:chExt cx="2247138" cy="1450594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2247138" cy="1450594"/>
            </a:xfrm>
            <a:custGeom>
              <a:avLst/>
              <a:gdLst/>
              <a:ahLst/>
              <a:cxnLst/>
              <a:rect l="l" t="t" r="r" b="b"/>
              <a:pathLst>
                <a:path w="2247138" h="1450594">
                  <a:moveTo>
                    <a:pt x="92456" y="0"/>
                  </a:moveTo>
                  <a:lnTo>
                    <a:pt x="0" y="655447"/>
                  </a:lnTo>
                  <a:lnTo>
                    <a:pt x="2074545" y="1450594"/>
                  </a:lnTo>
                  <a:lnTo>
                    <a:pt x="2247138" y="1007618"/>
                  </a:lnTo>
                  <a:lnTo>
                    <a:pt x="978916" y="414909"/>
                  </a:lnTo>
                  <a:cubicBezTo>
                    <a:pt x="951738" y="522732"/>
                    <a:pt x="898779" y="581914"/>
                    <a:pt x="898779" y="581914"/>
                  </a:cubicBezTo>
                  <a:cubicBezTo>
                    <a:pt x="898779" y="581914"/>
                    <a:pt x="874903" y="485648"/>
                    <a:pt x="825119" y="342900"/>
                  </a:cubicBezTo>
                  <a:lnTo>
                    <a:pt x="9245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2047396" y="7639368"/>
            <a:ext cx="1614869" cy="1109567"/>
            <a:chOff x="0" y="0"/>
            <a:chExt cx="2153158" cy="1479423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153158" cy="1479423"/>
            </a:xfrm>
            <a:custGeom>
              <a:avLst/>
              <a:gdLst/>
              <a:ahLst/>
              <a:cxnLst/>
              <a:rect l="l" t="t" r="r" b="b"/>
              <a:pathLst>
                <a:path w="2153158" h="1479423">
                  <a:moveTo>
                    <a:pt x="78613" y="0"/>
                  </a:moveTo>
                  <a:lnTo>
                    <a:pt x="0" y="558038"/>
                  </a:lnTo>
                  <a:lnTo>
                    <a:pt x="1234567" y="1160907"/>
                  </a:lnTo>
                  <a:lnTo>
                    <a:pt x="1426337" y="849503"/>
                  </a:lnTo>
                  <a:lnTo>
                    <a:pt x="1587881" y="1333500"/>
                  </a:lnTo>
                  <a:lnTo>
                    <a:pt x="1886585" y="1479423"/>
                  </a:lnTo>
                  <a:lnTo>
                    <a:pt x="2153158" y="795274"/>
                  </a:lnTo>
                  <a:lnTo>
                    <a:pt x="78613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3238255" y="8639414"/>
            <a:ext cx="224028" cy="338043"/>
            <a:chOff x="0" y="0"/>
            <a:chExt cx="298704" cy="450724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298704" cy="450723"/>
            </a:xfrm>
            <a:custGeom>
              <a:avLst/>
              <a:gdLst/>
              <a:ahLst/>
              <a:cxnLst/>
              <a:rect l="l" t="t" r="r" b="b"/>
              <a:pathLst>
                <a:path w="298704" h="450723">
                  <a:moveTo>
                    <a:pt x="0" y="0"/>
                  </a:moveTo>
                  <a:lnTo>
                    <a:pt x="144907" y="435229"/>
                  </a:lnTo>
                  <a:lnTo>
                    <a:pt x="179705" y="450723"/>
                  </a:lnTo>
                  <a:lnTo>
                    <a:pt x="298704" y="145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3346930" y="8965797"/>
            <a:ext cx="26098" cy="42672"/>
            <a:chOff x="0" y="0"/>
            <a:chExt cx="34797" cy="56895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34798" cy="56896"/>
            </a:xfrm>
            <a:custGeom>
              <a:avLst/>
              <a:gdLst/>
              <a:ahLst/>
              <a:cxnLst/>
              <a:rect l="l" t="t" r="r" b="b"/>
              <a:pathLst>
                <a:path w="34798" h="56896">
                  <a:moveTo>
                    <a:pt x="0" y="0"/>
                  </a:moveTo>
                  <a:lnTo>
                    <a:pt x="18923" y="56896"/>
                  </a:lnTo>
                  <a:lnTo>
                    <a:pt x="34798" y="15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B37E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2105441" y="6961165"/>
            <a:ext cx="1280065" cy="1835468"/>
            <a:chOff x="0" y="0"/>
            <a:chExt cx="1706753" cy="244729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706753" cy="2447290"/>
            </a:xfrm>
            <a:custGeom>
              <a:avLst/>
              <a:gdLst/>
              <a:ahLst/>
              <a:cxnLst/>
              <a:rect l="l" t="t" r="r" b="b"/>
              <a:pathLst>
                <a:path w="1706753" h="2447290">
                  <a:moveTo>
                    <a:pt x="374650" y="0"/>
                  </a:moveTo>
                  <a:cubicBezTo>
                    <a:pt x="307594" y="0"/>
                    <a:pt x="263906" y="31115"/>
                    <a:pt x="263906" y="31115"/>
                  </a:cubicBezTo>
                  <a:cubicBezTo>
                    <a:pt x="0" y="94742"/>
                    <a:pt x="101346" y="433578"/>
                    <a:pt x="101346" y="433578"/>
                  </a:cubicBezTo>
                  <a:lnTo>
                    <a:pt x="433705" y="2447290"/>
                  </a:lnTo>
                  <a:lnTo>
                    <a:pt x="1706753" y="1459992"/>
                  </a:lnTo>
                  <a:lnTo>
                    <a:pt x="1658112" y="1109472"/>
                  </a:lnTo>
                  <a:lnTo>
                    <a:pt x="1079119" y="1372616"/>
                  </a:lnTo>
                  <a:cubicBezTo>
                    <a:pt x="1079119" y="1372616"/>
                    <a:pt x="910971" y="669671"/>
                    <a:pt x="698500" y="271018"/>
                  </a:cubicBezTo>
                  <a:cubicBezTo>
                    <a:pt x="580644" y="49149"/>
                    <a:pt x="459105" y="0"/>
                    <a:pt x="37465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3349004" y="7731020"/>
            <a:ext cx="171355" cy="325088"/>
            <a:chOff x="0" y="0"/>
            <a:chExt cx="228473" cy="433451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228473" cy="433451"/>
            </a:xfrm>
            <a:custGeom>
              <a:avLst/>
              <a:gdLst/>
              <a:ahLst/>
              <a:cxnLst/>
              <a:rect l="l" t="t" r="r" b="b"/>
              <a:pathLst>
                <a:path w="228473" h="433451">
                  <a:moveTo>
                    <a:pt x="181356" y="0"/>
                  </a:moveTo>
                  <a:lnTo>
                    <a:pt x="0" y="82931"/>
                  </a:lnTo>
                  <a:lnTo>
                    <a:pt x="48641" y="433451"/>
                  </a:lnTo>
                  <a:lnTo>
                    <a:pt x="228473" y="294259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3488356" y="7470155"/>
            <a:ext cx="744093" cy="451675"/>
            <a:chOff x="0" y="0"/>
            <a:chExt cx="992125" cy="602233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992124" cy="602234"/>
            </a:xfrm>
            <a:custGeom>
              <a:avLst/>
              <a:gdLst/>
              <a:ahLst/>
              <a:cxnLst/>
              <a:rect l="l" t="t" r="r" b="b"/>
              <a:pathLst>
                <a:path w="992124" h="602234">
                  <a:moveTo>
                    <a:pt x="800354" y="0"/>
                  </a:moveTo>
                  <a:lnTo>
                    <a:pt x="656082" y="36957"/>
                  </a:lnTo>
                  <a:lnTo>
                    <a:pt x="0" y="375920"/>
                  </a:lnTo>
                  <a:lnTo>
                    <a:pt x="36576" y="602234"/>
                  </a:lnTo>
                  <a:cubicBezTo>
                    <a:pt x="36576" y="602234"/>
                    <a:pt x="509270" y="204978"/>
                    <a:pt x="622173" y="204978"/>
                  </a:cubicBezTo>
                  <a:cubicBezTo>
                    <a:pt x="623443" y="204978"/>
                    <a:pt x="624713" y="204978"/>
                    <a:pt x="626110" y="205105"/>
                  </a:cubicBezTo>
                  <a:cubicBezTo>
                    <a:pt x="731012" y="215646"/>
                    <a:pt x="992124" y="282575"/>
                    <a:pt x="992124" y="282575"/>
                  </a:cubicBezTo>
                  <a:cubicBezTo>
                    <a:pt x="992124" y="282575"/>
                    <a:pt x="969010" y="266065"/>
                    <a:pt x="908177" y="215773"/>
                  </a:cubicBezTo>
                  <a:cubicBezTo>
                    <a:pt x="847852" y="164719"/>
                    <a:pt x="682498" y="104521"/>
                    <a:pt x="682498" y="104521"/>
                  </a:cubicBezTo>
                  <a:lnTo>
                    <a:pt x="800354" y="0"/>
                  </a:lnTo>
                  <a:close/>
                </a:path>
              </a:pathLst>
            </a:custGeom>
            <a:solidFill>
              <a:srgbClr val="FF8F57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3821054" y="7045737"/>
            <a:ext cx="454629" cy="361283"/>
            <a:chOff x="0" y="0"/>
            <a:chExt cx="606171" cy="481711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606171" cy="481711"/>
            </a:xfrm>
            <a:custGeom>
              <a:avLst/>
              <a:gdLst/>
              <a:ahLst/>
              <a:cxnLst/>
              <a:rect l="l" t="t" r="r" b="b"/>
              <a:pathLst>
                <a:path w="606171" h="481711">
                  <a:moveTo>
                    <a:pt x="326771" y="0"/>
                  </a:moveTo>
                  <a:cubicBezTo>
                    <a:pt x="326771" y="0"/>
                    <a:pt x="178562" y="111252"/>
                    <a:pt x="138049" y="161544"/>
                  </a:cubicBezTo>
                  <a:cubicBezTo>
                    <a:pt x="97790" y="212471"/>
                    <a:pt x="0" y="374015"/>
                    <a:pt x="0" y="374015"/>
                  </a:cubicBezTo>
                  <a:lnTo>
                    <a:pt x="97790" y="481711"/>
                  </a:lnTo>
                  <a:cubicBezTo>
                    <a:pt x="97790" y="481711"/>
                    <a:pt x="124460" y="303276"/>
                    <a:pt x="282575" y="246126"/>
                  </a:cubicBezTo>
                  <a:cubicBezTo>
                    <a:pt x="441325" y="188722"/>
                    <a:pt x="542036" y="188722"/>
                    <a:pt x="606171" y="131826"/>
                  </a:cubicBezTo>
                  <a:cubicBezTo>
                    <a:pt x="606171" y="131826"/>
                    <a:pt x="380492" y="151638"/>
                    <a:pt x="303149" y="158369"/>
                  </a:cubicBezTo>
                  <a:lnTo>
                    <a:pt x="225679" y="165100"/>
                  </a:lnTo>
                  <a:lnTo>
                    <a:pt x="326771" y="0"/>
                  </a:lnTo>
                  <a:close/>
                </a:path>
              </a:pathLst>
            </a:custGeom>
            <a:solidFill>
              <a:srgbClr val="FF8F57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3174422" y="7194311"/>
            <a:ext cx="219742" cy="612553"/>
            <a:chOff x="0" y="0"/>
            <a:chExt cx="292989" cy="816737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292989" cy="816737"/>
            </a:xfrm>
            <a:custGeom>
              <a:avLst/>
              <a:gdLst/>
              <a:ahLst/>
              <a:cxnLst/>
              <a:rect l="l" t="t" r="r" b="b"/>
              <a:pathLst>
                <a:path w="292989" h="816737">
                  <a:moveTo>
                    <a:pt x="0" y="0"/>
                  </a:moveTo>
                  <a:cubicBezTo>
                    <a:pt x="0" y="0"/>
                    <a:pt x="232283" y="483362"/>
                    <a:pt x="232791" y="598297"/>
                  </a:cubicBezTo>
                  <a:cubicBezTo>
                    <a:pt x="233299" y="713232"/>
                    <a:pt x="191897" y="816737"/>
                    <a:pt x="191897" y="816737"/>
                  </a:cubicBezTo>
                  <a:lnTo>
                    <a:pt x="232791" y="798576"/>
                  </a:lnTo>
                  <a:cubicBezTo>
                    <a:pt x="232791" y="798576"/>
                    <a:pt x="292989" y="685165"/>
                    <a:pt x="257048" y="566928"/>
                  </a:cubicBezTo>
                  <a:cubicBezTo>
                    <a:pt x="221742" y="448056"/>
                    <a:pt x="43180" y="51435"/>
                    <a:pt x="0" y="0"/>
                  </a:cubicBezTo>
                  <a:close/>
                </a:path>
              </a:pathLst>
            </a:custGeom>
            <a:solidFill>
              <a:srgbClr val="134F5C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1808124" y="8825590"/>
            <a:ext cx="826580" cy="498253"/>
            <a:chOff x="0" y="0"/>
            <a:chExt cx="1102107" cy="664337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102106" cy="664337"/>
            </a:xfrm>
            <a:custGeom>
              <a:avLst/>
              <a:gdLst/>
              <a:ahLst/>
              <a:cxnLst/>
              <a:rect l="l" t="t" r="r" b="b"/>
              <a:pathLst>
                <a:path w="1102106" h="664337">
                  <a:moveTo>
                    <a:pt x="175387" y="0"/>
                  </a:moveTo>
                  <a:cubicBezTo>
                    <a:pt x="175387" y="0"/>
                    <a:pt x="102870" y="53721"/>
                    <a:pt x="0" y="139446"/>
                  </a:cubicBezTo>
                  <a:cubicBezTo>
                    <a:pt x="303530" y="401066"/>
                    <a:pt x="699008" y="633857"/>
                    <a:pt x="1102106" y="664337"/>
                  </a:cubicBezTo>
                  <a:lnTo>
                    <a:pt x="1010412" y="460248"/>
                  </a:lnTo>
                  <a:cubicBezTo>
                    <a:pt x="483362" y="315341"/>
                    <a:pt x="175387" y="0"/>
                    <a:pt x="175387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1189211" y="8930144"/>
            <a:ext cx="1884045" cy="1363504"/>
            <a:chOff x="0" y="0"/>
            <a:chExt cx="2512060" cy="1818005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2512060" cy="1818005"/>
            </a:xfrm>
            <a:custGeom>
              <a:avLst/>
              <a:gdLst/>
              <a:ahLst/>
              <a:cxnLst/>
              <a:rect l="l" t="t" r="r" b="b"/>
              <a:pathLst>
                <a:path w="2512060" h="1818005">
                  <a:moveTo>
                    <a:pt x="825246" y="0"/>
                  </a:moveTo>
                  <a:cubicBezTo>
                    <a:pt x="615061" y="174244"/>
                    <a:pt x="277241" y="480568"/>
                    <a:pt x="165989" y="732282"/>
                  </a:cubicBezTo>
                  <a:cubicBezTo>
                    <a:pt x="0" y="1106805"/>
                    <a:pt x="230759" y="1818005"/>
                    <a:pt x="230759" y="1818005"/>
                  </a:cubicBezTo>
                  <a:lnTo>
                    <a:pt x="2512060" y="1818005"/>
                  </a:lnTo>
                  <a:lnTo>
                    <a:pt x="1927352" y="525018"/>
                  </a:lnTo>
                  <a:cubicBezTo>
                    <a:pt x="1524254" y="494411"/>
                    <a:pt x="1128776" y="261620"/>
                    <a:pt x="82524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2436433" y="9666786"/>
            <a:ext cx="55340" cy="626745"/>
            <a:chOff x="0" y="0"/>
            <a:chExt cx="73787" cy="835661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73787" cy="835660"/>
            </a:xfrm>
            <a:custGeom>
              <a:avLst/>
              <a:gdLst/>
              <a:ahLst/>
              <a:cxnLst/>
              <a:rect l="l" t="t" r="r" b="b"/>
              <a:pathLst>
                <a:path w="73787" h="835660">
                  <a:moveTo>
                    <a:pt x="73787" y="0"/>
                  </a:moveTo>
                  <a:lnTo>
                    <a:pt x="0" y="835660"/>
                  </a:lnTo>
                  <a:lnTo>
                    <a:pt x="36449" y="835660"/>
                  </a:lnTo>
                  <a:lnTo>
                    <a:pt x="73787" y="0"/>
                  </a:ln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4848891" y="4599978"/>
            <a:ext cx="362522" cy="618744"/>
            <a:chOff x="0" y="0"/>
            <a:chExt cx="483362" cy="824992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483362" cy="824992"/>
            </a:xfrm>
            <a:custGeom>
              <a:avLst/>
              <a:gdLst/>
              <a:ahLst/>
              <a:cxnLst/>
              <a:rect l="l" t="t" r="r" b="b"/>
              <a:pathLst>
                <a:path w="483362" h="824992">
                  <a:moveTo>
                    <a:pt x="438404" y="0"/>
                  </a:moveTo>
                  <a:cubicBezTo>
                    <a:pt x="431546" y="0"/>
                    <a:pt x="424561" y="762"/>
                    <a:pt x="417576" y="1905"/>
                  </a:cubicBezTo>
                  <a:cubicBezTo>
                    <a:pt x="394843" y="6350"/>
                    <a:pt x="397510" y="12954"/>
                    <a:pt x="391541" y="25146"/>
                  </a:cubicBezTo>
                  <a:cubicBezTo>
                    <a:pt x="383032" y="40767"/>
                    <a:pt x="338963" y="165100"/>
                    <a:pt x="289687" y="312801"/>
                  </a:cubicBezTo>
                  <a:cubicBezTo>
                    <a:pt x="186944" y="196215"/>
                    <a:pt x="98298" y="96647"/>
                    <a:pt x="85090" y="86741"/>
                  </a:cubicBezTo>
                  <a:cubicBezTo>
                    <a:pt x="77343" y="79375"/>
                    <a:pt x="74803" y="73660"/>
                    <a:pt x="63119" y="73660"/>
                  </a:cubicBezTo>
                  <a:cubicBezTo>
                    <a:pt x="59817" y="73660"/>
                    <a:pt x="55753" y="74041"/>
                    <a:pt x="50800" y="74930"/>
                  </a:cubicBezTo>
                  <a:cubicBezTo>
                    <a:pt x="25400" y="79375"/>
                    <a:pt x="0" y="94234"/>
                    <a:pt x="3810" y="115824"/>
                  </a:cubicBezTo>
                  <a:cubicBezTo>
                    <a:pt x="8890" y="141351"/>
                    <a:pt x="134493" y="274574"/>
                    <a:pt x="258445" y="414020"/>
                  </a:cubicBezTo>
                  <a:cubicBezTo>
                    <a:pt x="282702" y="514096"/>
                    <a:pt x="355092" y="774700"/>
                    <a:pt x="360553" y="803402"/>
                  </a:cubicBezTo>
                  <a:cubicBezTo>
                    <a:pt x="363347" y="818388"/>
                    <a:pt x="380365" y="824992"/>
                    <a:pt x="398145" y="824992"/>
                  </a:cubicBezTo>
                  <a:cubicBezTo>
                    <a:pt x="420370" y="824992"/>
                    <a:pt x="443484" y="814578"/>
                    <a:pt x="440055" y="796671"/>
                  </a:cubicBezTo>
                  <a:cubicBezTo>
                    <a:pt x="435229" y="769493"/>
                    <a:pt x="375031" y="513461"/>
                    <a:pt x="349885" y="402336"/>
                  </a:cubicBezTo>
                  <a:cubicBezTo>
                    <a:pt x="413004" y="223774"/>
                    <a:pt x="483362" y="47371"/>
                    <a:pt x="477266" y="21971"/>
                  </a:cubicBezTo>
                  <a:cubicBezTo>
                    <a:pt x="474345" y="5969"/>
                    <a:pt x="457835" y="0"/>
                    <a:pt x="438404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5241734" y="4696360"/>
            <a:ext cx="339376" cy="482346"/>
            <a:chOff x="0" y="0"/>
            <a:chExt cx="452501" cy="643128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452501" cy="643128"/>
            </a:xfrm>
            <a:custGeom>
              <a:avLst/>
              <a:gdLst/>
              <a:ahLst/>
              <a:cxnLst/>
              <a:rect l="l" t="t" r="r" b="b"/>
              <a:pathLst>
                <a:path w="452501" h="643128">
                  <a:moveTo>
                    <a:pt x="297180" y="0"/>
                  </a:moveTo>
                  <a:cubicBezTo>
                    <a:pt x="296545" y="0"/>
                    <a:pt x="295910" y="0"/>
                    <a:pt x="295275" y="127"/>
                  </a:cubicBezTo>
                  <a:cubicBezTo>
                    <a:pt x="264668" y="3429"/>
                    <a:pt x="67818" y="45085"/>
                    <a:pt x="41783" y="48768"/>
                  </a:cubicBezTo>
                  <a:cubicBezTo>
                    <a:pt x="38481" y="49403"/>
                    <a:pt x="36449" y="49911"/>
                    <a:pt x="34671" y="51054"/>
                  </a:cubicBezTo>
                  <a:cubicBezTo>
                    <a:pt x="16637" y="56642"/>
                    <a:pt x="0" y="68199"/>
                    <a:pt x="2667" y="83566"/>
                  </a:cubicBezTo>
                  <a:cubicBezTo>
                    <a:pt x="8128" y="114173"/>
                    <a:pt x="133731" y="599186"/>
                    <a:pt x="138176" y="625094"/>
                  </a:cubicBezTo>
                  <a:cubicBezTo>
                    <a:pt x="140589" y="637667"/>
                    <a:pt x="154432" y="643128"/>
                    <a:pt x="168275" y="643128"/>
                  </a:cubicBezTo>
                  <a:cubicBezTo>
                    <a:pt x="173482" y="643128"/>
                    <a:pt x="178562" y="642366"/>
                    <a:pt x="183134" y="640969"/>
                  </a:cubicBezTo>
                  <a:cubicBezTo>
                    <a:pt x="234569" y="631698"/>
                    <a:pt x="402082" y="596265"/>
                    <a:pt x="426339" y="593979"/>
                  </a:cubicBezTo>
                  <a:cubicBezTo>
                    <a:pt x="452501" y="591820"/>
                    <a:pt x="451866" y="532638"/>
                    <a:pt x="427863" y="532638"/>
                  </a:cubicBezTo>
                  <a:cubicBezTo>
                    <a:pt x="427355" y="532638"/>
                    <a:pt x="426847" y="532638"/>
                    <a:pt x="426339" y="532638"/>
                  </a:cubicBezTo>
                  <a:cubicBezTo>
                    <a:pt x="405384" y="535432"/>
                    <a:pt x="256667" y="554101"/>
                    <a:pt x="187579" y="562610"/>
                  </a:cubicBezTo>
                  <a:lnTo>
                    <a:pt x="143637" y="365252"/>
                  </a:lnTo>
                  <a:cubicBezTo>
                    <a:pt x="183515" y="356997"/>
                    <a:pt x="242189" y="343789"/>
                    <a:pt x="263652" y="340868"/>
                  </a:cubicBezTo>
                  <a:cubicBezTo>
                    <a:pt x="289052" y="338328"/>
                    <a:pt x="288544" y="279400"/>
                    <a:pt x="263652" y="279400"/>
                  </a:cubicBezTo>
                  <a:cubicBezTo>
                    <a:pt x="263144" y="279400"/>
                    <a:pt x="262636" y="279400"/>
                    <a:pt x="262001" y="279527"/>
                  </a:cubicBezTo>
                  <a:cubicBezTo>
                    <a:pt x="242189" y="281686"/>
                    <a:pt x="171196" y="291084"/>
                    <a:pt x="128143" y="297688"/>
                  </a:cubicBezTo>
                  <a:cubicBezTo>
                    <a:pt x="111633" y="223012"/>
                    <a:pt x="97282" y="153289"/>
                    <a:pt x="87249" y="108458"/>
                  </a:cubicBezTo>
                  <a:cubicBezTo>
                    <a:pt x="158623" y="98044"/>
                    <a:pt x="290195" y="78740"/>
                    <a:pt x="312420" y="75946"/>
                  </a:cubicBezTo>
                  <a:cubicBezTo>
                    <a:pt x="340487" y="73152"/>
                    <a:pt x="326898" y="0"/>
                    <a:pt x="29718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5580047" y="4549444"/>
            <a:ext cx="380714" cy="591312"/>
            <a:chOff x="0" y="0"/>
            <a:chExt cx="507619" cy="788417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507619" cy="788416"/>
            </a:xfrm>
            <a:custGeom>
              <a:avLst/>
              <a:gdLst/>
              <a:ahLst/>
              <a:cxnLst/>
              <a:rect l="l" t="t" r="r" b="b"/>
              <a:pathLst>
                <a:path w="507619" h="788416">
                  <a:moveTo>
                    <a:pt x="269621" y="0"/>
                  </a:moveTo>
                  <a:cubicBezTo>
                    <a:pt x="143637" y="0"/>
                    <a:pt x="0" y="69469"/>
                    <a:pt x="3429" y="198374"/>
                  </a:cubicBezTo>
                  <a:cubicBezTo>
                    <a:pt x="9017" y="435483"/>
                    <a:pt x="382778" y="415544"/>
                    <a:pt x="387731" y="613664"/>
                  </a:cubicBezTo>
                  <a:cubicBezTo>
                    <a:pt x="389509" y="670560"/>
                    <a:pt x="344170" y="701675"/>
                    <a:pt x="257302" y="703326"/>
                  </a:cubicBezTo>
                  <a:cubicBezTo>
                    <a:pt x="256159" y="703326"/>
                    <a:pt x="254889" y="703326"/>
                    <a:pt x="253746" y="703326"/>
                  </a:cubicBezTo>
                  <a:cubicBezTo>
                    <a:pt x="175133" y="703326"/>
                    <a:pt x="146812" y="633095"/>
                    <a:pt x="146812" y="633095"/>
                  </a:cubicBezTo>
                  <a:lnTo>
                    <a:pt x="141097" y="518033"/>
                  </a:lnTo>
                  <a:cubicBezTo>
                    <a:pt x="141097" y="515620"/>
                    <a:pt x="133985" y="513334"/>
                    <a:pt x="123063" y="513334"/>
                  </a:cubicBezTo>
                  <a:cubicBezTo>
                    <a:pt x="89408" y="513334"/>
                    <a:pt x="21082" y="535813"/>
                    <a:pt x="24003" y="652399"/>
                  </a:cubicBezTo>
                  <a:cubicBezTo>
                    <a:pt x="26289" y="744474"/>
                    <a:pt x="128778" y="788416"/>
                    <a:pt x="238379" y="788416"/>
                  </a:cubicBezTo>
                  <a:cubicBezTo>
                    <a:pt x="367919" y="788416"/>
                    <a:pt x="507619" y="727202"/>
                    <a:pt x="504571" y="612140"/>
                  </a:cubicBezTo>
                  <a:cubicBezTo>
                    <a:pt x="498475" y="365252"/>
                    <a:pt x="112268" y="400685"/>
                    <a:pt x="107950" y="202692"/>
                  </a:cubicBezTo>
                  <a:cubicBezTo>
                    <a:pt x="105156" y="98171"/>
                    <a:pt x="169926" y="75057"/>
                    <a:pt x="215900" y="73787"/>
                  </a:cubicBezTo>
                  <a:cubicBezTo>
                    <a:pt x="217551" y="73787"/>
                    <a:pt x="219202" y="73787"/>
                    <a:pt x="220726" y="73787"/>
                  </a:cubicBezTo>
                  <a:cubicBezTo>
                    <a:pt x="359156" y="73787"/>
                    <a:pt x="344551" y="232029"/>
                    <a:pt x="344551" y="232029"/>
                  </a:cubicBezTo>
                  <a:cubicBezTo>
                    <a:pt x="344551" y="232029"/>
                    <a:pt x="358521" y="236855"/>
                    <a:pt x="376555" y="236855"/>
                  </a:cubicBezTo>
                  <a:cubicBezTo>
                    <a:pt x="409702" y="236855"/>
                    <a:pt x="456565" y="220218"/>
                    <a:pt x="454025" y="126238"/>
                  </a:cubicBezTo>
                  <a:cubicBezTo>
                    <a:pt x="451993" y="40513"/>
                    <a:pt x="365887" y="0"/>
                    <a:pt x="269621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3235327" y="4389160"/>
            <a:ext cx="560451" cy="421386"/>
            <a:chOff x="0" y="0"/>
            <a:chExt cx="747269" cy="561848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747268" cy="561848"/>
            </a:xfrm>
            <a:custGeom>
              <a:avLst/>
              <a:gdLst/>
              <a:ahLst/>
              <a:cxnLst/>
              <a:rect l="l" t="t" r="r" b="b"/>
              <a:pathLst>
                <a:path w="747268" h="561848">
                  <a:moveTo>
                    <a:pt x="499872" y="0"/>
                  </a:moveTo>
                  <a:cubicBezTo>
                    <a:pt x="323088" y="0"/>
                    <a:pt x="331851" y="234442"/>
                    <a:pt x="331851" y="234442"/>
                  </a:cubicBezTo>
                  <a:cubicBezTo>
                    <a:pt x="331851" y="234442"/>
                    <a:pt x="211963" y="90805"/>
                    <a:pt x="124968" y="90805"/>
                  </a:cubicBezTo>
                  <a:cubicBezTo>
                    <a:pt x="87122" y="90805"/>
                    <a:pt x="55372" y="118110"/>
                    <a:pt x="42672" y="196342"/>
                  </a:cubicBezTo>
                  <a:cubicBezTo>
                    <a:pt x="0" y="453390"/>
                    <a:pt x="444119" y="561848"/>
                    <a:pt x="444119" y="561848"/>
                  </a:cubicBezTo>
                  <a:cubicBezTo>
                    <a:pt x="527558" y="516001"/>
                    <a:pt x="747268" y="35306"/>
                    <a:pt x="534162" y="2794"/>
                  </a:cubicBezTo>
                  <a:cubicBezTo>
                    <a:pt x="521970" y="1016"/>
                    <a:pt x="510667" y="0"/>
                    <a:pt x="49987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3536912" y="6452053"/>
            <a:ext cx="249746" cy="170688"/>
            <a:chOff x="0" y="0"/>
            <a:chExt cx="332994" cy="227584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332994" cy="227584"/>
            </a:xfrm>
            <a:custGeom>
              <a:avLst/>
              <a:gdLst/>
              <a:ahLst/>
              <a:cxnLst/>
              <a:rect l="l" t="t" r="r" b="b"/>
              <a:pathLst>
                <a:path w="332994" h="227584">
                  <a:moveTo>
                    <a:pt x="107061" y="0"/>
                  </a:moveTo>
                  <a:cubicBezTo>
                    <a:pt x="97155" y="0"/>
                    <a:pt x="85471" y="5715"/>
                    <a:pt x="71374" y="20193"/>
                  </a:cubicBezTo>
                  <a:cubicBezTo>
                    <a:pt x="0" y="93218"/>
                    <a:pt x="118237" y="227584"/>
                    <a:pt x="118237" y="227584"/>
                  </a:cubicBezTo>
                  <a:cubicBezTo>
                    <a:pt x="118872" y="227584"/>
                    <a:pt x="119761" y="227584"/>
                    <a:pt x="120396" y="227584"/>
                  </a:cubicBezTo>
                  <a:cubicBezTo>
                    <a:pt x="161671" y="227584"/>
                    <a:pt x="332994" y="125222"/>
                    <a:pt x="272669" y="68199"/>
                  </a:cubicBezTo>
                  <a:cubicBezTo>
                    <a:pt x="257429" y="53721"/>
                    <a:pt x="242189" y="48387"/>
                    <a:pt x="228473" y="48387"/>
                  </a:cubicBezTo>
                  <a:cubicBezTo>
                    <a:pt x="186817" y="48387"/>
                    <a:pt x="155448" y="97028"/>
                    <a:pt x="155448" y="97028"/>
                  </a:cubicBezTo>
                  <a:cubicBezTo>
                    <a:pt x="155448" y="97028"/>
                    <a:pt x="147193" y="0"/>
                    <a:pt x="10706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4827026" y="7219956"/>
            <a:ext cx="299561" cy="262700"/>
            <a:chOff x="0" y="0"/>
            <a:chExt cx="399414" cy="350266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399415" cy="350266"/>
            </a:xfrm>
            <a:custGeom>
              <a:avLst/>
              <a:gdLst/>
              <a:ahLst/>
              <a:cxnLst/>
              <a:rect l="l" t="t" r="r" b="b"/>
              <a:pathLst>
                <a:path w="399415" h="350266">
                  <a:moveTo>
                    <a:pt x="278384" y="0"/>
                  </a:moveTo>
                  <a:cubicBezTo>
                    <a:pt x="275336" y="0"/>
                    <a:pt x="272415" y="127"/>
                    <a:pt x="269113" y="635"/>
                  </a:cubicBezTo>
                  <a:cubicBezTo>
                    <a:pt x="136398" y="16129"/>
                    <a:pt x="185674" y="172593"/>
                    <a:pt x="185674" y="172593"/>
                  </a:cubicBezTo>
                  <a:cubicBezTo>
                    <a:pt x="185674" y="172593"/>
                    <a:pt x="107950" y="118618"/>
                    <a:pt x="54610" y="118618"/>
                  </a:cubicBezTo>
                  <a:cubicBezTo>
                    <a:pt x="23114" y="118618"/>
                    <a:pt x="0" y="137541"/>
                    <a:pt x="6477" y="197485"/>
                  </a:cubicBezTo>
                  <a:cubicBezTo>
                    <a:pt x="22098" y="343535"/>
                    <a:pt x="257048" y="350266"/>
                    <a:pt x="300609" y="350266"/>
                  </a:cubicBezTo>
                  <a:cubicBezTo>
                    <a:pt x="305054" y="350266"/>
                    <a:pt x="307467" y="350266"/>
                    <a:pt x="307467" y="350266"/>
                  </a:cubicBezTo>
                  <a:cubicBezTo>
                    <a:pt x="348361" y="309626"/>
                    <a:pt x="399415" y="0"/>
                    <a:pt x="27838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7130007" y="5670540"/>
            <a:ext cx="442722" cy="404718"/>
            <a:chOff x="0" y="0"/>
            <a:chExt cx="590296" cy="539623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590296" cy="539623"/>
            </a:xfrm>
            <a:custGeom>
              <a:avLst/>
              <a:gdLst/>
              <a:ahLst/>
              <a:cxnLst/>
              <a:rect l="l" t="t" r="r" b="b"/>
              <a:pathLst>
                <a:path w="590296" h="539623">
                  <a:moveTo>
                    <a:pt x="169926" y="0"/>
                  </a:moveTo>
                  <a:cubicBezTo>
                    <a:pt x="157988" y="0"/>
                    <a:pt x="144907" y="3937"/>
                    <a:pt x="130175" y="12573"/>
                  </a:cubicBezTo>
                  <a:cubicBezTo>
                    <a:pt x="0" y="90043"/>
                    <a:pt x="130175" y="539623"/>
                    <a:pt x="130175" y="539623"/>
                  </a:cubicBezTo>
                  <a:cubicBezTo>
                    <a:pt x="275590" y="514731"/>
                    <a:pt x="590296" y="242062"/>
                    <a:pt x="467487" y="165735"/>
                  </a:cubicBezTo>
                  <a:cubicBezTo>
                    <a:pt x="442595" y="150114"/>
                    <a:pt x="419862" y="143891"/>
                    <a:pt x="399542" y="143891"/>
                  </a:cubicBezTo>
                  <a:cubicBezTo>
                    <a:pt x="319532" y="143891"/>
                    <a:pt x="275590" y="239649"/>
                    <a:pt x="275590" y="239649"/>
                  </a:cubicBezTo>
                  <a:cubicBezTo>
                    <a:pt x="275590" y="239649"/>
                    <a:pt x="263779" y="0"/>
                    <a:pt x="16992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681" y="1700642"/>
            <a:ext cx="6819472" cy="370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THANKs for listening!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52627" y="6641084"/>
            <a:ext cx="6813750" cy="35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3600">
                <a:solidFill>
                  <a:srgbClr val="20124D"/>
                </a:solidFill>
                <a:latin typeface="Roboto Condensed Light"/>
              </a:rPr>
              <a:t>Does anyone have any questions?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550310" y="5831038"/>
            <a:ext cx="507683" cy="459105"/>
            <a:chOff x="0" y="0"/>
            <a:chExt cx="676910" cy="6121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6910" cy="612140"/>
            </a:xfrm>
            <a:custGeom>
              <a:avLst/>
              <a:gdLst/>
              <a:ahLst/>
              <a:cxnLst/>
              <a:rect l="l" t="t" r="r" b="b"/>
              <a:pathLst>
                <a:path w="676910" h="612140">
                  <a:moveTo>
                    <a:pt x="361188" y="0"/>
                  </a:moveTo>
                  <a:cubicBezTo>
                    <a:pt x="262128" y="0"/>
                    <a:pt x="159512" y="36576"/>
                    <a:pt x="102108" y="89408"/>
                  </a:cubicBezTo>
                  <a:cubicBezTo>
                    <a:pt x="0" y="183769"/>
                    <a:pt x="9144" y="359791"/>
                    <a:pt x="122682" y="482854"/>
                  </a:cubicBezTo>
                  <a:cubicBezTo>
                    <a:pt x="187833" y="553339"/>
                    <a:pt x="282702" y="612140"/>
                    <a:pt x="360934" y="612140"/>
                  </a:cubicBezTo>
                  <a:cubicBezTo>
                    <a:pt x="419100" y="612140"/>
                    <a:pt x="467995" y="579628"/>
                    <a:pt x="488569" y="495300"/>
                  </a:cubicBezTo>
                  <a:cubicBezTo>
                    <a:pt x="523113" y="353441"/>
                    <a:pt x="676910" y="199136"/>
                    <a:pt x="563499" y="76200"/>
                  </a:cubicBezTo>
                  <a:cubicBezTo>
                    <a:pt x="513715" y="22098"/>
                    <a:pt x="438531" y="0"/>
                    <a:pt x="36118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26217" y="2483445"/>
            <a:ext cx="8471916" cy="5884545"/>
            <a:chOff x="0" y="0"/>
            <a:chExt cx="11295888" cy="78460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95888" cy="7846060"/>
            </a:xfrm>
            <a:custGeom>
              <a:avLst/>
              <a:gdLst/>
              <a:ahLst/>
              <a:cxnLst/>
              <a:rect l="l" t="t" r="r" b="b"/>
              <a:pathLst>
                <a:path w="11295888" h="7846060">
                  <a:moveTo>
                    <a:pt x="8636762" y="0"/>
                  </a:moveTo>
                  <a:cubicBezTo>
                    <a:pt x="8148955" y="0"/>
                    <a:pt x="7651877" y="107569"/>
                    <a:pt x="7200773" y="288544"/>
                  </a:cubicBezTo>
                  <a:cubicBezTo>
                    <a:pt x="6814058" y="443611"/>
                    <a:pt x="6439408" y="649859"/>
                    <a:pt x="6025134" y="701802"/>
                  </a:cubicBezTo>
                  <a:cubicBezTo>
                    <a:pt x="5940044" y="712470"/>
                    <a:pt x="5854954" y="717550"/>
                    <a:pt x="5769483" y="717550"/>
                  </a:cubicBezTo>
                  <a:cubicBezTo>
                    <a:pt x="4945380" y="717550"/>
                    <a:pt x="4107307" y="262128"/>
                    <a:pt x="3283077" y="210693"/>
                  </a:cubicBezTo>
                  <a:cubicBezTo>
                    <a:pt x="3213862" y="206375"/>
                    <a:pt x="3144393" y="204216"/>
                    <a:pt x="3074924" y="204216"/>
                  </a:cubicBezTo>
                  <a:cubicBezTo>
                    <a:pt x="2452497" y="204216"/>
                    <a:pt x="1825879" y="378714"/>
                    <a:pt x="1328547" y="750570"/>
                  </a:cubicBezTo>
                  <a:cubicBezTo>
                    <a:pt x="776224" y="1163701"/>
                    <a:pt x="402590" y="1831848"/>
                    <a:pt x="414147" y="2521966"/>
                  </a:cubicBezTo>
                  <a:cubicBezTo>
                    <a:pt x="421894" y="2999867"/>
                    <a:pt x="605536" y="3472561"/>
                    <a:pt x="540639" y="3946271"/>
                  </a:cubicBezTo>
                  <a:cubicBezTo>
                    <a:pt x="486156" y="4345940"/>
                    <a:pt x="260604" y="4700270"/>
                    <a:pt x="146558" y="5087239"/>
                  </a:cubicBezTo>
                  <a:cubicBezTo>
                    <a:pt x="0" y="5585079"/>
                    <a:pt x="47117" y="6137529"/>
                    <a:pt x="276479" y="6603111"/>
                  </a:cubicBezTo>
                  <a:cubicBezTo>
                    <a:pt x="505333" y="7069074"/>
                    <a:pt x="914273" y="7443470"/>
                    <a:pt x="1398397" y="7631176"/>
                  </a:cubicBezTo>
                  <a:cubicBezTo>
                    <a:pt x="1702562" y="7748905"/>
                    <a:pt x="2027174" y="7793101"/>
                    <a:pt x="2354580" y="7793101"/>
                  </a:cubicBezTo>
                  <a:cubicBezTo>
                    <a:pt x="2575687" y="7793101"/>
                    <a:pt x="2798064" y="7773035"/>
                    <a:pt x="3016377" y="7741666"/>
                  </a:cubicBezTo>
                  <a:cubicBezTo>
                    <a:pt x="3781044" y="7631811"/>
                    <a:pt x="4510024" y="7445248"/>
                    <a:pt x="5287645" y="7431532"/>
                  </a:cubicBezTo>
                  <a:cubicBezTo>
                    <a:pt x="5347589" y="7430389"/>
                    <a:pt x="5407533" y="7429881"/>
                    <a:pt x="5467477" y="7429881"/>
                  </a:cubicBezTo>
                  <a:cubicBezTo>
                    <a:pt x="6239383" y="7429881"/>
                    <a:pt x="7011035" y="7518781"/>
                    <a:pt x="7762875" y="7695692"/>
                  </a:cubicBezTo>
                  <a:cubicBezTo>
                    <a:pt x="8198231" y="7798308"/>
                    <a:pt x="8600567" y="7846060"/>
                    <a:pt x="8963787" y="7846060"/>
                  </a:cubicBezTo>
                  <a:cubicBezTo>
                    <a:pt x="10189210" y="7846060"/>
                    <a:pt x="10968609" y="7302246"/>
                    <a:pt x="11065510" y="6482969"/>
                  </a:cubicBezTo>
                  <a:cubicBezTo>
                    <a:pt x="11134852" y="5896102"/>
                    <a:pt x="10994898" y="5409311"/>
                    <a:pt x="10948670" y="4840986"/>
                  </a:cubicBezTo>
                  <a:cubicBezTo>
                    <a:pt x="10904474" y="4303014"/>
                    <a:pt x="11095609" y="3850386"/>
                    <a:pt x="11201654" y="3338068"/>
                  </a:cubicBezTo>
                  <a:cubicBezTo>
                    <a:pt x="11295888" y="2882138"/>
                    <a:pt x="11264265" y="2365756"/>
                    <a:pt x="11146028" y="1917192"/>
                  </a:cubicBezTo>
                  <a:cubicBezTo>
                    <a:pt x="10984230" y="1305433"/>
                    <a:pt x="10611739" y="738759"/>
                    <a:pt x="10075291" y="393446"/>
                  </a:cubicBezTo>
                  <a:cubicBezTo>
                    <a:pt x="9647682" y="117856"/>
                    <a:pt x="9147302" y="0"/>
                    <a:pt x="8636762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418276" y="2955103"/>
            <a:ext cx="1269587" cy="1148048"/>
            <a:chOff x="0" y="0"/>
            <a:chExt cx="1692783" cy="15307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2783" cy="1530731"/>
            </a:xfrm>
            <a:custGeom>
              <a:avLst/>
              <a:gdLst/>
              <a:ahLst/>
              <a:cxnLst/>
              <a:rect l="l" t="t" r="r" b="b"/>
              <a:pathLst>
                <a:path w="1692783" h="1530731">
                  <a:moveTo>
                    <a:pt x="903478" y="0"/>
                  </a:moveTo>
                  <a:cubicBezTo>
                    <a:pt x="655447" y="0"/>
                    <a:pt x="398780" y="91186"/>
                    <a:pt x="255270" y="223393"/>
                  </a:cubicBezTo>
                  <a:cubicBezTo>
                    <a:pt x="0" y="459359"/>
                    <a:pt x="22987" y="899668"/>
                    <a:pt x="306832" y="1207262"/>
                  </a:cubicBezTo>
                  <a:cubicBezTo>
                    <a:pt x="469646" y="1383411"/>
                    <a:pt x="707136" y="1530731"/>
                    <a:pt x="902589" y="1530731"/>
                  </a:cubicBezTo>
                  <a:cubicBezTo>
                    <a:pt x="1048131" y="1530731"/>
                    <a:pt x="1170178" y="1449451"/>
                    <a:pt x="1221740" y="1238377"/>
                  </a:cubicBezTo>
                  <a:cubicBezTo>
                    <a:pt x="1308100" y="883666"/>
                    <a:pt x="1692783" y="497840"/>
                    <a:pt x="1409065" y="190373"/>
                  </a:cubicBezTo>
                  <a:cubicBezTo>
                    <a:pt x="1284732" y="55245"/>
                    <a:pt x="1096645" y="0"/>
                    <a:pt x="90347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998800" y="3168795"/>
            <a:ext cx="127444" cy="127540"/>
            <a:chOff x="0" y="0"/>
            <a:chExt cx="169926" cy="1700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9926" cy="170053"/>
            </a:xfrm>
            <a:custGeom>
              <a:avLst/>
              <a:gdLst/>
              <a:ahLst/>
              <a:cxnLst/>
              <a:rect l="l" t="t" r="r" b="b"/>
              <a:pathLst>
                <a:path w="169926" h="170053">
                  <a:moveTo>
                    <a:pt x="84836" y="0"/>
                  </a:moveTo>
                  <a:cubicBezTo>
                    <a:pt x="37973" y="0"/>
                    <a:pt x="0" y="38100"/>
                    <a:pt x="0" y="84963"/>
                  </a:cubicBezTo>
                  <a:cubicBezTo>
                    <a:pt x="0" y="131953"/>
                    <a:pt x="37973" y="170053"/>
                    <a:pt x="84836" y="170053"/>
                  </a:cubicBezTo>
                  <a:cubicBezTo>
                    <a:pt x="131953" y="170053"/>
                    <a:pt x="169926" y="131953"/>
                    <a:pt x="169926" y="84963"/>
                  </a:cubicBezTo>
                  <a:cubicBezTo>
                    <a:pt x="169926" y="38100"/>
                    <a:pt x="131953" y="0"/>
                    <a:pt x="8483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525200" y="2611745"/>
            <a:ext cx="48006" cy="47720"/>
            <a:chOff x="0" y="0"/>
            <a:chExt cx="64008" cy="636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008" cy="63627"/>
            </a:xfrm>
            <a:custGeom>
              <a:avLst/>
              <a:gdLst/>
              <a:ahLst/>
              <a:cxnLst/>
              <a:rect l="l" t="t" r="r" b="b"/>
              <a:pathLst>
                <a:path w="64008" h="63627">
                  <a:moveTo>
                    <a:pt x="32004" y="0"/>
                  </a:moveTo>
                  <a:cubicBezTo>
                    <a:pt x="14351" y="0"/>
                    <a:pt x="0" y="14224"/>
                    <a:pt x="0" y="31877"/>
                  </a:cubicBezTo>
                  <a:cubicBezTo>
                    <a:pt x="0" y="49530"/>
                    <a:pt x="14351" y="63627"/>
                    <a:pt x="32004" y="63627"/>
                  </a:cubicBezTo>
                  <a:cubicBezTo>
                    <a:pt x="49657" y="63627"/>
                    <a:pt x="64008" y="49530"/>
                    <a:pt x="64008" y="31877"/>
                  </a:cubicBezTo>
                  <a:cubicBezTo>
                    <a:pt x="64008" y="14224"/>
                    <a:pt x="49657" y="0"/>
                    <a:pt x="3200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715911" y="8302637"/>
            <a:ext cx="150686" cy="150686"/>
            <a:chOff x="0" y="0"/>
            <a:chExt cx="200914" cy="2009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14" cy="200914"/>
            </a:xfrm>
            <a:custGeom>
              <a:avLst/>
              <a:gdLst/>
              <a:ahLst/>
              <a:cxnLst/>
              <a:rect l="l" t="t" r="r" b="b"/>
              <a:pathLst>
                <a:path w="200914" h="200914">
                  <a:moveTo>
                    <a:pt x="100076" y="0"/>
                  </a:moveTo>
                  <a:cubicBezTo>
                    <a:pt x="44958" y="0"/>
                    <a:pt x="0" y="45212"/>
                    <a:pt x="0" y="100076"/>
                  </a:cubicBezTo>
                  <a:cubicBezTo>
                    <a:pt x="0" y="155956"/>
                    <a:pt x="44958" y="200914"/>
                    <a:pt x="100076" y="200914"/>
                  </a:cubicBezTo>
                  <a:cubicBezTo>
                    <a:pt x="155956" y="200914"/>
                    <a:pt x="200914" y="155956"/>
                    <a:pt x="200914" y="100076"/>
                  </a:cubicBezTo>
                  <a:cubicBezTo>
                    <a:pt x="200914" y="45085"/>
                    <a:pt x="155956" y="0"/>
                    <a:pt x="100076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615487" y="7721992"/>
            <a:ext cx="69342" cy="69056"/>
            <a:chOff x="0" y="0"/>
            <a:chExt cx="92456" cy="920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2456" cy="92075"/>
            </a:xfrm>
            <a:custGeom>
              <a:avLst/>
              <a:gdLst/>
              <a:ahLst/>
              <a:cxnLst/>
              <a:rect l="l" t="t" r="r" b="b"/>
              <a:pathLst>
                <a:path w="92456" h="92075">
                  <a:moveTo>
                    <a:pt x="46101" y="0"/>
                  </a:moveTo>
                  <a:cubicBezTo>
                    <a:pt x="20574" y="0"/>
                    <a:pt x="0" y="20574"/>
                    <a:pt x="0" y="45974"/>
                  </a:cubicBezTo>
                  <a:cubicBezTo>
                    <a:pt x="0" y="71374"/>
                    <a:pt x="20574" y="92075"/>
                    <a:pt x="46101" y="92075"/>
                  </a:cubicBezTo>
                  <a:cubicBezTo>
                    <a:pt x="71882" y="92075"/>
                    <a:pt x="92456" y="71501"/>
                    <a:pt x="92456" y="45974"/>
                  </a:cubicBezTo>
                  <a:cubicBezTo>
                    <a:pt x="92456" y="20447"/>
                    <a:pt x="71882" y="0"/>
                    <a:pt x="4610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434947" y="8150122"/>
            <a:ext cx="69342" cy="69437"/>
            <a:chOff x="0" y="0"/>
            <a:chExt cx="92456" cy="925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456" cy="92583"/>
            </a:xfrm>
            <a:custGeom>
              <a:avLst/>
              <a:gdLst/>
              <a:ahLst/>
              <a:cxnLst/>
              <a:rect l="l" t="t" r="r" b="b"/>
              <a:pathLst>
                <a:path w="92456" h="92583">
                  <a:moveTo>
                    <a:pt x="46101" y="0"/>
                  </a:moveTo>
                  <a:cubicBezTo>
                    <a:pt x="20574" y="0"/>
                    <a:pt x="0" y="20955"/>
                    <a:pt x="0" y="46482"/>
                  </a:cubicBezTo>
                  <a:cubicBezTo>
                    <a:pt x="0" y="72009"/>
                    <a:pt x="20574" y="92583"/>
                    <a:pt x="46101" y="92583"/>
                  </a:cubicBezTo>
                  <a:cubicBezTo>
                    <a:pt x="71882" y="92583"/>
                    <a:pt x="92456" y="72009"/>
                    <a:pt x="92456" y="46482"/>
                  </a:cubicBezTo>
                  <a:cubicBezTo>
                    <a:pt x="92456" y="20955"/>
                    <a:pt x="71882" y="0"/>
                    <a:pt x="4610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7434951" y="3301189"/>
            <a:ext cx="83820" cy="83820"/>
            <a:chOff x="0" y="0"/>
            <a:chExt cx="111760" cy="1117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5880" y="0"/>
                  </a:moveTo>
                  <a:cubicBezTo>
                    <a:pt x="25019" y="0"/>
                    <a:pt x="0" y="24765"/>
                    <a:pt x="0" y="55880"/>
                  </a:cubicBezTo>
                  <a:cubicBezTo>
                    <a:pt x="0" y="86487"/>
                    <a:pt x="25146" y="111760"/>
                    <a:pt x="55880" y="111760"/>
                  </a:cubicBezTo>
                  <a:cubicBezTo>
                    <a:pt x="86995" y="111760"/>
                    <a:pt x="111760" y="86614"/>
                    <a:pt x="111760" y="55880"/>
                  </a:cubicBezTo>
                  <a:cubicBezTo>
                    <a:pt x="111760" y="24892"/>
                    <a:pt x="86995" y="0"/>
                    <a:pt x="5588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200809" y="2006850"/>
            <a:ext cx="162592" cy="162592"/>
            <a:chOff x="0" y="0"/>
            <a:chExt cx="216789" cy="21678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789" cy="216789"/>
            </a:xfrm>
            <a:custGeom>
              <a:avLst/>
              <a:gdLst/>
              <a:ahLst/>
              <a:cxnLst/>
              <a:rect l="l" t="t" r="r" b="b"/>
              <a:pathLst>
                <a:path w="216789" h="216789">
                  <a:moveTo>
                    <a:pt x="108204" y="0"/>
                  </a:moveTo>
                  <a:cubicBezTo>
                    <a:pt x="48768" y="0"/>
                    <a:pt x="0" y="48895"/>
                    <a:pt x="0" y="108585"/>
                  </a:cubicBezTo>
                  <a:cubicBezTo>
                    <a:pt x="0" y="168783"/>
                    <a:pt x="48641" y="216789"/>
                    <a:pt x="108204" y="216789"/>
                  </a:cubicBezTo>
                  <a:cubicBezTo>
                    <a:pt x="168402" y="216789"/>
                    <a:pt x="216789" y="168910"/>
                    <a:pt x="216789" y="108585"/>
                  </a:cubicBezTo>
                  <a:cubicBezTo>
                    <a:pt x="216789" y="48895"/>
                    <a:pt x="168529" y="0"/>
                    <a:pt x="10820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268853" y="3081487"/>
            <a:ext cx="68866" cy="63151"/>
            <a:chOff x="0" y="0"/>
            <a:chExt cx="91821" cy="842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1821" cy="84201"/>
            </a:xfrm>
            <a:custGeom>
              <a:avLst/>
              <a:gdLst/>
              <a:ahLst/>
              <a:cxnLst/>
              <a:rect l="l" t="t" r="r" b="b"/>
              <a:pathLst>
                <a:path w="91821" h="84201">
                  <a:moveTo>
                    <a:pt x="45720" y="0"/>
                  </a:moveTo>
                  <a:cubicBezTo>
                    <a:pt x="26416" y="0"/>
                    <a:pt x="8763" y="13589"/>
                    <a:pt x="4572" y="33147"/>
                  </a:cubicBezTo>
                  <a:cubicBezTo>
                    <a:pt x="0" y="56134"/>
                    <a:pt x="14351" y="78232"/>
                    <a:pt x="36830" y="83185"/>
                  </a:cubicBezTo>
                  <a:cubicBezTo>
                    <a:pt x="39751" y="83820"/>
                    <a:pt x="42672" y="84201"/>
                    <a:pt x="45593" y="84201"/>
                  </a:cubicBezTo>
                  <a:cubicBezTo>
                    <a:pt x="65151" y="84201"/>
                    <a:pt x="82550" y="70485"/>
                    <a:pt x="86741" y="50927"/>
                  </a:cubicBezTo>
                  <a:cubicBezTo>
                    <a:pt x="91821" y="27940"/>
                    <a:pt x="77089" y="5715"/>
                    <a:pt x="54483" y="889"/>
                  </a:cubicBezTo>
                  <a:cubicBezTo>
                    <a:pt x="51562" y="254"/>
                    <a:pt x="48641" y="0"/>
                    <a:pt x="4572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192098" y="8595625"/>
            <a:ext cx="133541" cy="122396"/>
            <a:chOff x="0" y="0"/>
            <a:chExt cx="178054" cy="16319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8054" cy="163195"/>
            </a:xfrm>
            <a:custGeom>
              <a:avLst/>
              <a:gdLst/>
              <a:ahLst/>
              <a:cxnLst/>
              <a:rect l="l" t="t" r="r" b="b"/>
              <a:pathLst>
                <a:path w="178054" h="163195">
                  <a:moveTo>
                    <a:pt x="90043" y="0"/>
                  </a:moveTo>
                  <a:cubicBezTo>
                    <a:pt x="51943" y="0"/>
                    <a:pt x="18034" y="26162"/>
                    <a:pt x="9779" y="64389"/>
                  </a:cubicBezTo>
                  <a:cubicBezTo>
                    <a:pt x="0" y="108839"/>
                    <a:pt x="27813" y="152019"/>
                    <a:pt x="72390" y="161290"/>
                  </a:cubicBezTo>
                  <a:cubicBezTo>
                    <a:pt x="78105" y="162560"/>
                    <a:pt x="83820" y="163195"/>
                    <a:pt x="89408" y="163195"/>
                  </a:cubicBezTo>
                  <a:cubicBezTo>
                    <a:pt x="126873" y="163195"/>
                    <a:pt x="160782" y="136652"/>
                    <a:pt x="168656" y="98806"/>
                  </a:cubicBezTo>
                  <a:cubicBezTo>
                    <a:pt x="178054" y="54229"/>
                    <a:pt x="150368" y="11303"/>
                    <a:pt x="106426" y="1524"/>
                  </a:cubicBezTo>
                  <a:cubicBezTo>
                    <a:pt x="100965" y="635"/>
                    <a:pt x="95504" y="0"/>
                    <a:pt x="9004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906992" y="2088221"/>
            <a:ext cx="1067467" cy="707612"/>
            <a:chOff x="0" y="0"/>
            <a:chExt cx="1423289" cy="94348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3289" cy="943483"/>
            </a:xfrm>
            <a:custGeom>
              <a:avLst/>
              <a:gdLst/>
              <a:ahLst/>
              <a:cxnLst/>
              <a:rect l="l" t="t" r="r" b="b"/>
              <a:pathLst>
                <a:path w="1423289" h="943483">
                  <a:moveTo>
                    <a:pt x="1010920" y="0"/>
                  </a:moveTo>
                  <a:cubicBezTo>
                    <a:pt x="939292" y="0"/>
                    <a:pt x="859409" y="20828"/>
                    <a:pt x="771271" y="68961"/>
                  </a:cubicBezTo>
                  <a:cubicBezTo>
                    <a:pt x="500761" y="217297"/>
                    <a:pt x="0" y="270637"/>
                    <a:pt x="20320" y="531622"/>
                  </a:cubicBezTo>
                  <a:cubicBezTo>
                    <a:pt x="39243" y="775716"/>
                    <a:pt x="477266" y="943483"/>
                    <a:pt x="795909" y="943483"/>
                  </a:cubicBezTo>
                  <a:cubicBezTo>
                    <a:pt x="818261" y="943483"/>
                    <a:pt x="839089" y="942340"/>
                    <a:pt x="859917" y="941070"/>
                  </a:cubicBezTo>
                  <a:cubicBezTo>
                    <a:pt x="1179830" y="915670"/>
                    <a:pt x="1423289" y="683768"/>
                    <a:pt x="1402461" y="423291"/>
                  </a:cubicBezTo>
                  <a:cubicBezTo>
                    <a:pt x="1387348" y="223012"/>
                    <a:pt x="1245997" y="0"/>
                    <a:pt x="101092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0" name="Group 30"/>
          <p:cNvGrpSpPr/>
          <p:nvPr/>
        </p:nvGrpSpPr>
        <p:grpSpPr>
          <a:xfrm rot="3801742">
            <a:off x="16349569" y="2734999"/>
            <a:ext cx="290608" cy="899731"/>
            <a:chOff x="0" y="0"/>
            <a:chExt cx="387477" cy="119964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7477" cy="1199642"/>
            </a:xfrm>
            <a:custGeom>
              <a:avLst/>
              <a:gdLst/>
              <a:ahLst/>
              <a:cxnLst/>
              <a:rect l="l" t="t" r="r" b="b"/>
              <a:pathLst>
                <a:path w="387477" h="1199642">
                  <a:moveTo>
                    <a:pt x="368554" y="0"/>
                  </a:moveTo>
                  <a:lnTo>
                    <a:pt x="0" y="1199134"/>
                  </a:lnTo>
                  <a:cubicBezTo>
                    <a:pt x="1651" y="1199388"/>
                    <a:pt x="3175" y="1199642"/>
                    <a:pt x="4826" y="1199642"/>
                  </a:cubicBezTo>
                  <a:cubicBezTo>
                    <a:pt x="16383" y="1199642"/>
                    <a:pt x="27178" y="1192276"/>
                    <a:pt x="30734" y="1180465"/>
                  </a:cubicBezTo>
                  <a:lnTo>
                    <a:pt x="383413" y="32766"/>
                  </a:lnTo>
                  <a:cubicBezTo>
                    <a:pt x="387477" y="19558"/>
                    <a:pt x="380873" y="5588"/>
                    <a:pt x="36855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2" name="Group 32"/>
          <p:cNvGrpSpPr/>
          <p:nvPr/>
        </p:nvGrpSpPr>
        <p:grpSpPr>
          <a:xfrm rot="3801742">
            <a:off x="16340503" y="2720687"/>
            <a:ext cx="295656" cy="901256"/>
            <a:chOff x="0" y="0"/>
            <a:chExt cx="394208" cy="12016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94208" cy="1201674"/>
            </a:xfrm>
            <a:custGeom>
              <a:avLst/>
              <a:gdLst/>
              <a:ahLst/>
              <a:cxnLst/>
              <a:rect l="l" t="t" r="r" b="b"/>
              <a:pathLst>
                <a:path w="394208" h="1201674">
                  <a:moveTo>
                    <a:pt x="383032" y="0"/>
                  </a:moveTo>
                  <a:cubicBezTo>
                    <a:pt x="371475" y="0"/>
                    <a:pt x="360807" y="7493"/>
                    <a:pt x="357124" y="19177"/>
                  </a:cubicBezTo>
                  <a:lnTo>
                    <a:pt x="4445" y="1167003"/>
                  </a:lnTo>
                  <a:cubicBezTo>
                    <a:pt x="0" y="1181354"/>
                    <a:pt x="8001" y="1196594"/>
                    <a:pt x="22479" y="1201039"/>
                  </a:cubicBezTo>
                  <a:cubicBezTo>
                    <a:pt x="23622" y="1201420"/>
                    <a:pt x="24765" y="1201547"/>
                    <a:pt x="25781" y="1201674"/>
                  </a:cubicBezTo>
                  <a:lnTo>
                    <a:pt x="394208" y="2540"/>
                  </a:lnTo>
                  <a:cubicBezTo>
                    <a:pt x="393319" y="2159"/>
                    <a:pt x="392049" y="1651"/>
                    <a:pt x="391033" y="1397"/>
                  </a:cubicBezTo>
                  <a:cubicBezTo>
                    <a:pt x="388366" y="508"/>
                    <a:pt x="385699" y="127"/>
                    <a:pt x="383032" y="127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4" name="Group 34"/>
          <p:cNvGrpSpPr/>
          <p:nvPr/>
        </p:nvGrpSpPr>
        <p:grpSpPr>
          <a:xfrm rot="3801742">
            <a:off x="16650407" y="3051580"/>
            <a:ext cx="209455" cy="374428"/>
            <a:chOff x="0" y="0"/>
            <a:chExt cx="279273" cy="49923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9273" cy="499237"/>
            </a:xfrm>
            <a:custGeom>
              <a:avLst/>
              <a:gdLst/>
              <a:ahLst/>
              <a:cxnLst/>
              <a:rect l="l" t="t" r="r" b="b"/>
              <a:pathLst>
                <a:path w="279273" h="499237">
                  <a:moveTo>
                    <a:pt x="153289" y="0"/>
                  </a:moveTo>
                  <a:lnTo>
                    <a:pt x="0" y="499237"/>
                  </a:lnTo>
                  <a:lnTo>
                    <a:pt x="42164" y="476885"/>
                  </a:lnTo>
                  <a:cubicBezTo>
                    <a:pt x="66675" y="463931"/>
                    <a:pt x="84836" y="441833"/>
                    <a:pt x="92964" y="415417"/>
                  </a:cubicBezTo>
                  <a:cubicBezTo>
                    <a:pt x="103759" y="380111"/>
                    <a:pt x="128270" y="350520"/>
                    <a:pt x="160782" y="333248"/>
                  </a:cubicBezTo>
                  <a:cubicBezTo>
                    <a:pt x="204470" y="310134"/>
                    <a:pt x="236982" y="270764"/>
                    <a:pt x="251460" y="223647"/>
                  </a:cubicBezTo>
                  <a:lnTo>
                    <a:pt x="251714" y="222758"/>
                  </a:lnTo>
                  <a:cubicBezTo>
                    <a:pt x="279273" y="133096"/>
                    <a:pt x="235839" y="38735"/>
                    <a:pt x="1532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 rot="3801742">
            <a:off x="16644185" y="2975739"/>
            <a:ext cx="160592" cy="400145"/>
            <a:chOff x="0" y="0"/>
            <a:chExt cx="214122" cy="53352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4122" cy="533527"/>
            </a:xfrm>
            <a:custGeom>
              <a:avLst/>
              <a:gdLst/>
              <a:ahLst/>
              <a:cxnLst/>
              <a:rect l="l" t="t" r="r" b="b"/>
              <a:pathLst>
                <a:path w="214122" h="533527">
                  <a:moveTo>
                    <a:pt x="161036" y="0"/>
                  </a:moveTo>
                  <a:lnTo>
                    <a:pt x="0" y="524129"/>
                  </a:lnTo>
                  <a:lnTo>
                    <a:pt x="30607" y="533527"/>
                  </a:lnTo>
                  <a:lnTo>
                    <a:pt x="60833" y="517398"/>
                  </a:lnTo>
                  <a:lnTo>
                    <a:pt x="214122" y="18288"/>
                  </a:lnTo>
                  <a:cubicBezTo>
                    <a:pt x="206375" y="14605"/>
                    <a:pt x="198120" y="11430"/>
                    <a:pt x="189738" y="8890"/>
                  </a:cubicBezTo>
                  <a:lnTo>
                    <a:pt x="16103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8" name="Group 38"/>
          <p:cNvGrpSpPr/>
          <p:nvPr/>
        </p:nvGrpSpPr>
        <p:grpSpPr>
          <a:xfrm rot="3801742">
            <a:off x="16619513" y="2869770"/>
            <a:ext cx="166020" cy="376238"/>
            <a:chOff x="0" y="0"/>
            <a:chExt cx="221360" cy="50165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1361" cy="501650"/>
            </a:xfrm>
            <a:custGeom>
              <a:avLst/>
              <a:gdLst/>
              <a:ahLst/>
              <a:cxnLst/>
              <a:rect l="l" t="t" r="r" b="b"/>
              <a:pathLst>
                <a:path w="221361" h="501650">
                  <a:moveTo>
                    <a:pt x="192278" y="0"/>
                  </a:moveTo>
                  <a:cubicBezTo>
                    <a:pt x="112903" y="0"/>
                    <a:pt x="39370" y="51308"/>
                    <a:pt x="14859" y="131318"/>
                  </a:cubicBezTo>
                  <a:lnTo>
                    <a:pt x="14605" y="132207"/>
                  </a:lnTo>
                  <a:cubicBezTo>
                    <a:pt x="0" y="179324"/>
                    <a:pt x="4826" y="230251"/>
                    <a:pt x="27940" y="273812"/>
                  </a:cubicBezTo>
                  <a:cubicBezTo>
                    <a:pt x="45085" y="306324"/>
                    <a:pt x="48895" y="344551"/>
                    <a:pt x="37973" y="379984"/>
                  </a:cubicBezTo>
                  <a:cubicBezTo>
                    <a:pt x="29972" y="406400"/>
                    <a:pt x="32512" y="434975"/>
                    <a:pt x="45593" y="459359"/>
                  </a:cubicBezTo>
                  <a:lnTo>
                    <a:pt x="67945" y="501650"/>
                  </a:lnTo>
                  <a:lnTo>
                    <a:pt x="221361" y="2286"/>
                  </a:lnTo>
                  <a:cubicBezTo>
                    <a:pt x="211582" y="762"/>
                    <a:pt x="201930" y="0"/>
                    <a:pt x="1922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0" name="Group 40"/>
          <p:cNvGrpSpPr/>
          <p:nvPr/>
        </p:nvGrpSpPr>
        <p:grpSpPr>
          <a:xfrm rot="3801742">
            <a:off x="16631139" y="2901820"/>
            <a:ext cx="155830" cy="404146"/>
            <a:chOff x="0" y="0"/>
            <a:chExt cx="207773" cy="53886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7772" cy="538861"/>
            </a:xfrm>
            <a:custGeom>
              <a:avLst/>
              <a:gdLst/>
              <a:ahLst/>
              <a:cxnLst/>
              <a:rect l="l" t="t" r="r" b="b"/>
              <a:pathLst>
                <a:path w="207772" h="538861">
                  <a:moveTo>
                    <a:pt x="153416" y="0"/>
                  </a:moveTo>
                  <a:lnTo>
                    <a:pt x="0" y="499364"/>
                  </a:lnTo>
                  <a:lnTo>
                    <a:pt x="16002" y="529463"/>
                  </a:lnTo>
                  <a:lnTo>
                    <a:pt x="46609" y="538861"/>
                  </a:lnTo>
                  <a:lnTo>
                    <a:pt x="207772" y="14859"/>
                  </a:lnTo>
                  <a:lnTo>
                    <a:pt x="179070" y="5969"/>
                  </a:lnTo>
                  <a:cubicBezTo>
                    <a:pt x="170561" y="3302"/>
                    <a:pt x="162052" y="1397"/>
                    <a:pt x="153416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2" name="Group 42"/>
          <p:cNvGrpSpPr/>
          <p:nvPr/>
        </p:nvGrpSpPr>
        <p:grpSpPr>
          <a:xfrm rot="-5807141">
            <a:off x="10776280" y="5227385"/>
            <a:ext cx="290608" cy="899731"/>
            <a:chOff x="0" y="0"/>
            <a:chExt cx="387477" cy="119964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87477" cy="1199642"/>
            </a:xfrm>
            <a:custGeom>
              <a:avLst/>
              <a:gdLst/>
              <a:ahLst/>
              <a:cxnLst/>
              <a:rect l="l" t="t" r="r" b="b"/>
              <a:pathLst>
                <a:path w="387477" h="1199642">
                  <a:moveTo>
                    <a:pt x="368554" y="0"/>
                  </a:moveTo>
                  <a:lnTo>
                    <a:pt x="0" y="1199134"/>
                  </a:lnTo>
                  <a:cubicBezTo>
                    <a:pt x="1651" y="1199388"/>
                    <a:pt x="3175" y="1199642"/>
                    <a:pt x="4826" y="1199642"/>
                  </a:cubicBezTo>
                  <a:cubicBezTo>
                    <a:pt x="16383" y="1199642"/>
                    <a:pt x="27178" y="1192276"/>
                    <a:pt x="30734" y="1180465"/>
                  </a:cubicBezTo>
                  <a:lnTo>
                    <a:pt x="383413" y="32766"/>
                  </a:lnTo>
                  <a:cubicBezTo>
                    <a:pt x="387477" y="19558"/>
                    <a:pt x="380873" y="5588"/>
                    <a:pt x="368554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5807141">
            <a:off x="10775308" y="5241589"/>
            <a:ext cx="295656" cy="901255"/>
            <a:chOff x="0" y="0"/>
            <a:chExt cx="394208" cy="120167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94208" cy="1201674"/>
            </a:xfrm>
            <a:custGeom>
              <a:avLst/>
              <a:gdLst/>
              <a:ahLst/>
              <a:cxnLst/>
              <a:rect l="l" t="t" r="r" b="b"/>
              <a:pathLst>
                <a:path w="394208" h="1201674">
                  <a:moveTo>
                    <a:pt x="383032" y="0"/>
                  </a:moveTo>
                  <a:cubicBezTo>
                    <a:pt x="371475" y="0"/>
                    <a:pt x="360807" y="7493"/>
                    <a:pt x="357124" y="19177"/>
                  </a:cubicBezTo>
                  <a:lnTo>
                    <a:pt x="4445" y="1167003"/>
                  </a:lnTo>
                  <a:cubicBezTo>
                    <a:pt x="0" y="1181354"/>
                    <a:pt x="8001" y="1196594"/>
                    <a:pt x="22479" y="1201039"/>
                  </a:cubicBezTo>
                  <a:cubicBezTo>
                    <a:pt x="23622" y="1201420"/>
                    <a:pt x="24765" y="1201547"/>
                    <a:pt x="25781" y="1201674"/>
                  </a:cubicBezTo>
                  <a:lnTo>
                    <a:pt x="394208" y="2540"/>
                  </a:lnTo>
                  <a:cubicBezTo>
                    <a:pt x="393319" y="2159"/>
                    <a:pt x="392049" y="1651"/>
                    <a:pt x="391033" y="1397"/>
                  </a:cubicBezTo>
                  <a:cubicBezTo>
                    <a:pt x="388366" y="508"/>
                    <a:pt x="385699" y="127"/>
                    <a:pt x="383032" y="127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46" name="Group 46"/>
          <p:cNvGrpSpPr/>
          <p:nvPr/>
        </p:nvGrpSpPr>
        <p:grpSpPr>
          <a:xfrm rot="-5807141">
            <a:off x="10590376" y="5350929"/>
            <a:ext cx="209455" cy="374428"/>
            <a:chOff x="0" y="0"/>
            <a:chExt cx="279273" cy="49923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9273" cy="499237"/>
            </a:xfrm>
            <a:custGeom>
              <a:avLst/>
              <a:gdLst/>
              <a:ahLst/>
              <a:cxnLst/>
              <a:rect l="l" t="t" r="r" b="b"/>
              <a:pathLst>
                <a:path w="279273" h="499237">
                  <a:moveTo>
                    <a:pt x="153289" y="0"/>
                  </a:moveTo>
                  <a:lnTo>
                    <a:pt x="0" y="499237"/>
                  </a:lnTo>
                  <a:lnTo>
                    <a:pt x="42164" y="476885"/>
                  </a:lnTo>
                  <a:cubicBezTo>
                    <a:pt x="66675" y="463931"/>
                    <a:pt x="84836" y="441833"/>
                    <a:pt x="92964" y="415417"/>
                  </a:cubicBezTo>
                  <a:cubicBezTo>
                    <a:pt x="103759" y="380111"/>
                    <a:pt x="128270" y="350520"/>
                    <a:pt x="160782" y="333248"/>
                  </a:cubicBezTo>
                  <a:cubicBezTo>
                    <a:pt x="204470" y="310134"/>
                    <a:pt x="236982" y="270764"/>
                    <a:pt x="251460" y="223647"/>
                  </a:cubicBezTo>
                  <a:lnTo>
                    <a:pt x="251714" y="222758"/>
                  </a:lnTo>
                  <a:cubicBezTo>
                    <a:pt x="279273" y="133096"/>
                    <a:pt x="235839" y="38735"/>
                    <a:pt x="1532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5807141">
            <a:off x="10622251" y="5407720"/>
            <a:ext cx="160592" cy="400145"/>
            <a:chOff x="0" y="0"/>
            <a:chExt cx="214122" cy="53352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14122" cy="533527"/>
            </a:xfrm>
            <a:custGeom>
              <a:avLst/>
              <a:gdLst/>
              <a:ahLst/>
              <a:cxnLst/>
              <a:rect l="l" t="t" r="r" b="b"/>
              <a:pathLst>
                <a:path w="214122" h="533527">
                  <a:moveTo>
                    <a:pt x="161036" y="0"/>
                  </a:moveTo>
                  <a:lnTo>
                    <a:pt x="0" y="524129"/>
                  </a:lnTo>
                  <a:lnTo>
                    <a:pt x="30607" y="533527"/>
                  </a:lnTo>
                  <a:lnTo>
                    <a:pt x="60833" y="517398"/>
                  </a:lnTo>
                  <a:lnTo>
                    <a:pt x="214122" y="18288"/>
                  </a:lnTo>
                  <a:cubicBezTo>
                    <a:pt x="206375" y="14605"/>
                    <a:pt x="198120" y="11430"/>
                    <a:pt x="189738" y="8890"/>
                  </a:cubicBezTo>
                  <a:lnTo>
                    <a:pt x="16103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50" name="Group 50"/>
          <p:cNvGrpSpPr/>
          <p:nvPr/>
        </p:nvGrpSpPr>
        <p:grpSpPr>
          <a:xfrm rot="-5807141">
            <a:off x="10600143" y="5538045"/>
            <a:ext cx="166020" cy="376238"/>
            <a:chOff x="0" y="0"/>
            <a:chExt cx="221360" cy="50165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21361" cy="501650"/>
            </a:xfrm>
            <a:custGeom>
              <a:avLst/>
              <a:gdLst/>
              <a:ahLst/>
              <a:cxnLst/>
              <a:rect l="l" t="t" r="r" b="b"/>
              <a:pathLst>
                <a:path w="221361" h="501650">
                  <a:moveTo>
                    <a:pt x="192278" y="0"/>
                  </a:moveTo>
                  <a:cubicBezTo>
                    <a:pt x="112903" y="0"/>
                    <a:pt x="39370" y="51308"/>
                    <a:pt x="14859" y="131318"/>
                  </a:cubicBezTo>
                  <a:lnTo>
                    <a:pt x="14605" y="132207"/>
                  </a:lnTo>
                  <a:cubicBezTo>
                    <a:pt x="0" y="179324"/>
                    <a:pt x="4826" y="230251"/>
                    <a:pt x="27940" y="273812"/>
                  </a:cubicBezTo>
                  <a:cubicBezTo>
                    <a:pt x="45085" y="306324"/>
                    <a:pt x="48895" y="344551"/>
                    <a:pt x="37973" y="379984"/>
                  </a:cubicBezTo>
                  <a:cubicBezTo>
                    <a:pt x="29972" y="406400"/>
                    <a:pt x="32512" y="434975"/>
                    <a:pt x="45593" y="459359"/>
                  </a:cubicBezTo>
                  <a:lnTo>
                    <a:pt x="67945" y="501650"/>
                  </a:lnTo>
                  <a:lnTo>
                    <a:pt x="221361" y="2286"/>
                  </a:lnTo>
                  <a:cubicBezTo>
                    <a:pt x="211582" y="762"/>
                    <a:pt x="201930" y="0"/>
                    <a:pt x="1922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2" name="Group 52"/>
          <p:cNvGrpSpPr/>
          <p:nvPr/>
        </p:nvGrpSpPr>
        <p:grpSpPr>
          <a:xfrm rot="-5807141">
            <a:off x="10614719" y="5478604"/>
            <a:ext cx="155830" cy="404146"/>
            <a:chOff x="0" y="0"/>
            <a:chExt cx="207773" cy="53886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07772" cy="538861"/>
            </a:xfrm>
            <a:custGeom>
              <a:avLst/>
              <a:gdLst/>
              <a:ahLst/>
              <a:cxnLst/>
              <a:rect l="l" t="t" r="r" b="b"/>
              <a:pathLst>
                <a:path w="207772" h="538861">
                  <a:moveTo>
                    <a:pt x="153416" y="0"/>
                  </a:moveTo>
                  <a:lnTo>
                    <a:pt x="0" y="499364"/>
                  </a:lnTo>
                  <a:lnTo>
                    <a:pt x="16002" y="529463"/>
                  </a:lnTo>
                  <a:lnTo>
                    <a:pt x="46609" y="538861"/>
                  </a:lnTo>
                  <a:lnTo>
                    <a:pt x="207772" y="14859"/>
                  </a:lnTo>
                  <a:lnTo>
                    <a:pt x="179070" y="5969"/>
                  </a:lnTo>
                  <a:cubicBezTo>
                    <a:pt x="170561" y="3302"/>
                    <a:pt x="162052" y="1397"/>
                    <a:pt x="153416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54" name="Group 54"/>
          <p:cNvGrpSpPr/>
          <p:nvPr/>
        </p:nvGrpSpPr>
        <p:grpSpPr>
          <a:xfrm rot="568245">
            <a:off x="11206710" y="3177142"/>
            <a:ext cx="243459" cy="222504"/>
            <a:chOff x="0" y="0"/>
            <a:chExt cx="324612" cy="29667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24612" cy="296672"/>
            </a:xfrm>
            <a:custGeom>
              <a:avLst/>
              <a:gdLst/>
              <a:ahLst/>
              <a:cxnLst/>
              <a:rect l="l" t="t" r="r" b="b"/>
              <a:pathLst>
                <a:path w="324612" h="296672">
                  <a:moveTo>
                    <a:pt x="231140" y="0"/>
                  </a:moveTo>
                  <a:cubicBezTo>
                    <a:pt x="237617" y="0"/>
                    <a:pt x="244856" y="2159"/>
                    <a:pt x="252984" y="6858"/>
                  </a:cubicBezTo>
                  <a:cubicBezTo>
                    <a:pt x="324612" y="49403"/>
                    <a:pt x="252984" y="296672"/>
                    <a:pt x="252984" y="296672"/>
                  </a:cubicBezTo>
                  <a:cubicBezTo>
                    <a:pt x="173101" y="283083"/>
                    <a:pt x="0" y="133096"/>
                    <a:pt x="67564" y="91186"/>
                  </a:cubicBezTo>
                  <a:cubicBezTo>
                    <a:pt x="81280" y="82550"/>
                    <a:pt x="93726" y="79248"/>
                    <a:pt x="104902" y="79248"/>
                  </a:cubicBezTo>
                  <a:cubicBezTo>
                    <a:pt x="148971" y="79248"/>
                    <a:pt x="173101" y="131953"/>
                    <a:pt x="173101" y="131953"/>
                  </a:cubicBezTo>
                  <a:cubicBezTo>
                    <a:pt x="173101" y="131953"/>
                    <a:pt x="179578" y="0"/>
                    <a:pt x="231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4790783" y="8836703"/>
            <a:ext cx="2057114" cy="164402"/>
            <a:chOff x="0" y="0"/>
            <a:chExt cx="2742819" cy="21920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742819" cy="219202"/>
            </a:xfrm>
            <a:custGeom>
              <a:avLst/>
              <a:gdLst/>
              <a:ahLst/>
              <a:cxnLst/>
              <a:rect l="l" t="t" r="r" b="b"/>
              <a:pathLst>
                <a:path w="2742819" h="219202">
                  <a:moveTo>
                    <a:pt x="1371346" y="0"/>
                  </a:moveTo>
                  <a:cubicBezTo>
                    <a:pt x="614045" y="0"/>
                    <a:pt x="0" y="49022"/>
                    <a:pt x="0" y="109347"/>
                  </a:cubicBezTo>
                  <a:cubicBezTo>
                    <a:pt x="0" y="170053"/>
                    <a:pt x="614045" y="219202"/>
                    <a:pt x="1371346" y="219202"/>
                  </a:cubicBezTo>
                  <a:cubicBezTo>
                    <a:pt x="2129155" y="219202"/>
                    <a:pt x="2742819" y="170053"/>
                    <a:pt x="2742819" y="109347"/>
                  </a:cubicBezTo>
                  <a:cubicBezTo>
                    <a:pt x="2742819" y="49022"/>
                    <a:pt x="2129155" y="0"/>
                    <a:pt x="1371346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6211216" y="8940084"/>
            <a:ext cx="97441" cy="19050"/>
            <a:chOff x="0" y="0"/>
            <a:chExt cx="129921" cy="254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29921" cy="25400"/>
            </a:xfrm>
            <a:custGeom>
              <a:avLst/>
              <a:gdLst/>
              <a:ahLst/>
              <a:cxnLst/>
              <a:rect l="l" t="t" r="r" b="b"/>
              <a:pathLst>
                <a:path w="129921" h="25400">
                  <a:moveTo>
                    <a:pt x="129921" y="0"/>
                  </a:moveTo>
                  <a:lnTo>
                    <a:pt x="0" y="25400"/>
                  </a:lnTo>
                  <a:cubicBezTo>
                    <a:pt x="0" y="25400"/>
                    <a:pt x="57023" y="25400"/>
                    <a:pt x="129921" y="0"/>
                  </a:cubicBezTo>
                  <a:close/>
                </a:path>
              </a:pathLst>
            </a:custGeom>
            <a:solidFill>
              <a:srgbClr val="FFA693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3703295" y="8277492"/>
            <a:ext cx="172784" cy="379476"/>
            <a:chOff x="0" y="0"/>
            <a:chExt cx="230378" cy="50596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30378" cy="505968"/>
            </a:xfrm>
            <a:custGeom>
              <a:avLst/>
              <a:gdLst/>
              <a:ahLst/>
              <a:cxnLst/>
              <a:rect l="l" t="t" r="r" b="b"/>
              <a:pathLst>
                <a:path w="230378" h="505968">
                  <a:moveTo>
                    <a:pt x="0" y="0"/>
                  </a:moveTo>
                  <a:lnTo>
                    <a:pt x="762" y="462534"/>
                  </a:lnTo>
                  <a:lnTo>
                    <a:pt x="230378" y="505968"/>
                  </a:lnTo>
                  <a:lnTo>
                    <a:pt x="191008" y="50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6085388" y="6424963"/>
            <a:ext cx="650272" cy="1415320"/>
            <a:chOff x="0" y="0"/>
            <a:chExt cx="867029" cy="188709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67029" cy="1887093"/>
            </a:xfrm>
            <a:custGeom>
              <a:avLst/>
              <a:gdLst/>
              <a:ahLst/>
              <a:cxnLst/>
              <a:rect l="l" t="t" r="r" b="b"/>
              <a:pathLst>
                <a:path w="867029" h="1887093">
                  <a:moveTo>
                    <a:pt x="593979" y="0"/>
                  </a:moveTo>
                  <a:lnTo>
                    <a:pt x="0" y="350774"/>
                  </a:lnTo>
                  <a:cubicBezTo>
                    <a:pt x="0" y="350774"/>
                    <a:pt x="78486" y="755269"/>
                    <a:pt x="167767" y="951230"/>
                  </a:cubicBezTo>
                  <a:cubicBezTo>
                    <a:pt x="214376" y="1053719"/>
                    <a:pt x="340233" y="1457960"/>
                    <a:pt x="444373" y="1887093"/>
                  </a:cubicBezTo>
                  <a:cubicBezTo>
                    <a:pt x="582803" y="1854962"/>
                    <a:pt x="725297" y="1832864"/>
                    <a:pt x="867029" y="1805940"/>
                  </a:cubicBezTo>
                  <a:cubicBezTo>
                    <a:pt x="853440" y="1427099"/>
                    <a:pt x="811530" y="1004316"/>
                    <a:pt x="704596" y="814070"/>
                  </a:cubicBezTo>
                  <a:cubicBezTo>
                    <a:pt x="496062" y="442468"/>
                    <a:pt x="593979" y="0"/>
                    <a:pt x="593979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6418698" y="7779398"/>
            <a:ext cx="327089" cy="993648"/>
            <a:chOff x="0" y="0"/>
            <a:chExt cx="436118" cy="132486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36118" cy="1324864"/>
            </a:xfrm>
            <a:custGeom>
              <a:avLst/>
              <a:gdLst/>
              <a:ahLst/>
              <a:cxnLst/>
              <a:rect l="l" t="t" r="r" b="b"/>
              <a:pathLst>
                <a:path w="436118" h="1324864">
                  <a:moveTo>
                    <a:pt x="422656" y="0"/>
                  </a:moveTo>
                  <a:cubicBezTo>
                    <a:pt x="280924" y="26924"/>
                    <a:pt x="138430" y="49022"/>
                    <a:pt x="0" y="81153"/>
                  </a:cubicBezTo>
                  <a:cubicBezTo>
                    <a:pt x="94615" y="470154"/>
                    <a:pt x="171450" y="879602"/>
                    <a:pt x="156210" y="1103122"/>
                  </a:cubicBezTo>
                  <a:cubicBezTo>
                    <a:pt x="149606" y="1193165"/>
                    <a:pt x="130048" y="1265936"/>
                    <a:pt x="101727" y="1324864"/>
                  </a:cubicBezTo>
                  <a:lnTo>
                    <a:pt x="343027" y="1324864"/>
                  </a:lnTo>
                  <a:cubicBezTo>
                    <a:pt x="364363" y="1162558"/>
                    <a:pt x="397383" y="899541"/>
                    <a:pt x="397383" y="842264"/>
                  </a:cubicBezTo>
                  <a:cubicBezTo>
                    <a:pt x="397383" y="757301"/>
                    <a:pt x="403987" y="802767"/>
                    <a:pt x="417068" y="724408"/>
                  </a:cubicBezTo>
                  <a:cubicBezTo>
                    <a:pt x="423545" y="686181"/>
                    <a:pt x="436118" y="363220"/>
                    <a:pt x="422656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6139423" y="8773085"/>
            <a:ext cx="536543" cy="204978"/>
            <a:chOff x="0" y="0"/>
            <a:chExt cx="715391" cy="273304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715391" cy="273304"/>
            </a:xfrm>
            <a:custGeom>
              <a:avLst/>
              <a:gdLst/>
              <a:ahLst/>
              <a:cxnLst/>
              <a:rect l="l" t="t" r="r" b="b"/>
              <a:pathLst>
                <a:path w="715391" h="273304">
                  <a:moveTo>
                    <a:pt x="474091" y="0"/>
                  </a:moveTo>
                  <a:cubicBezTo>
                    <a:pt x="411861" y="132207"/>
                    <a:pt x="82804" y="244475"/>
                    <a:pt x="0" y="273304"/>
                  </a:cubicBezTo>
                  <a:lnTo>
                    <a:pt x="698119" y="130683"/>
                  </a:lnTo>
                  <a:cubicBezTo>
                    <a:pt x="698119" y="130683"/>
                    <a:pt x="705358" y="76200"/>
                    <a:pt x="715391" y="0"/>
                  </a:cubicBezTo>
                  <a:close/>
                </a:path>
              </a:pathLst>
            </a:custGeom>
            <a:solidFill>
              <a:srgbClr val="4D1B43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4745462" y="8657817"/>
            <a:ext cx="545116" cy="190310"/>
            <a:chOff x="0" y="0"/>
            <a:chExt cx="726821" cy="253746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726821" cy="253746"/>
            </a:xfrm>
            <a:custGeom>
              <a:avLst/>
              <a:gdLst/>
              <a:ahLst/>
              <a:cxnLst/>
              <a:rect l="l" t="t" r="r" b="b"/>
              <a:pathLst>
                <a:path w="726821" h="253746">
                  <a:moveTo>
                    <a:pt x="531368" y="0"/>
                  </a:moveTo>
                  <a:cubicBezTo>
                    <a:pt x="297688" y="194183"/>
                    <a:pt x="0" y="253746"/>
                    <a:pt x="0" y="253746"/>
                  </a:cubicBezTo>
                  <a:lnTo>
                    <a:pt x="535305" y="253746"/>
                  </a:lnTo>
                  <a:cubicBezTo>
                    <a:pt x="535305" y="253746"/>
                    <a:pt x="609727" y="205867"/>
                    <a:pt x="726821" y="47498"/>
                  </a:cubicBezTo>
                  <a:lnTo>
                    <a:pt x="531368" y="0"/>
                  </a:lnTo>
                  <a:close/>
                </a:path>
              </a:pathLst>
            </a:custGeom>
            <a:solidFill>
              <a:srgbClr val="541D48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5418768" y="6424963"/>
            <a:ext cx="792480" cy="1482947"/>
            <a:chOff x="0" y="0"/>
            <a:chExt cx="1056640" cy="197726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056640" cy="1977263"/>
            </a:xfrm>
            <a:custGeom>
              <a:avLst/>
              <a:gdLst/>
              <a:ahLst/>
              <a:cxnLst/>
              <a:rect l="l" t="t" r="r" b="b"/>
              <a:pathLst>
                <a:path w="1056640" h="1977263">
                  <a:moveTo>
                    <a:pt x="1056640" y="0"/>
                  </a:moveTo>
                  <a:lnTo>
                    <a:pt x="294005" y="123825"/>
                  </a:lnTo>
                  <a:cubicBezTo>
                    <a:pt x="294005" y="123825"/>
                    <a:pt x="141478" y="1207389"/>
                    <a:pt x="0" y="1977263"/>
                  </a:cubicBezTo>
                  <a:lnTo>
                    <a:pt x="473710" y="1930908"/>
                  </a:lnTo>
                  <a:cubicBezTo>
                    <a:pt x="655066" y="1598422"/>
                    <a:pt x="803148" y="1264158"/>
                    <a:pt x="781050" y="1076579"/>
                  </a:cubicBezTo>
                  <a:cubicBezTo>
                    <a:pt x="733933" y="686181"/>
                    <a:pt x="1056640" y="0"/>
                    <a:pt x="1056640" y="0"/>
                  </a:cubicBezTo>
                  <a:close/>
                </a:path>
              </a:pathLst>
            </a:custGeom>
            <a:solidFill>
              <a:srgbClr val="FFA693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5128581" y="7873203"/>
            <a:ext cx="645509" cy="820198"/>
            <a:chOff x="0" y="0"/>
            <a:chExt cx="860679" cy="1093597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60679" cy="1093597"/>
            </a:xfrm>
            <a:custGeom>
              <a:avLst/>
              <a:gdLst/>
              <a:ahLst/>
              <a:cxnLst/>
              <a:rect l="l" t="t" r="r" b="b"/>
              <a:pathLst>
                <a:path w="860679" h="1093597">
                  <a:moveTo>
                    <a:pt x="860679" y="0"/>
                  </a:moveTo>
                  <a:lnTo>
                    <a:pt x="386969" y="46355"/>
                  </a:lnTo>
                  <a:cubicBezTo>
                    <a:pt x="334645" y="329819"/>
                    <a:pt x="283972" y="571119"/>
                    <a:pt x="243078" y="699389"/>
                  </a:cubicBezTo>
                  <a:cubicBezTo>
                    <a:pt x="195961" y="846201"/>
                    <a:pt x="104140" y="959612"/>
                    <a:pt x="0" y="1046099"/>
                  </a:cubicBezTo>
                  <a:lnTo>
                    <a:pt x="195453" y="1093597"/>
                  </a:lnTo>
                  <a:cubicBezTo>
                    <a:pt x="235331" y="1039114"/>
                    <a:pt x="279908" y="972439"/>
                    <a:pt x="328549" y="889889"/>
                  </a:cubicBezTo>
                  <a:cubicBezTo>
                    <a:pt x="427990" y="720979"/>
                    <a:pt x="663575" y="361569"/>
                    <a:pt x="8606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4658878" y="1827878"/>
            <a:ext cx="1037082" cy="1092422"/>
            <a:chOff x="0" y="0"/>
            <a:chExt cx="1382776" cy="145656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382776" cy="1456563"/>
            </a:xfrm>
            <a:custGeom>
              <a:avLst/>
              <a:gdLst/>
              <a:ahLst/>
              <a:cxnLst/>
              <a:rect l="l" t="t" r="r" b="b"/>
              <a:pathLst>
                <a:path w="1382776" h="1456563">
                  <a:moveTo>
                    <a:pt x="1017270" y="0"/>
                  </a:moveTo>
                  <a:cubicBezTo>
                    <a:pt x="1011047" y="0"/>
                    <a:pt x="1004951" y="381"/>
                    <a:pt x="998728" y="1143"/>
                  </a:cubicBezTo>
                  <a:cubicBezTo>
                    <a:pt x="998728" y="1143"/>
                    <a:pt x="499872" y="38862"/>
                    <a:pt x="359156" y="217424"/>
                  </a:cubicBezTo>
                  <a:cubicBezTo>
                    <a:pt x="67564" y="587502"/>
                    <a:pt x="171450" y="851027"/>
                    <a:pt x="171450" y="851027"/>
                  </a:cubicBezTo>
                  <a:lnTo>
                    <a:pt x="0" y="991362"/>
                  </a:lnTo>
                  <a:lnTo>
                    <a:pt x="148844" y="1005840"/>
                  </a:lnTo>
                  <a:lnTo>
                    <a:pt x="212725" y="1080389"/>
                  </a:lnTo>
                  <a:cubicBezTo>
                    <a:pt x="212725" y="1080389"/>
                    <a:pt x="388112" y="933450"/>
                    <a:pt x="456057" y="832612"/>
                  </a:cubicBezTo>
                  <a:cubicBezTo>
                    <a:pt x="456057" y="832612"/>
                    <a:pt x="559435" y="935609"/>
                    <a:pt x="536448" y="1080389"/>
                  </a:cubicBezTo>
                  <a:cubicBezTo>
                    <a:pt x="514096" y="1224788"/>
                    <a:pt x="429133" y="1344168"/>
                    <a:pt x="429133" y="1344168"/>
                  </a:cubicBezTo>
                  <a:cubicBezTo>
                    <a:pt x="429133" y="1344168"/>
                    <a:pt x="553593" y="1456563"/>
                    <a:pt x="763143" y="1456563"/>
                  </a:cubicBezTo>
                  <a:cubicBezTo>
                    <a:pt x="817753" y="1456563"/>
                    <a:pt x="878332" y="1448816"/>
                    <a:pt x="943991" y="1429639"/>
                  </a:cubicBezTo>
                  <a:cubicBezTo>
                    <a:pt x="1260856" y="1335913"/>
                    <a:pt x="1382776" y="913257"/>
                    <a:pt x="1362202" y="612775"/>
                  </a:cubicBezTo>
                  <a:cubicBezTo>
                    <a:pt x="1342898" y="321691"/>
                    <a:pt x="1195578" y="0"/>
                    <a:pt x="1017270" y="0"/>
                  </a:cubicBezTo>
                  <a:close/>
                </a:path>
              </a:pathLst>
            </a:custGeom>
            <a:solidFill>
              <a:srgbClr val="FFA693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4846826" y="2275136"/>
            <a:ext cx="57626" cy="73628"/>
            <a:chOff x="0" y="0"/>
            <a:chExt cx="76835" cy="98171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76835" cy="98171"/>
            </a:xfrm>
            <a:custGeom>
              <a:avLst/>
              <a:gdLst/>
              <a:ahLst/>
              <a:cxnLst/>
              <a:rect l="l" t="t" r="r" b="b"/>
              <a:pathLst>
                <a:path w="76835" h="98171">
                  <a:moveTo>
                    <a:pt x="38608" y="0"/>
                  </a:moveTo>
                  <a:cubicBezTo>
                    <a:pt x="17399" y="0"/>
                    <a:pt x="0" y="21717"/>
                    <a:pt x="0" y="49149"/>
                  </a:cubicBezTo>
                  <a:cubicBezTo>
                    <a:pt x="0" y="76200"/>
                    <a:pt x="17399" y="98171"/>
                    <a:pt x="38608" y="98171"/>
                  </a:cubicBezTo>
                  <a:cubicBezTo>
                    <a:pt x="59436" y="98171"/>
                    <a:pt x="76835" y="76200"/>
                    <a:pt x="76835" y="49149"/>
                  </a:cubicBezTo>
                  <a:cubicBezTo>
                    <a:pt x="76835" y="21717"/>
                    <a:pt x="59436" y="0"/>
                    <a:pt x="38608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4860121" y="2444694"/>
            <a:ext cx="156210" cy="193929"/>
            <a:chOff x="0" y="0"/>
            <a:chExt cx="208280" cy="258572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08280" cy="258572"/>
            </a:xfrm>
            <a:custGeom>
              <a:avLst/>
              <a:gdLst/>
              <a:ahLst/>
              <a:cxnLst/>
              <a:rect l="l" t="t" r="r" b="b"/>
              <a:pathLst>
                <a:path w="208280" h="258572">
                  <a:moveTo>
                    <a:pt x="189484" y="0"/>
                  </a:moveTo>
                  <a:lnTo>
                    <a:pt x="381" y="208788"/>
                  </a:lnTo>
                  <a:cubicBezTo>
                    <a:pt x="0" y="209169"/>
                    <a:pt x="103759" y="258572"/>
                    <a:pt x="103759" y="258572"/>
                  </a:cubicBezTo>
                  <a:lnTo>
                    <a:pt x="208280" y="34671"/>
                  </a:lnTo>
                  <a:lnTo>
                    <a:pt x="1894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4658878" y="2466171"/>
            <a:ext cx="128588" cy="116110"/>
            <a:chOff x="0" y="0"/>
            <a:chExt cx="171450" cy="154813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71450" cy="154813"/>
            </a:xfrm>
            <a:custGeom>
              <a:avLst/>
              <a:gdLst/>
              <a:ahLst/>
              <a:cxnLst/>
              <a:rect l="l" t="t" r="r" b="b"/>
              <a:pathLst>
                <a:path w="171450" h="154813">
                  <a:moveTo>
                    <a:pt x="171450" y="0"/>
                  </a:moveTo>
                  <a:lnTo>
                    <a:pt x="0" y="140335"/>
                  </a:lnTo>
                  <a:lnTo>
                    <a:pt x="148844" y="154813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5286342" y="2142446"/>
            <a:ext cx="108966" cy="169545"/>
            <a:chOff x="0" y="0"/>
            <a:chExt cx="145288" cy="22606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45288" cy="226060"/>
            </a:xfrm>
            <a:custGeom>
              <a:avLst/>
              <a:gdLst/>
              <a:ahLst/>
              <a:cxnLst/>
              <a:rect l="l" t="t" r="r" b="b"/>
              <a:pathLst>
                <a:path w="145288" h="226060">
                  <a:moveTo>
                    <a:pt x="145288" y="0"/>
                  </a:moveTo>
                  <a:cubicBezTo>
                    <a:pt x="145288" y="0"/>
                    <a:pt x="0" y="41402"/>
                    <a:pt x="66421" y="226060"/>
                  </a:cubicBezTo>
                  <a:lnTo>
                    <a:pt x="145288" y="0"/>
                  </a:ln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5244986" y="2753285"/>
            <a:ext cx="1522095" cy="3934778"/>
            <a:chOff x="0" y="0"/>
            <a:chExt cx="2029460" cy="524637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029460" cy="5246370"/>
            </a:xfrm>
            <a:custGeom>
              <a:avLst/>
              <a:gdLst/>
              <a:ahLst/>
              <a:cxnLst/>
              <a:rect l="l" t="t" r="r" b="b"/>
              <a:pathLst>
                <a:path w="2029460" h="5246370">
                  <a:moveTo>
                    <a:pt x="682625" y="0"/>
                  </a:moveTo>
                  <a:cubicBezTo>
                    <a:pt x="602615" y="0"/>
                    <a:pt x="515366" y="28321"/>
                    <a:pt x="427990" y="95758"/>
                  </a:cubicBezTo>
                  <a:cubicBezTo>
                    <a:pt x="179070" y="287655"/>
                    <a:pt x="114935" y="719963"/>
                    <a:pt x="114935" y="719963"/>
                  </a:cubicBezTo>
                  <a:cubicBezTo>
                    <a:pt x="114935" y="719963"/>
                    <a:pt x="0" y="906526"/>
                    <a:pt x="5969" y="1491361"/>
                  </a:cubicBezTo>
                  <a:cubicBezTo>
                    <a:pt x="12065" y="2076577"/>
                    <a:pt x="225298" y="2564384"/>
                    <a:pt x="347472" y="2862834"/>
                  </a:cubicBezTo>
                  <a:cubicBezTo>
                    <a:pt x="469392" y="3161665"/>
                    <a:pt x="396113" y="5246370"/>
                    <a:pt x="396113" y="5246370"/>
                  </a:cubicBezTo>
                  <a:lnTo>
                    <a:pt x="1980819" y="5246370"/>
                  </a:lnTo>
                  <a:cubicBezTo>
                    <a:pt x="1980819" y="5246370"/>
                    <a:pt x="2029460" y="4813554"/>
                    <a:pt x="2017395" y="4332224"/>
                  </a:cubicBezTo>
                  <a:cubicBezTo>
                    <a:pt x="2005330" y="3850259"/>
                    <a:pt x="1846834" y="2972689"/>
                    <a:pt x="1565783" y="2631313"/>
                  </a:cubicBezTo>
                  <a:cubicBezTo>
                    <a:pt x="1284732" y="2289937"/>
                    <a:pt x="524002" y="2136902"/>
                    <a:pt x="524002" y="2136902"/>
                  </a:cubicBezTo>
                  <a:cubicBezTo>
                    <a:pt x="524002" y="2136902"/>
                    <a:pt x="705358" y="1585595"/>
                    <a:pt x="954278" y="1240790"/>
                  </a:cubicBezTo>
                  <a:cubicBezTo>
                    <a:pt x="1203198" y="895731"/>
                    <a:pt x="1085850" y="415544"/>
                    <a:pt x="1005332" y="222504"/>
                  </a:cubicBezTo>
                  <a:cubicBezTo>
                    <a:pt x="953516" y="96901"/>
                    <a:pt x="830580" y="0"/>
                    <a:pt x="682625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4962719" y="3071899"/>
            <a:ext cx="166211" cy="537782"/>
            <a:chOff x="0" y="0"/>
            <a:chExt cx="221615" cy="717042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221615" cy="717042"/>
            </a:xfrm>
            <a:custGeom>
              <a:avLst/>
              <a:gdLst/>
              <a:ahLst/>
              <a:cxnLst/>
              <a:rect l="l" t="t" r="r" b="b"/>
              <a:pathLst>
                <a:path w="221615" h="717042">
                  <a:moveTo>
                    <a:pt x="61849" y="0"/>
                  </a:moveTo>
                  <a:lnTo>
                    <a:pt x="0" y="72771"/>
                  </a:lnTo>
                  <a:lnTo>
                    <a:pt x="75565" y="717042"/>
                  </a:lnTo>
                  <a:lnTo>
                    <a:pt x="221615" y="651891"/>
                  </a:lnTo>
                  <a:lnTo>
                    <a:pt x="61849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5019385" y="2898462"/>
            <a:ext cx="885254" cy="1711833"/>
            <a:chOff x="0" y="0"/>
            <a:chExt cx="1180338" cy="2282444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180338" cy="2282444"/>
            </a:xfrm>
            <a:custGeom>
              <a:avLst/>
              <a:gdLst/>
              <a:ahLst/>
              <a:cxnLst/>
              <a:rect l="l" t="t" r="r" b="b"/>
              <a:pathLst>
                <a:path w="1180338" h="2282444">
                  <a:moveTo>
                    <a:pt x="720471" y="0"/>
                  </a:moveTo>
                  <a:cubicBezTo>
                    <a:pt x="645922" y="0"/>
                    <a:pt x="603250" y="28829"/>
                    <a:pt x="603250" y="28829"/>
                  </a:cubicBezTo>
                  <a:cubicBezTo>
                    <a:pt x="348234" y="467106"/>
                    <a:pt x="269494" y="1387856"/>
                    <a:pt x="269494" y="1387856"/>
                  </a:cubicBezTo>
                  <a:lnTo>
                    <a:pt x="146050" y="883158"/>
                  </a:lnTo>
                  <a:lnTo>
                    <a:pt x="0" y="948309"/>
                  </a:lnTo>
                  <a:lnTo>
                    <a:pt x="156464" y="2282444"/>
                  </a:lnTo>
                  <a:cubicBezTo>
                    <a:pt x="156464" y="2282444"/>
                    <a:pt x="712597" y="1311402"/>
                    <a:pt x="853821" y="1085850"/>
                  </a:cubicBezTo>
                  <a:cubicBezTo>
                    <a:pt x="995045" y="859790"/>
                    <a:pt x="1180338" y="247142"/>
                    <a:pt x="962533" y="90297"/>
                  </a:cubicBezTo>
                  <a:cubicBezTo>
                    <a:pt x="864362" y="19431"/>
                    <a:pt x="781685" y="0"/>
                    <a:pt x="72047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4962719" y="1811695"/>
            <a:ext cx="1205579" cy="1484090"/>
            <a:chOff x="0" y="0"/>
            <a:chExt cx="1607439" cy="1978787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607439" cy="1978787"/>
            </a:xfrm>
            <a:custGeom>
              <a:avLst/>
              <a:gdLst/>
              <a:ahLst/>
              <a:cxnLst/>
              <a:rect l="l" t="t" r="r" b="b"/>
              <a:pathLst>
                <a:path w="1607439" h="1978787">
                  <a:moveTo>
                    <a:pt x="741299" y="0"/>
                  </a:moveTo>
                  <a:cubicBezTo>
                    <a:pt x="602488" y="0"/>
                    <a:pt x="86995" y="84074"/>
                    <a:pt x="0" y="192532"/>
                  </a:cubicBezTo>
                  <a:lnTo>
                    <a:pt x="26162" y="173228"/>
                  </a:lnTo>
                  <a:cubicBezTo>
                    <a:pt x="26162" y="173228"/>
                    <a:pt x="108204" y="460375"/>
                    <a:pt x="238887" y="570611"/>
                  </a:cubicBezTo>
                  <a:cubicBezTo>
                    <a:pt x="343662" y="659003"/>
                    <a:pt x="395986" y="667766"/>
                    <a:pt x="412623" y="667766"/>
                  </a:cubicBezTo>
                  <a:cubicBezTo>
                    <a:pt x="416687" y="667766"/>
                    <a:pt x="418592" y="667131"/>
                    <a:pt x="418592" y="667131"/>
                  </a:cubicBezTo>
                  <a:cubicBezTo>
                    <a:pt x="418592" y="667131"/>
                    <a:pt x="398526" y="449961"/>
                    <a:pt x="520319" y="410845"/>
                  </a:cubicBezTo>
                  <a:cubicBezTo>
                    <a:pt x="530479" y="407670"/>
                    <a:pt x="540766" y="406146"/>
                    <a:pt x="550926" y="406146"/>
                  </a:cubicBezTo>
                  <a:cubicBezTo>
                    <a:pt x="663067" y="406146"/>
                    <a:pt x="766191" y="590042"/>
                    <a:pt x="651129" y="655447"/>
                  </a:cubicBezTo>
                  <a:cubicBezTo>
                    <a:pt x="525653" y="726567"/>
                    <a:pt x="68326" y="1226058"/>
                    <a:pt x="229997" y="1701419"/>
                  </a:cubicBezTo>
                  <a:cubicBezTo>
                    <a:pt x="304165" y="1919605"/>
                    <a:pt x="425069" y="1978787"/>
                    <a:pt x="534162" y="1978787"/>
                  </a:cubicBezTo>
                  <a:cubicBezTo>
                    <a:pt x="662940" y="1978787"/>
                    <a:pt x="775335" y="1896491"/>
                    <a:pt x="775335" y="1896491"/>
                  </a:cubicBezTo>
                  <a:cubicBezTo>
                    <a:pt x="775335" y="1896491"/>
                    <a:pt x="842518" y="1722755"/>
                    <a:pt x="982853" y="1613281"/>
                  </a:cubicBezTo>
                  <a:cubicBezTo>
                    <a:pt x="1122807" y="1503426"/>
                    <a:pt x="1327150" y="1397000"/>
                    <a:pt x="1327150" y="1397000"/>
                  </a:cubicBezTo>
                  <a:lnTo>
                    <a:pt x="1381760" y="1477772"/>
                  </a:lnTo>
                  <a:cubicBezTo>
                    <a:pt x="1381760" y="1477772"/>
                    <a:pt x="1607439" y="1116711"/>
                    <a:pt x="1497711" y="903097"/>
                  </a:cubicBezTo>
                  <a:cubicBezTo>
                    <a:pt x="1387856" y="689991"/>
                    <a:pt x="855726" y="13462"/>
                    <a:pt x="763651" y="1016"/>
                  </a:cubicBezTo>
                  <a:cubicBezTo>
                    <a:pt x="757936" y="381"/>
                    <a:pt x="750443" y="0"/>
                    <a:pt x="741299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4666189" y="2824462"/>
            <a:ext cx="335661" cy="295370"/>
            <a:chOff x="0" y="0"/>
            <a:chExt cx="447548" cy="393827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447548" cy="393827"/>
            </a:xfrm>
            <a:custGeom>
              <a:avLst/>
              <a:gdLst/>
              <a:ahLst/>
              <a:cxnLst/>
              <a:rect l="l" t="t" r="r" b="b"/>
              <a:pathLst>
                <a:path w="447548" h="393827">
                  <a:moveTo>
                    <a:pt x="249301" y="0"/>
                  </a:moveTo>
                  <a:cubicBezTo>
                    <a:pt x="249301" y="127"/>
                    <a:pt x="335407" y="120396"/>
                    <a:pt x="348615" y="159258"/>
                  </a:cubicBezTo>
                  <a:lnTo>
                    <a:pt x="0" y="84074"/>
                  </a:lnTo>
                  <a:cubicBezTo>
                    <a:pt x="0" y="84074"/>
                    <a:pt x="133858" y="244856"/>
                    <a:pt x="208534" y="266573"/>
                  </a:cubicBezTo>
                  <a:cubicBezTo>
                    <a:pt x="283210" y="288290"/>
                    <a:pt x="364363" y="288417"/>
                    <a:pt x="364363" y="288417"/>
                  </a:cubicBezTo>
                  <a:lnTo>
                    <a:pt x="402463" y="393827"/>
                  </a:lnTo>
                  <a:lnTo>
                    <a:pt x="447548" y="341122"/>
                  </a:lnTo>
                  <a:cubicBezTo>
                    <a:pt x="447548" y="341122"/>
                    <a:pt x="411353" y="152908"/>
                    <a:pt x="351790" y="85725"/>
                  </a:cubicBezTo>
                  <a:cubicBezTo>
                    <a:pt x="292735" y="19050"/>
                    <a:pt x="249301" y="0"/>
                    <a:pt x="249301" y="0"/>
                  </a:cubicBezTo>
                  <a:close/>
                </a:path>
              </a:pathLst>
            </a:custGeom>
            <a:solidFill>
              <a:srgbClr val="FFA693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5381636" y="4359284"/>
            <a:ext cx="634651" cy="521208"/>
            <a:chOff x="0" y="0"/>
            <a:chExt cx="846201" cy="694944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46201" cy="694944"/>
            </a:xfrm>
            <a:custGeom>
              <a:avLst/>
              <a:gdLst/>
              <a:ahLst/>
              <a:cxnLst/>
              <a:rect l="l" t="t" r="r" b="b"/>
              <a:pathLst>
                <a:path w="846201" h="694944">
                  <a:moveTo>
                    <a:pt x="362839" y="0"/>
                  </a:moveTo>
                  <a:lnTo>
                    <a:pt x="0" y="296418"/>
                  </a:lnTo>
                  <a:cubicBezTo>
                    <a:pt x="21717" y="360299"/>
                    <a:pt x="154051" y="694944"/>
                    <a:pt x="154051" y="694944"/>
                  </a:cubicBezTo>
                  <a:lnTo>
                    <a:pt x="846201" y="148336"/>
                  </a:lnTo>
                  <a:cubicBezTo>
                    <a:pt x="661543" y="65913"/>
                    <a:pt x="362839" y="0"/>
                    <a:pt x="36283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0046395" y="8762791"/>
            <a:ext cx="4744307" cy="225552"/>
            <a:chOff x="0" y="0"/>
            <a:chExt cx="6325743" cy="300736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25743" cy="300736"/>
            </a:xfrm>
            <a:custGeom>
              <a:avLst/>
              <a:gdLst/>
              <a:ahLst/>
              <a:cxnLst/>
              <a:rect l="l" t="t" r="r" b="b"/>
              <a:pathLst>
                <a:path w="6325743" h="300736">
                  <a:moveTo>
                    <a:pt x="3162808" y="0"/>
                  </a:moveTo>
                  <a:cubicBezTo>
                    <a:pt x="1416050" y="0"/>
                    <a:pt x="0" y="67564"/>
                    <a:pt x="0" y="150368"/>
                  </a:cubicBezTo>
                  <a:cubicBezTo>
                    <a:pt x="0" y="233172"/>
                    <a:pt x="1416050" y="300736"/>
                    <a:pt x="3162808" y="300736"/>
                  </a:cubicBezTo>
                  <a:cubicBezTo>
                    <a:pt x="4909947" y="300736"/>
                    <a:pt x="6325743" y="233172"/>
                    <a:pt x="6325743" y="150368"/>
                  </a:cubicBezTo>
                  <a:cubicBezTo>
                    <a:pt x="6325743" y="67564"/>
                    <a:pt x="4909947" y="0"/>
                    <a:pt x="3162808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3428148" y="5118206"/>
            <a:ext cx="526732" cy="532447"/>
            <a:chOff x="0" y="0"/>
            <a:chExt cx="702310" cy="70993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702310" cy="709930"/>
            </a:xfrm>
            <a:custGeom>
              <a:avLst/>
              <a:gdLst/>
              <a:ahLst/>
              <a:cxnLst/>
              <a:rect l="l" t="t" r="r" b="b"/>
              <a:pathLst>
                <a:path w="702310" h="709930">
                  <a:moveTo>
                    <a:pt x="193929" y="0"/>
                  </a:moveTo>
                  <a:lnTo>
                    <a:pt x="0" y="74041"/>
                  </a:lnTo>
                  <a:lnTo>
                    <a:pt x="160147" y="504698"/>
                  </a:lnTo>
                  <a:lnTo>
                    <a:pt x="308864" y="709930"/>
                  </a:lnTo>
                  <a:lnTo>
                    <a:pt x="702310" y="663702"/>
                  </a:lnTo>
                  <a:lnTo>
                    <a:pt x="676529" y="428752"/>
                  </a:lnTo>
                  <a:lnTo>
                    <a:pt x="324231" y="443992"/>
                  </a:lnTo>
                  <a:lnTo>
                    <a:pt x="193929" y="0"/>
                  </a:ln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1010154" y="7132673"/>
            <a:ext cx="1774222" cy="1807369"/>
            <a:chOff x="0" y="0"/>
            <a:chExt cx="2365629" cy="2409825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2365629" cy="2409825"/>
            </a:xfrm>
            <a:custGeom>
              <a:avLst/>
              <a:gdLst/>
              <a:ahLst/>
              <a:cxnLst/>
              <a:rect l="l" t="t" r="r" b="b"/>
              <a:pathLst>
                <a:path w="2365629" h="2409825">
                  <a:moveTo>
                    <a:pt x="1500251" y="0"/>
                  </a:moveTo>
                  <a:cubicBezTo>
                    <a:pt x="1500251" y="0"/>
                    <a:pt x="1383538" y="190119"/>
                    <a:pt x="1448689" y="526034"/>
                  </a:cubicBezTo>
                  <a:cubicBezTo>
                    <a:pt x="1513967" y="862330"/>
                    <a:pt x="1805813" y="1780032"/>
                    <a:pt x="1750314" y="1816227"/>
                  </a:cubicBezTo>
                  <a:cubicBezTo>
                    <a:pt x="1694434" y="1852168"/>
                    <a:pt x="170561" y="2081022"/>
                    <a:pt x="170561" y="2081022"/>
                  </a:cubicBezTo>
                  <a:lnTo>
                    <a:pt x="0" y="2409825"/>
                  </a:lnTo>
                  <a:lnTo>
                    <a:pt x="2308987" y="2287270"/>
                  </a:lnTo>
                  <a:lnTo>
                    <a:pt x="2365629" y="526034"/>
                  </a:lnTo>
                  <a:lnTo>
                    <a:pt x="1500251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2157910" y="6344444"/>
            <a:ext cx="1736312" cy="2047494"/>
            <a:chOff x="0" y="0"/>
            <a:chExt cx="2315083" cy="2729992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315083" cy="2729992"/>
            </a:xfrm>
            <a:custGeom>
              <a:avLst/>
              <a:gdLst/>
              <a:ahLst/>
              <a:cxnLst/>
              <a:rect l="l" t="t" r="r" b="b"/>
              <a:pathLst>
                <a:path w="2315083" h="2729992">
                  <a:moveTo>
                    <a:pt x="2315083" y="0"/>
                  </a:moveTo>
                  <a:lnTo>
                    <a:pt x="1134618" y="355092"/>
                  </a:lnTo>
                  <a:lnTo>
                    <a:pt x="879602" y="510667"/>
                  </a:lnTo>
                  <a:cubicBezTo>
                    <a:pt x="879602" y="510667"/>
                    <a:pt x="0" y="1612011"/>
                    <a:pt x="485775" y="1646174"/>
                  </a:cubicBezTo>
                  <a:cubicBezTo>
                    <a:pt x="496062" y="1646936"/>
                    <a:pt x="506603" y="1647190"/>
                    <a:pt x="517398" y="1647190"/>
                  </a:cubicBezTo>
                  <a:cubicBezTo>
                    <a:pt x="1012317" y="1647190"/>
                    <a:pt x="1929638" y="902462"/>
                    <a:pt x="1929638" y="902462"/>
                  </a:cubicBezTo>
                  <a:lnTo>
                    <a:pt x="2031746" y="2690241"/>
                  </a:lnTo>
                  <a:lnTo>
                    <a:pt x="2314956" y="2729992"/>
                  </a:lnTo>
                  <a:lnTo>
                    <a:pt x="2314956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1294894" y="5185877"/>
            <a:ext cx="1714024" cy="2604707"/>
            <a:chOff x="0" y="0"/>
            <a:chExt cx="2285365" cy="3472942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2285365" cy="3472942"/>
            </a:xfrm>
            <a:custGeom>
              <a:avLst/>
              <a:gdLst/>
              <a:ahLst/>
              <a:cxnLst/>
              <a:rect l="l" t="t" r="r" b="b"/>
              <a:pathLst>
                <a:path w="2285365" h="3472942">
                  <a:moveTo>
                    <a:pt x="526034" y="0"/>
                  </a:moveTo>
                  <a:cubicBezTo>
                    <a:pt x="526034" y="0"/>
                    <a:pt x="394208" y="147955"/>
                    <a:pt x="197104" y="407797"/>
                  </a:cubicBezTo>
                  <a:cubicBezTo>
                    <a:pt x="0" y="667639"/>
                    <a:pt x="107442" y="1142619"/>
                    <a:pt x="107442" y="1142619"/>
                  </a:cubicBezTo>
                  <a:lnTo>
                    <a:pt x="1124966" y="3472942"/>
                  </a:lnTo>
                  <a:lnTo>
                    <a:pt x="1599946" y="3212973"/>
                  </a:lnTo>
                  <a:cubicBezTo>
                    <a:pt x="2074926" y="2952750"/>
                    <a:pt x="2285365" y="1899793"/>
                    <a:pt x="2285365" y="1899793"/>
                  </a:cubicBezTo>
                  <a:lnTo>
                    <a:pt x="1904365" y="2007108"/>
                  </a:lnTo>
                  <a:lnTo>
                    <a:pt x="1047369" y="213868"/>
                  </a:lnTo>
                  <a:lnTo>
                    <a:pt x="526034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1331058" y="3859146"/>
            <a:ext cx="1134237" cy="1316069"/>
            <a:chOff x="0" y="0"/>
            <a:chExt cx="1512316" cy="1754759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1512316" cy="1754759"/>
            </a:xfrm>
            <a:custGeom>
              <a:avLst/>
              <a:gdLst/>
              <a:ahLst/>
              <a:cxnLst/>
              <a:rect l="l" t="t" r="r" b="b"/>
              <a:pathLst>
                <a:path w="1512316" h="1754759">
                  <a:moveTo>
                    <a:pt x="856361" y="0"/>
                  </a:moveTo>
                  <a:lnTo>
                    <a:pt x="68072" y="264668"/>
                  </a:lnTo>
                  <a:cubicBezTo>
                    <a:pt x="0" y="287528"/>
                    <a:pt x="41148" y="370078"/>
                    <a:pt x="41148" y="370078"/>
                  </a:cubicBezTo>
                  <a:cubicBezTo>
                    <a:pt x="41148" y="370078"/>
                    <a:pt x="270891" y="688594"/>
                    <a:pt x="427228" y="920623"/>
                  </a:cubicBezTo>
                  <a:cubicBezTo>
                    <a:pt x="583565" y="1152652"/>
                    <a:pt x="527050" y="1557655"/>
                    <a:pt x="527050" y="1557655"/>
                  </a:cubicBezTo>
                  <a:lnTo>
                    <a:pt x="945642" y="1754759"/>
                  </a:lnTo>
                  <a:lnTo>
                    <a:pt x="853567" y="1225931"/>
                  </a:lnTo>
                  <a:cubicBezTo>
                    <a:pt x="853567" y="1226058"/>
                    <a:pt x="892810" y="1232916"/>
                    <a:pt x="948817" y="1232916"/>
                  </a:cubicBezTo>
                  <a:cubicBezTo>
                    <a:pt x="1033272" y="1232916"/>
                    <a:pt x="1156462" y="1217295"/>
                    <a:pt x="1242441" y="1139571"/>
                  </a:cubicBezTo>
                  <a:cubicBezTo>
                    <a:pt x="1385570" y="1010031"/>
                    <a:pt x="1283208" y="642874"/>
                    <a:pt x="1283208" y="642874"/>
                  </a:cubicBezTo>
                  <a:lnTo>
                    <a:pt x="1512316" y="596900"/>
                  </a:lnTo>
                  <a:lnTo>
                    <a:pt x="856361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1893672" y="3902619"/>
            <a:ext cx="118681" cy="131445"/>
            <a:chOff x="0" y="0"/>
            <a:chExt cx="158242" cy="17526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58242" cy="175260"/>
            </a:xfrm>
            <a:custGeom>
              <a:avLst/>
              <a:gdLst/>
              <a:ahLst/>
              <a:cxnLst/>
              <a:rect l="l" t="t" r="r" b="b"/>
              <a:pathLst>
                <a:path w="158242" h="175260">
                  <a:moveTo>
                    <a:pt x="100203" y="0"/>
                  </a:moveTo>
                  <a:cubicBezTo>
                    <a:pt x="95885" y="0"/>
                    <a:pt x="91567" y="889"/>
                    <a:pt x="87249" y="3175"/>
                  </a:cubicBezTo>
                  <a:cubicBezTo>
                    <a:pt x="55499" y="20447"/>
                    <a:pt x="5334" y="127381"/>
                    <a:pt x="0" y="175260"/>
                  </a:cubicBezTo>
                  <a:cubicBezTo>
                    <a:pt x="0" y="175260"/>
                    <a:pt x="72898" y="51435"/>
                    <a:pt x="106172" y="43434"/>
                  </a:cubicBezTo>
                  <a:cubicBezTo>
                    <a:pt x="117348" y="40767"/>
                    <a:pt x="126873" y="39878"/>
                    <a:pt x="134493" y="39878"/>
                  </a:cubicBezTo>
                  <a:cubicBezTo>
                    <a:pt x="149987" y="39878"/>
                    <a:pt x="158242" y="43434"/>
                    <a:pt x="158242" y="43434"/>
                  </a:cubicBezTo>
                  <a:cubicBezTo>
                    <a:pt x="158242" y="43434"/>
                    <a:pt x="128905" y="0"/>
                    <a:pt x="100203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1965208" y="4041286"/>
            <a:ext cx="119062" cy="106490"/>
            <a:chOff x="0" y="0"/>
            <a:chExt cx="158750" cy="141986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58750" cy="141986"/>
            </a:xfrm>
            <a:custGeom>
              <a:avLst/>
              <a:gdLst/>
              <a:ahLst/>
              <a:cxnLst/>
              <a:rect l="l" t="t" r="r" b="b"/>
              <a:pathLst>
                <a:path w="158750" h="141986">
                  <a:moveTo>
                    <a:pt x="42545" y="0"/>
                  </a:moveTo>
                  <a:cubicBezTo>
                    <a:pt x="42545" y="127"/>
                    <a:pt x="118237" y="103886"/>
                    <a:pt x="93218" y="119888"/>
                  </a:cubicBezTo>
                  <a:cubicBezTo>
                    <a:pt x="86487" y="124333"/>
                    <a:pt x="76454" y="125984"/>
                    <a:pt x="65405" y="125984"/>
                  </a:cubicBezTo>
                  <a:cubicBezTo>
                    <a:pt x="36195" y="125984"/>
                    <a:pt x="0" y="114681"/>
                    <a:pt x="0" y="114681"/>
                  </a:cubicBezTo>
                  <a:cubicBezTo>
                    <a:pt x="0" y="114681"/>
                    <a:pt x="46482" y="141986"/>
                    <a:pt x="89027" y="141986"/>
                  </a:cubicBezTo>
                  <a:cubicBezTo>
                    <a:pt x="97028" y="141986"/>
                    <a:pt x="104775" y="141097"/>
                    <a:pt x="112141" y="138811"/>
                  </a:cubicBezTo>
                  <a:cubicBezTo>
                    <a:pt x="158750" y="123952"/>
                    <a:pt x="42545" y="127"/>
                    <a:pt x="42545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2093324" y="3968342"/>
            <a:ext cx="372047" cy="372713"/>
            <a:chOff x="0" y="0"/>
            <a:chExt cx="496062" cy="496951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496062" cy="496951"/>
            </a:xfrm>
            <a:custGeom>
              <a:avLst/>
              <a:gdLst/>
              <a:ahLst/>
              <a:cxnLst/>
              <a:rect l="l" t="t" r="r" b="b"/>
              <a:pathLst>
                <a:path w="496062" h="496951">
                  <a:moveTo>
                    <a:pt x="0" y="0"/>
                  </a:moveTo>
                  <a:lnTo>
                    <a:pt x="230886" y="413385"/>
                  </a:lnTo>
                  <a:lnTo>
                    <a:pt x="185166" y="431546"/>
                  </a:lnTo>
                  <a:lnTo>
                    <a:pt x="266827" y="496951"/>
                  </a:lnTo>
                  <a:lnTo>
                    <a:pt x="496062" y="451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952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1926851" y="4281773"/>
            <a:ext cx="385477" cy="157924"/>
            <a:chOff x="0" y="0"/>
            <a:chExt cx="513969" cy="21056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513969" cy="210566"/>
            </a:xfrm>
            <a:custGeom>
              <a:avLst/>
              <a:gdLst/>
              <a:ahLst/>
              <a:cxnLst/>
              <a:rect l="l" t="t" r="r" b="b"/>
              <a:pathLst>
                <a:path w="513969" h="210566">
                  <a:moveTo>
                    <a:pt x="0" y="0"/>
                  </a:moveTo>
                  <a:cubicBezTo>
                    <a:pt x="17399" y="32639"/>
                    <a:pt x="164592" y="166497"/>
                    <a:pt x="281178" y="194564"/>
                  </a:cubicBezTo>
                  <a:cubicBezTo>
                    <a:pt x="332740" y="207010"/>
                    <a:pt x="384302" y="210566"/>
                    <a:pt x="425831" y="210566"/>
                  </a:cubicBezTo>
                  <a:cubicBezTo>
                    <a:pt x="477901" y="210566"/>
                    <a:pt x="513969" y="205105"/>
                    <a:pt x="513969" y="205105"/>
                  </a:cubicBezTo>
                  <a:cubicBezTo>
                    <a:pt x="513969" y="205105"/>
                    <a:pt x="507619" y="205740"/>
                    <a:pt x="495300" y="205740"/>
                  </a:cubicBezTo>
                  <a:cubicBezTo>
                    <a:pt x="465963" y="205740"/>
                    <a:pt x="402717" y="202311"/>
                    <a:pt x="311277" y="179451"/>
                  </a:cubicBezTo>
                  <a:cubicBezTo>
                    <a:pt x="181864" y="1471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1895527" y="4266102"/>
            <a:ext cx="65056" cy="23812"/>
            <a:chOff x="0" y="0"/>
            <a:chExt cx="86741" cy="3175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86741" cy="31750"/>
            </a:xfrm>
            <a:custGeom>
              <a:avLst/>
              <a:gdLst/>
              <a:ahLst/>
              <a:cxnLst/>
              <a:rect l="l" t="t" r="r" b="b"/>
              <a:pathLst>
                <a:path w="86741" h="31750">
                  <a:moveTo>
                    <a:pt x="46609" y="0"/>
                  </a:moveTo>
                  <a:cubicBezTo>
                    <a:pt x="43307" y="0"/>
                    <a:pt x="39751" y="381"/>
                    <a:pt x="36195" y="1143"/>
                  </a:cubicBezTo>
                  <a:cubicBezTo>
                    <a:pt x="4826" y="8001"/>
                    <a:pt x="0" y="31750"/>
                    <a:pt x="0" y="31750"/>
                  </a:cubicBezTo>
                  <a:cubicBezTo>
                    <a:pt x="28321" y="21844"/>
                    <a:pt x="53086" y="19812"/>
                    <a:pt x="68961" y="19812"/>
                  </a:cubicBezTo>
                  <a:cubicBezTo>
                    <a:pt x="80264" y="19812"/>
                    <a:pt x="86741" y="20828"/>
                    <a:pt x="86741" y="20828"/>
                  </a:cubicBezTo>
                  <a:cubicBezTo>
                    <a:pt x="86741" y="20828"/>
                    <a:pt x="72009" y="0"/>
                    <a:pt x="46609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1505104" y="4289955"/>
            <a:ext cx="301752" cy="211360"/>
            <a:chOff x="0" y="0"/>
            <a:chExt cx="402336" cy="281813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402336" cy="281813"/>
            </a:xfrm>
            <a:custGeom>
              <a:avLst/>
              <a:gdLst/>
              <a:ahLst/>
              <a:cxnLst/>
              <a:rect l="l" t="t" r="r" b="b"/>
              <a:pathLst>
                <a:path w="402336" h="281813">
                  <a:moveTo>
                    <a:pt x="95885" y="0"/>
                  </a:moveTo>
                  <a:cubicBezTo>
                    <a:pt x="0" y="85217"/>
                    <a:pt x="73279" y="217932"/>
                    <a:pt x="146558" y="246888"/>
                  </a:cubicBezTo>
                  <a:cubicBezTo>
                    <a:pt x="219837" y="275844"/>
                    <a:pt x="402336" y="281813"/>
                    <a:pt x="402336" y="281813"/>
                  </a:cubicBezTo>
                  <a:cubicBezTo>
                    <a:pt x="402336" y="281813"/>
                    <a:pt x="336677" y="92837"/>
                    <a:pt x="300101" y="68326"/>
                  </a:cubicBezTo>
                  <a:cubicBezTo>
                    <a:pt x="263652" y="43434"/>
                    <a:pt x="95885" y="0"/>
                    <a:pt x="95885" y="0"/>
                  </a:cubicBez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1689446" y="5018695"/>
            <a:ext cx="407194" cy="334518"/>
            <a:chOff x="0" y="0"/>
            <a:chExt cx="542925" cy="446024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542925" cy="446024"/>
            </a:xfrm>
            <a:custGeom>
              <a:avLst/>
              <a:gdLst/>
              <a:ahLst/>
              <a:cxnLst/>
              <a:rect l="l" t="t" r="r" b="b"/>
              <a:pathLst>
                <a:path w="542925" h="446024">
                  <a:moveTo>
                    <a:pt x="50673" y="0"/>
                  </a:moveTo>
                  <a:lnTo>
                    <a:pt x="0" y="222885"/>
                  </a:lnTo>
                  <a:lnTo>
                    <a:pt x="542925" y="446024"/>
                  </a:lnTo>
                  <a:lnTo>
                    <a:pt x="492252" y="197739"/>
                  </a:lnTo>
                  <a:lnTo>
                    <a:pt x="50673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1352271" y="5533529"/>
            <a:ext cx="1919668" cy="1437418"/>
            <a:chOff x="0" y="0"/>
            <a:chExt cx="2559558" cy="1916557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2559558" cy="1916557"/>
            </a:xfrm>
            <a:custGeom>
              <a:avLst/>
              <a:gdLst/>
              <a:ahLst/>
              <a:cxnLst/>
              <a:rect l="l" t="t" r="r" b="b"/>
              <a:pathLst>
                <a:path w="2559558" h="1916557">
                  <a:moveTo>
                    <a:pt x="342646" y="0"/>
                  </a:moveTo>
                  <a:cubicBezTo>
                    <a:pt x="97663" y="0"/>
                    <a:pt x="33020" y="325501"/>
                    <a:pt x="33020" y="325501"/>
                  </a:cubicBezTo>
                  <a:cubicBezTo>
                    <a:pt x="0" y="613791"/>
                    <a:pt x="164846" y="857123"/>
                    <a:pt x="164846" y="857123"/>
                  </a:cubicBezTo>
                  <a:lnTo>
                    <a:pt x="1269619" y="1916557"/>
                  </a:lnTo>
                  <a:lnTo>
                    <a:pt x="2559558" y="698627"/>
                  </a:lnTo>
                  <a:lnTo>
                    <a:pt x="2431161" y="359283"/>
                  </a:lnTo>
                  <a:lnTo>
                    <a:pt x="1401953" y="1034161"/>
                  </a:lnTo>
                  <a:cubicBezTo>
                    <a:pt x="1262507" y="955294"/>
                    <a:pt x="828548" y="167005"/>
                    <a:pt x="474091" y="27432"/>
                  </a:cubicBezTo>
                  <a:cubicBezTo>
                    <a:pt x="425450" y="8255"/>
                    <a:pt x="381762" y="0"/>
                    <a:pt x="3426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3175709" y="5692265"/>
            <a:ext cx="207835" cy="365284"/>
            <a:chOff x="0" y="0"/>
            <a:chExt cx="277114" cy="487045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277114" cy="487045"/>
            </a:xfrm>
            <a:custGeom>
              <a:avLst/>
              <a:gdLst/>
              <a:ahLst/>
              <a:cxnLst/>
              <a:rect l="l" t="t" r="r" b="b"/>
              <a:pathLst>
                <a:path w="277114" h="487045">
                  <a:moveTo>
                    <a:pt x="165354" y="0"/>
                  </a:moveTo>
                  <a:lnTo>
                    <a:pt x="0" y="147701"/>
                  </a:lnTo>
                  <a:lnTo>
                    <a:pt x="128397" y="487045"/>
                  </a:lnTo>
                  <a:lnTo>
                    <a:pt x="277114" y="354711"/>
                  </a:lnTo>
                  <a:lnTo>
                    <a:pt x="165354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3317192" y="5308273"/>
            <a:ext cx="577024" cy="585787"/>
            <a:chOff x="0" y="0"/>
            <a:chExt cx="769366" cy="781050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769366" cy="781050"/>
            </a:xfrm>
            <a:custGeom>
              <a:avLst/>
              <a:gdLst/>
              <a:ahLst/>
              <a:cxnLst/>
              <a:rect l="l" t="t" r="r" b="b"/>
              <a:pathLst>
                <a:path w="769366" h="781050">
                  <a:moveTo>
                    <a:pt x="213487" y="0"/>
                  </a:moveTo>
                  <a:cubicBezTo>
                    <a:pt x="213487" y="0"/>
                    <a:pt x="187706" y="63119"/>
                    <a:pt x="162052" y="163322"/>
                  </a:cubicBezTo>
                  <a:cubicBezTo>
                    <a:pt x="136398" y="263525"/>
                    <a:pt x="236474" y="355092"/>
                    <a:pt x="236474" y="355092"/>
                  </a:cubicBezTo>
                  <a:lnTo>
                    <a:pt x="0" y="585597"/>
                  </a:lnTo>
                  <a:lnTo>
                    <a:pt x="61468" y="781050"/>
                  </a:lnTo>
                  <a:cubicBezTo>
                    <a:pt x="61468" y="781050"/>
                    <a:pt x="167640" y="690118"/>
                    <a:pt x="268351" y="632968"/>
                  </a:cubicBezTo>
                  <a:cubicBezTo>
                    <a:pt x="286004" y="622935"/>
                    <a:pt x="304546" y="618744"/>
                    <a:pt x="323088" y="618744"/>
                  </a:cubicBezTo>
                  <a:cubicBezTo>
                    <a:pt x="410591" y="618744"/>
                    <a:pt x="499872" y="710311"/>
                    <a:pt x="499872" y="710311"/>
                  </a:cubicBezTo>
                  <a:cubicBezTo>
                    <a:pt x="499872" y="710311"/>
                    <a:pt x="537337" y="386461"/>
                    <a:pt x="605282" y="380873"/>
                  </a:cubicBezTo>
                  <a:cubicBezTo>
                    <a:pt x="673227" y="375285"/>
                    <a:pt x="769366" y="292862"/>
                    <a:pt x="769366" y="292862"/>
                  </a:cubicBezTo>
                  <a:lnTo>
                    <a:pt x="313690" y="266319"/>
                  </a:lnTo>
                  <a:lnTo>
                    <a:pt x="213487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1848451" y="4679044"/>
            <a:ext cx="136970" cy="101346"/>
            <a:chOff x="0" y="0"/>
            <a:chExt cx="182626" cy="135128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182626" cy="135128"/>
            </a:xfrm>
            <a:custGeom>
              <a:avLst/>
              <a:gdLst/>
              <a:ahLst/>
              <a:cxnLst/>
              <a:rect l="l" t="t" r="r" b="b"/>
              <a:pathLst>
                <a:path w="182626" h="135128">
                  <a:moveTo>
                    <a:pt x="0" y="0"/>
                  </a:moveTo>
                  <a:cubicBezTo>
                    <a:pt x="0" y="0"/>
                    <a:pt x="30607" y="95758"/>
                    <a:pt x="182626" y="135128"/>
                  </a:cubicBezTo>
                  <a:cubicBezTo>
                    <a:pt x="182626" y="135128"/>
                    <a:pt x="42164" y="60833"/>
                    <a:pt x="0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0809893" y="8694861"/>
            <a:ext cx="314516" cy="180689"/>
            <a:chOff x="0" y="0"/>
            <a:chExt cx="419354" cy="240919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419354" cy="240919"/>
            </a:xfrm>
            <a:custGeom>
              <a:avLst/>
              <a:gdLst/>
              <a:ahLst/>
              <a:cxnLst/>
              <a:rect l="l" t="t" r="r" b="b"/>
              <a:pathLst>
                <a:path w="419354" h="240919">
                  <a:moveTo>
                    <a:pt x="85344" y="0"/>
                  </a:moveTo>
                  <a:lnTo>
                    <a:pt x="0" y="195072"/>
                  </a:lnTo>
                  <a:lnTo>
                    <a:pt x="311658" y="240919"/>
                  </a:lnTo>
                  <a:lnTo>
                    <a:pt x="419354" y="33020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0046395" y="8621558"/>
            <a:ext cx="832199" cy="379476"/>
            <a:chOff x="0" y="0"/>
            <a:chExt cx="1109599" cy="505968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109599" cy="505968"/>
            </a:xfrm>
            <a:custGeom>
              <a:avLst/>
              <a:gdLst/>
              <a:ahLst/>
              <a:cxnLst/>
              <a:rect l="l" t="t" r="r" b="b"/>
              <a:pathLst>
                <a:path w="1109599" h="505968">
                  <a:moveTo>
                    <a:pt x="951230" y="0"/>
                  </a:moveTo>
                  <a:lnTo>
                    <a:pt x="0" y="505968"/>
                  </a:lnTo>
                  <a:lnTo>
                    <a:pt x="1018032" y="338709"/>
                  </a:lnTo>
                  <a:lnTo>
                    <a:pt x="1109599" y="61087"/>
                  </a:lnTo>
                  <a:lnTo>
                    <a:pt x="951230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3685529" y="8569380"/>
            <a:ext cx="959834" cy="306228"/>
            <a:chOff x="0" y="0"/>
            <a:chExt cx="1279779" cy="408305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279779" cy="408305"/>
            </a:xfrm>
            <a:custGeom>
              <a:avLst/>
              <a:gdLst/>
              <a:ahLst/>
              <a:cxnLst/>
              <a:rect l="l" t="t" r="r" b="b"/>
              <a:pathLst>
                <a:path w="1279779" h="408305">
                  <a:moveTo>
                    <a:pt x="0" y="0"/>
                  </a:moveTo>
                  <a:lnTo>
                    <a:pt x="0" y="344043"/>
                  </a:lnTo>
                  <a:lnTo>
                    <a:pt x="1279779" y="408305"/>
                  </a:lnTo>
                  <a:lnTo>
                    <a:pt x="254127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3671266" y="5285652"/>
            <a:ext cx="90773" cy="165640"/>
            <a:chOff x="0" y="0"/>
            <a:chExt cx="121031" cy="220853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21031" cy="220853"/>
            </a:xfrm>
            <a:custGeom>
              <a:avLst/>
              <a:gdLst/>
              <a:ahLst/>
              <a:cxnLst/>
              <a:rect l="l" t="t" r="r" b="b"/>
              <a:pathLst>
                <a:path w="121031" h="220853">
                  <a:moveTo>
                    <a:pt x="75692" y="0"/>
                  </a:moveTo>
                  <a:lnTo>
                    <a:pt x="0" y="220853"/>
                  </a:lnTo>
                  <a:lnTo>
                    <a:pt x="43053" y="220853"/>
                  </a:lnTo>
                  <a:lnTo>
                    <a:pt x="121031" y="12446"/>
                  </a:lnTo>
                  <a:lnTo>
                    <a:pt x="75692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3667403" y="5148129"/>
            <a:ext cx="186690" cy="150495"/>
            <a:chOff x="0" y="0"/>
            <a:chExt cx="248920" cy="20066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248920" cy="200660"/>
            </a:xfrm>
            <a:custGeom>
              <a:avLst/>
              <a:gdLst/>
              <a:ahLst/>
              <a:cxnLst/>
              <a:rect l="l" t="t" r="r" b="b"/>
              <a:pathLst>
                <a:path w="248920" h="200660">
                  <a:moveTo>
                    <a:pt x="49530" y="0"/>
                  </a:moveTo>
                  <a:lnTo>
                    <a:pt x="0" y="42545"/>
                  </a:lnTo>
                  <a:lnTo>
                    <a:pt x="74041" y="183388"/>
                  </a:lnTo>
                  <a:lnTo>
                    <a:pt x="138303" y="200660"/>
                  </a:lnTo>
                  <a:lnTo>
                    <a:pt x="248920" y="74422"/>
                  </a:lnTo>
                  <a:lnTo>
                    <a:pt x="235331" y="7239"/>
                  </a:lnTo>
                  <a:lnTo>
                    <a:pt x="49530" y="0"/>
                  </a:lnTo>
                  <a:close/>
                </a:path>
              </a:pathLst>
            </a:custGeom>
            <a:solidFill>
              <a:srgbClr val="7DDFE8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3708136" y="5148129"/>
            <a:ext cx="135826" cy="38671"/>
            <a:chOff x="0" y="0"/>
            <a:chExt cx="181102" cy="51562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181102" cy="51562"/>
            </a:xfrm>
            <a:custGeom>
              <a:avLst/>
              <a:gdLst/>
              <a:ahLst/>
              <a:cxnLst/>
              <a:rect l="l" t="t" r="r" b="b"/>
              <a:pathLst>
                <a:path w="181102" h="51562">
                  <a:moveTo>
                    <a:pt x="0" y="0"/>
                  </a:moveTo>
                  <a:cubicBezTo>
                    <a:pt x="0" y="0"/>
                    <a:pt x="76327" y="51562"/>
                    <a:pt x="83566" y="51562"/>
                  </a:cubicBezTo>
                  <a:cubicBezTo>
                    <a:pt x="83820" y="51562"/>
                    <a:pt x="83947" y="51562"/>
                    <a:pt x="84074" y="51308"/>
                  </a:cubicBezTo>
                  <a:cubicBezTo>
                    <a:pt x="86106" y="47371"/>
                    <a:pt x="181102" y="7239"/>
                    <a:pt x="181102" y="7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DAE8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3771143" y="5153585"/>
            <a:ext cx="82963" cy="50292"/>
            <a:chOff x="0" y="0"/>
            <a:chExt cx="110617" cy="67056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10617" cy="67056"/>
            </a:xfrm>
            <a:custGeom>
              <a:avLst/>
              <a:gdLst/>
              <a:ahLst/>
              <a:cxnLst/>
              <a:rect l="l" t="t" r="r" b="b"/>
              <a:pathLst>
                <a:path w="110617" h="67056">
                  <a:moveTo>
                    <a:pt x="97028" y="0"/>
                  </a:moveTo>
                  <a:lnTo>
                    <a:pt x="0" y="44069"/>
                  </a:lnTo>
                  <a:lnTo>
                    <a:pt x="110617" y="67056"/>
                  </a:lnTo>
                  <a:lnTo>
                    <a:pt x="97028" y="0"/>
                  </a:lnTo>
                  <a:close/>
                </a:path>
              </a:pathLst>
            </a:custGeom>
            <a:solidFill>
              <a:srgbClr val="206C73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3735595" y="5181558"/>
            <a:ext cx="64865" cy="109538"/>
            <a:chOff x="0" y="0"/>
            <a:chExt cx="86487" cy="146050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86487" cy="146050"/>
            </a:xfrm>
            <a:custGeom>
              <a:avLst/>
              <a:gdLst/>
              <a:ahLst/>
              <a:cxnLst/>
              <a:rect l="l" t="t" r="r" b="b"/>
              <a:pathLst>
                <a:path w="86487" h="146050">
                  <a:moveTo>
                    <a:pt x="0" y="0"/>
                  </a:moveTo>
                  <a:lnTo>
                    <a:pt x="17526" y="146050"/>
                  </a:lnTo>
                  <a:lnTo>
                    <a:pt x="86487" y="14859"/>
                  </a:lnTo>
                  <a:lnTo>
                    <a:pt x="47371" y="6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F4FF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3667403" y="5148129"/>
            <a:ext cx="103727" cy="38481"/>
            <a:chOff x="0" y="0"/>
            <a:chExt cx="138303" cy="51308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38303" cy="51308"/>
            </a:xfrm>
            <a:custGeom>
              <a:avLst/>
              <a:gdLst/>
              <a:ahLst/>
              <a:cxnLst/>
              <a:rect l="l" t="t" r="r" b="b"/>
              <a:pathLst>
                <a:path w="138303" h="51308">
                  <a:moveTo>
                    <a:pt x="54356" y="0"/>
                  </a:moveTo>
                  <a:lnTo>
                    <a:pt x="0" y="42545"/>
                  </a:lnTo>
                  <a:lnTo>
                    <a:pt x="138303" y="51308"/>
                  </a:lnTo>
                  <a:lnTo>
                    <a:pt x="54356" y="0"/>
                  </a:lnTo>
                  <a:close/>
                </a:path>
              </a:pathLst>
            </a:custGeom>
            <a:solidFill>
              <a:srgbClr val="3D7F85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1753414" y="3616642"/>
            <a:ext cx="132493" cy="143922"/>
            <a:chOff x="0" y="0"/>
            <a:chExt cx="176657" cy="191897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176657" cy="191897"/>
            </a:xfrm>
            <a:custGeom>
              <a:avLst/>
              <a:gdLst/>
              <a:ahLst/>
              <a:cxnLst/>
              <a:rect l="l" t="t" r="r" b="b"/>
              <a:pathLst>
                <a:path w="176657" h="191897">
                  <a:moveTo>
                    <a:pt x="128397" y="0"/>
                  </a:moveTo>
                  <a:cubicBezTo>
                    <a:pt x="139700" y="4318"/>
                    <a:pt x="156083" y="10414"/>
                    <a:pt x="176657" y="18034"/>
                  </a:cubicBezTo>
                  <a:cubicBezTo>
                    <a:pt x="156464" y="10414"/>
                    <a:pt x="139573" y="4318"/>
                    <a:pt x="128397" y="0"/>
                  </a:cubicBezTo>
                  <a:close/>
                  <a:moveTo>
                    <a:pt x="78613" y="46736"/>
                  </a:moveTo>
                  <a:cubicBezTo>
                    <a:pt x="112395" y="46863"/>
                    <a:pt x="146939" y="79883"/>
                    <a:pt x="173228" y="116967"/>
                  </a:cubicBezTo>
                  <a:lnTo>
                    <a:pt x="173228" y="116586"/>
                  </a:lnTo>
                  <a:cubicBezTo>
                    <a:pt x="146812" y="79756"/>
                    <a:pt x="112395" y="46736"/>
                    <a:pt x="78613" y="46609"/>
                  </a:cubicBezTo>
                  <a:close/>
                  <a:moveTo>
                    <a:pt x="78486" y="166497"/>
                  </a:moveTo>
                  <a:cubicBezTo>
                    <a:pt x="78359" y="166497"/>
                    <a:pt x="40640" y="191897"/>
                    <a:pt x="0" y="191897"/>
                  </a:cubicBezTo>
                  <a:cubicBezTo>
                    <a:pt x="40640" y="191897"/>
                    <a:pt x="77978" y="167005"/>
                    <a:pt x="78486" y="166497"/>
                  </a:cubicBezTo>
                  <a:close/>
                </a:path>
              </a:pathLst>
            </a:custGeom>
            <a:solidFill>
              <a:srgbClr val="FF3838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1333170" y="3882990"/>
            <a:ext cx="548164" cy="564737"/>
            <a:chOff x="0" y="0"/>
            <a:chExt cx="730885" cy="752983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730885" cy="752983"/>
            </a:xfrm>
            <a:custGeom>
              <a:avLst/>
              <a:gdLst/>
              <a:ahLst/>
              <a:cxnLst/>
              <a:rect l="l" t="t" r="r" b="b"/>
              <a:pathLst>
                <a:path w="730885" h="752983">
                  <a:moveTo>
                    <a:pt x="688721" y="0"/>
                  </a:moveTo>
                  <a:cubicBezTo>
                    <a:pt x="688721" y="0"/>
                    <a:pt x="52324" y="200787"/>
                    <a:pt x="26162" y="224790"/>
                  </a:cubicBezTo>
                  <a:cubicBezTo>
                    <a:pt x="0" y="248793"/>
                    <a:pt x="5334" y="271526"/>
                    <a:pt x="66040" y="376428"/>
                  </a:cubicBezTo>
                  <a:cubicBezTo>
                    <a:pt x="124714" y="478790"/>
                    <a:pt x="320421" y="738124"/>
                    <a:pt x="331089" y="752221"/>
                  </a:cubicBezTo>
                  <a:cubicBezTo>
                    <a:pt x="323977" y="741680"/>
                    <a:pt x="250571" y="623316"/>
                    <a:pt x="331597" y="546100"/>
                  </a:cubicBezTo>
                  <a:lnTo>
                    <a:pt x="441706" y="582295"/>
                  </a:lnTo>
                  <a:cubicBezTo>
                    <a:pt x="441706" y="582295"/>
                    <a:pt x="698881" y="465709"/>
                    <a:pt x="714883" y="299212"/>
                  </a:cubicBezTo>
                  <a:cubicBezTo>
                    <a:pt x="730885" y="132715"/>
                    <a:pt x="688721" y="0"/>
                    <a:pt x="688721" y="0"/>
                  </a:cubicBezTo>
                  <a:close/>
                  <a:moveTo>
                    <a:pt x="331089" y="752221"/>
                  </a:moveTo>
                  <a:cubicBezTo>
                    <a:pt x="331470" y="752856"/>
                    <a:pt x="331597" y="752983"/>
                    <a:pt x="331597" y="752983"/>
                  </a:cubicBezTo>
                  <a:cubicBezTo>
                    <a:pt x="331597" y="752983"/>
                    <a:pt x="331597" y="752983"/>
                    <a:pt x="331597" y="752856"/>
                  </a:cubicBezTo>
                  <a:cubicBezTo>
                    <a:pt x="331597" y="752729"/>
                    <a:pt x="331343" y="752602"/>
                    <a:pt x="331089" y="752094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1638762" y="3607932"/>
            <a:ext cx="517874" cy="317849"/>
            <a:chOff x="0" y="0"/>
            <a:chExt cx="690499" cy="423799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690499" cy="423799"/>
            </a:xfrm>
            <a:custGeom>
              <a:avLst/>
              <a:gdLst/>
              <a:ahLst/>
              <a:cxnLst/>
              <a:rect l="l" t="t" r="r" b="b"/>
              <a:pathLst>
                <a:path w="690499" h="423799">
                  <a:moveTo>
                    <a:pt x="228981" y="0"/>
                  </a:moveTo>
                  <a:cubicBezTo>
                    <a:pt x="179197" y="0"/>
                    <a:pt x="137287" y="34417"/>
                    <a:pt x="78486" y="85471"/>
                  </a:cubicBezTo>
                  <a:cubicBezTo>
                    <a:pt x="0" y="154051"/>
                    <a:pt x="58293" y="220345"/>
                    <a:pt x="126873" y="230251"/>
                  </a:cubicBezTo>
                  <a:cubicBezTo>
                    <a:pt x="131953" y="231013"/>
                    <a:pt x="136779" y="231394"/>
                    <a:pt x="141478" y="231394"/>
                  </a:cubicBezTo>
                  <a:cubicBezTo>
                    <a:pt x="199898" y="231394"/>
                    <a:pt x="231394" y="178054"/>
                    <a:pt x="231394" y="178054"/>
                  </a:cubicBezTo>
                  <a:cubicBezTo>
                    <a:pt x="231394" y="178054"/>
                    <a:pt x="193548" y="203454"/>
                    <a:pt x="152908" y="203454"/>
                  </a:cubicBezTo>
                  <a:cubicBezTo>
                    <a:pt x="138684" y="203454"/>
                    <a:pt x="124206" y="200406"/>
                    <a:pt x="110617" y="192024"/>
                  </a:cubicBezTo>
                  <a:cubicBezTo>
                    <a:pt x="58293" y="160020"/>
                    <a:pt x="134747" y="99568"/>
                    <a:pt x="208788" y="63500"/>
                  </a:cubicBezTo>
                  <a:cubicBezTo>
                    <a:pt x="216027" y="59944"/>
                    <a:pt x="223520" y="58293"/>
                    <a:pt x="231140" y="58293"/>
                  </a:cubicBezTo>
                  <a:cubicBezTo>
                    <a:pt x="300101" y="58293"/>
                    <a:pt x="373380" y="193929"/>
                    <a:pt x="369697" y="228346"/>
                  </a:cubicBezTo>
                  <a:cubicBezTo>
                    <a:pt x="365760" y="266573"/>
                    <a:pt x="281178" y="366776"/>
                    <a:pt x="281178" y="366776"/>
                  </a:cubicBezTo>
                  <a:lnTo>
                    <a:pt x="279146" y="423799"/>
                  </a:lnTo>
                  <a:lnTo>
                    <a:pt x="446024" y="335026"/>
                  </a:lnTo>
                  <a:lnTo>
                    <a:pt x="543814" y="423799"/>
                  </a:lnTo>
                  <a:cubicBezTo>
                    <a:pt x="543814" y="423799"/>
                    <a:pt x="574294" y="366776"/>
                    <a:pt x="632206" y="252476"/>
                  </a:cubicBezTo>
                  <a:cubicBezTo>
                    <a:pt x="690499" y="137795"/>
                    <a:pt x="357632" y="43815"/>
                    <a:pt x="281178" y="11557"/>
                  </a:cubicBezTo>
                  <a:cubicBezTo>
                    <a:pt x="262382" y="3683"/>
                    <a:pt x="245364" y="0"/>
                    <a:pt x="228981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1669303" y="3607939"/>
            <a:ext cx="216408" cy="173355"/>
            <a:chOff x="0" y="0"/>
            <a:chExt cx="288544" cy="23114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288544" cy="231140"/>
            </a:xfrm>
            <a:custGeom>
              <a:avLst/>
              <a:gdLst/>
              <a:ahLst/>
              <a:cxnLst/>
              <a:rect l="l" t="t" r="r" b="b"/>
              <a:pathLst>
                <a:path w="288544" h="231140">
                  <a:moveTo>
                    <a:pt x="188468" y="0"/>
                  </a:moveTo>
                  <a:cubicBezTo>
                    <a:pt x="138811" y="0"/>
                    <a:pt x="96901" y="34163"/>
                    <a:pt x="37719" y="85471"/>
                  </a:cubicBezTo>
                  <a:cubicBezTo>
                    <a:pt x="11303" y="108839"/>
                    <a:pt x="381" y="131699"/>
                    <a:pt x="381" y="152400"/>
                  </a:cubicBezTo>
                  <a:cubicBezTo>
                    <a:pt x="0" y="192659"/>
                    <a:pt x="40640" y="223520"/>
                    <a:pt x="86106" y="230251"/>
                  </a:cubicBezTo>
                  <a:lnTo>
                    <a:pt x="86868" y="230251"/>
                  </a:lnTo>
                  <a:cubicBezTo>
                    <a:pt x="91694" y="231140"/>
                    <a:pt x="96139" y="231140"/>
                    <a:pt x="100584" y="231140"/>
                  </a:cubicBezTo>
                  <a:cubicBezTo>
                    <a:pt x="105410" y="231140"/>
                    <a:pt x="109855" y="231140"/>
                    <a:pt x="113792" y="230251"/>
                  </a:cubicBezTo>
                  <a:cubicBezTo>
                    <a:pt x="140716" y="226695"/>
                    <a:pt x="160782" y="211836"/>
                    <a:pt x="173736" y="198882"/>
                  </a:cubicBezTo>
                  <a:cubicBezTo>
                    <a:pt x="185039" y="188087"/>
                    <a:pt x="190627" y="178435"/>
                    <a:pt x="190627" y="178054"/>
                  </a:cubicBezTo>
                  <a:cubicBezTo>
                    <a:pt x="190119" y="178562"/>
                    <a:pt x="152781" y="203454"/>
                    <a:pt x="112141" y="203454"/>
                  </a:cubicBezTo>
                  <a:cubicBezTo>
                    <a:pt x="105029" y="203454"/>
                    <a:pt x="98044" y="202692"/>
                    <a:pt x="90932" y="201041"/>
                  </a:cubicBezTo>
                  <a:lnTo>
                    <a:pt x="90424" y="201041"/>
                  </a:lnTo>
                  <a:cubicBezTo>
                    <a:pt x="84836" y="199390"/>
                    <a:pt x="78867" y="197485"/>
                    <a:pt x="73025" y="194183"/>
                  </a:cubicBezTo>
                  <a:cubicBezTo>
                    <a:pt x="72644" y="193802"/>
                    <a:pt x="72644" y="193802"/>
                    <a:pt x="72263" y="193802"/>
                  </a:cubicBezTo>
                  <a:cubicBezTo>
                    <a:pt x="71755" y="193294"/>
                    <a:pt x="71501" y="193040"/>
                    <a:pt x="71120" y="193040"/>
                  </a:cubicBezTo>
                  <a:cubicBezTo>
                    <a:pt x="70612" y="192659"/>
                    <a:pt x="70231" y="192659"/>
                    <a:pt x="69850" y="192278"/>
                  </a:cubicBezTo>
                  <a:cubicBezTo>
                    <a:pt x="57785" y="184658"/>
                    <a:pt x="52578" y="175895"/>
                    <a:pt x="52578" y="166243"/>
                  </a:cubicBezTo>
                  <a:cubicBezTo>
                    <a:pt x="52578" y="133477"/>
                    <a:pt x="110871" y="91694"/>
                    <a:pt x="168021" y="63627"/>
                  </a:cubicBezTo>
                  <a:cubicBezTo>
                    <a:pt x="175260" y="60452"/>
                    <a:pt x="182880" y="58420"/>
                    <a:pt x="190500" y="58420"/>
                  </a:cubicBezTo>
                  <a:cubicBezTo>
                    <a:pt x="224282" y="58420"/>
                    <a:pt x="258826" y="91440"/>
                    <a:pt x="285242" y="128397"/>
                  </a:cubicBezTo>
                  <a:cubicBezTo>
                    <a:pt x="286512" y="95377"/>
                    <a:pt x="287401" y="62484"/>
                    <a:pt x="288544" y="29845"/>
                  </a:cubicBezTo>
                  <a:cubicBezTo>
                    <a:pt x="267970" y="22225"/>
                    <a:pt x="251460" y="16129"/>
                    <a:pt x="240284" y="11811"/>
                  </a:cubicBezTo>
                  <a:cubicBezTo>
                    <a:pt x="221615" y="3556"/>
                    <a:pt x="204724" y="0"/>
                    <a:pt x="188468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1893672" y="3905252"/>
            <a:ext cx="118586" cy="128778"/>
            <a:chOff x="0" y="0"/>
            <a:chExt cx="158115" cy="171704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58115" cy="171704"/>
            </a:xfrm>
            <a:custGeom>
              <a:avLst/>
              <a:gdLst/>
              <a:ahLst/>
              <a:cxnLst/>
              <a:rect l="l" t="t" r="r" b="b"/>
              <a:pathLst>
                <a:path w="158115" h="171704">
                  <a:moveTo>
                    <a:pt x="121031" y="0"/>
                  </a:moveTo>
                  <a:cubicBezTo>
                    <a:pt x="119507" y="0"/>
                    <a:pt x="117856" y="0"/>
                    <a:pt x="116205" y="508"/>
                  </a:cubicBezTo>
                  <a:cubicBezTo>
                    <a:pt x="138684" y="11430"/>
                    <a:pt x="158115" y="39878"/>
                    <a:pt x="158115" y="39878"/>
                  </a:cubicBezTo>
                  <a:cubicBezTo>
                    <a:pt x="158115" y="39878"/>
                    <a:pt x="143129" y="0"/>
                    <a:pt x="121031" y="0"/>
                  </a:cubicBezTo>
                  <a:close/>
                  <a:moveTo>
                    <a:pt x="134239" y="36195"/>
                  </a:moveTo>
                  <a:cubicBezTo>
                    <a:pt x="126619" y="36195"/>
                    <a:pt x="116967" y="36957"/>
                    <a:pt x="106045" y="39878"/>
                  </a:cubicBezTo>
                  <a:cubicBezTo>
                    <a:pt x="88392" y="43815"/>
                    <a:pt x="59817" y="80518"/>
                    <a:pt x="36830" y="113919"/>
                  </a:cubicBezTo>
                  <a:cubicBezTo>
                    <a:pt x="16129" y="147574"/>
                    <a:pt x="0" y="171704"/>
                    <a:pt x="0" y="171704"/>
                  </a:cubicBezTo>
                  <a:lnTo>
                    <a:pt x="158115" y="39878"/>
                  </a:lnTo>
                  <a:cubicBezTo>
                    <a:pt x="158115" y="39878"/>
                    <a:pt x="149606" y="36195"/>
                    <a:pt x="134239" y="36195"/>
                  </a:cubicBez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1727458" y="4985780"/>
            <a:ext cx="309467" cy="171640"/>
            <a:chOff x="0" y="0"/>
            <a:chExt cx="412623" cy="228854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412623" cy="228854"/>
            </a:xfrm>
            <a:custGeom>
              <a:avLst/>
              <a:gdLst/>
              <a:ahLst/>
              <a:cxnLst/>
              <a:rect l="l" t="t" r="r" b="b"/>
              <a:pathLst>
                <a:path w="412623" h="228854">
                  <a:moveTo>
                    <a:pt x="4064" y="0"/>
                  </a:moveTo>
                  <a:cubicBezTo>
                    <a:pt x="2413" y="19304"/>
                    <a:pt x="1270" y="34290"/>
                    <a:pt x="0" y="43815"/>
                  </a:cubicBezTo>
                  <a:lnTo>
                    <a:pt x="412623" y="228854"/>
                  </a:lnTo>
                  <a:lnTo>
                    <a:pt x="403987" y="176530"/>
                  </a:lnTo>
                  <a:lnTo>
                    <a:pt x="4064" y="0"/>
                  </a:lnTo>
                  <a:close/>
                </a:path>
              </a:pathLst>
            </a:custGeom>
            <a:solidFill>
              <a:srgbClr val="A7785D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2784142" y="7021365"/>
            <a:ext cx="897636" cy="1340834"/>
            <a:chOff x="0" y="0"/>
            <a:chExt cx="1196848" cy="1787779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1196848" cy="1787779"/>
            </a:xfrm>
            <a:custGeom>
              <a:avLst/>
              <a:gdLst/>
              <a:ahLst/>
              <a:cxnLst/>
              <a:rect l="l" t="t" r="r" b="b"/>
              <a:pathLst>
                <a:path w="1196848" h="1787779">
                  <a:moveTo>
                    <a:pt x="1094867" y="0"/>
                  </a:moveTo>
                  <a:cubicBezTo>
                    <a:pt x="1094867" y="0"/>
                    <a:pt x="492252" y="488950"/>
                    <a:pt x="381" y="674497"/>
                  </a:cubicBezTo>
                  <a:lnTo>
                    <a:pt x="0" y="680974"/>
                  </a:lnTo>
                  <a:cubicBezTo>
                    <a:pt x="333375" y="578231"/>
                    <a:pt x="1095121" y="44958"/>
                    <a:pt x="1095121" y="44958"/>
                  </a:cubicBezTo>
                  <a:lnTo>
                    <a:pt x="1196848" y="1787779"/>
                  </a:lnTo>
                  <a:lnTo>
                    <a:pt x="1094867" y="0"/>
                  </a:lnTo>
                  <a:close/>
                </a:path>
              </a:pathLst>
            </a:custGeom>
            <a:solidFill>
              <a:srgbClr val="FFBFBF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2742265" y="7527223"/>
            <a:ext cx="42101" cy="15145"/>
            <a:chOff x="0" y="0"/>
            <a:chExt cx="56134" cy="20193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56134" cy="20193"/>
            </a:xfrm>
            <a:custGeom>
              <a:avLst/>
              <a:gdLst/>
              <a:ahLst/>
              <a:cxnLst/>
              <a:rect l="l" t="t" r="r" b="b"/>
              <a:pathLst>
                <a:path w="56134" h="20193">
                  <a:moveTo>
                    <a:pt x="56134" y="0"/>
                  </a:moveTo>
                  <a:cubicBezTo>
                    <a:pt x="37338" y="7112"/>
                    <a:pt x="18542" y="14097"/>
                    <a:pt x="0" y="20193"/>
                  </a:cubicBezTo>
                  <a:cubicBezTo>
                    <a:pt x="16891" y="17272"/>
                    <a:pt x="35814" y="12954"/>
                    <a:pt x="55880" y="6477"/>
                  </a:cubicBezTo>
                  <a:lnTo>
                    <a:pt x="56134" y="0"/>
                  </a:lnTo>
                  <a:close/>
                </a:path>
              </a:pathLst>
            </a:custGeom>
            <a:solidFill>
              <a:srgbClr val="A61B1B"/>
            </a:solidFill>
          </p:spPr>
        </p:sp>
      </p:grpSp>
      <p:grpSp>
        <p:nvGrpSpPr>
          <p:cNvPr id="164" name="Group 164"/>
          <p:cNvGrpSpPr/>
          <p:nvPr/>
        </p:nvGrpSpPr>
        <p:grpSpPr>
          <a:xfrm>
            <a:off x="12741906" y="6803492"/>
            <a:ext cx="1047940" cy="1561624"/>
            <a:chOff x="0" y="0"/>
            <a:chExt cx="1397254" cy="2082165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397254" cy="2082165"/>
            </a:xfrm>
            <a:custGeom>
              <a:avLst/>
              <a:gdLst/>
              <a:ahLst/>
              <a:cxnLst/>
              <a:rect l="l" t="t" r="r" b="b"/>
              <a:pathLst>
                <a:path w="1397254" h="2082165">
                  <a:moveTo>
                    <a:pt x="1258189" y="0"/>
                  </a:moveTo>
                  <a:lnTo>
                    <a:pt x="0" y="985139"/>
                  </a:lnTo>
                  <a:lnTo>
                    <a:pt x="508" y="985139"/>
                  </a:lnTo>
                  <a:cubicBezTo>
                    <a:pt x="19050" y="979043"/>
                    <a:pt x="37846" y="972058"/>
                    <a:pt x="56642" y="964946"/>
                  </a:cubicBezTo>
                  <a:cubicBezTo>
                    <a:pt x="548640" y="779526"/>
                    <a:pt x="1151128" y="290449"/>
                    <a:pt x="1151128" y="290449"/>
                  </a:cubicBezTo>
                  <a:lnTo>
                    <a:pt x="1253236" y="2078228"/>
                  </a:lnTo>
                  <a:lnTo>
                    <a:pt x="1397254" y="2082165"/>
                  </a:lnTo>
                  <a:lnTo>
                    <a:pt x="1258189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166" name="Group 166"/>
          <p:cNvGrpSpPr/>
          <p:nvPr/>
        </p:nvGrpSpPr>
        <p:grpSpPr>
          <a:xfrm rot="-2994236">
            <a:off x="14853990" y="2134183"/>
            <a:ext cx="118586" cy="131445"/>
            <a:chOff x="0" y="0"/>
            <a:chExt cx="158115" cy="17526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158115" cy="175260"/>
            </a:xfrm>
            <a:custGeom>
              <a:avLst/>
              <a:gdLst/>
              <a:ahLst/>
              <a:cxnLst/>
              <a:rect l="l" t="t" r="r" b="b"/>
              <a:pathLst>
                <a:path w="158115" h="175260">
                  <a:moveTo>
                    <a:pt x="57912" y="0"/>
                  </a:moveTo>
                  <a:cubicBezTo>
                    <a:pt x="62230" y="0"/>
                    <a:pt x="66548" y="889"/>
                    <a:pt x="70866" y="3175"/>
                  </a:cubicBezTo>
                  <a:cubicBezTo>
                    <a:pt x="102616" y="20447"/>
                    <a:pt x="152908" y="127381"/>
                    <a:pt x="158115" y="175260"/>
                  </a:cubicBezTo>
                  <a:cubicBezTo>
                    <a:pt x="158115" y="175260"/>
                    <a:pt x="85217" y="51435"/>
                    <a:pt x="51943" y="43434"/>
                  </a:cubicBezTo>
                  <a:cubicBezTo>
                    <a:pt x="40767" y="40767"/>
                    <a:pt x="31242" y="39878"/>
                    <a:pt x="23622" y="39878"/>
                  </a:cubicBezTo>
                  <a:cubicBezTo>
                    <a:pt x="8255" y="39878"/>
                    <a:pt x="0" y="43434"/>
                    <a:pt x="0" y="43434"/>
                  </a:cubicBezTo>
                  <a:cubicBezTo>
                    <a:pt x="0" y="43434"/>
                    <a:pt x="29210" y="0"/>
                    <a:pt x="57912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68" name="Group 168"/>
          <p:cNvGrpSpPr/>
          <p:nvPr/>
        </p:nvGrpSpPr>
        <p:grpSpPr>
          <a:xfrm rot="-2994236">
            <a:off x="14854967" y="2136318"/>
            <a:ext cx="118681" cy="128778"/>
            <a:chOff x="0" y="0"/>
            <a:chExt cx="158242" cy="171704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58242" cy="171704"/>
            </a:xfrm>
            <a:custGeom>
              <a:avLst/>
              <a:gdLst/>
              <a:ahLst/>
              <a:cxnLst/>
              <a:rect l="l" t="t" r="r" b="b"/>
              <a:pathLst>
                <a:path w="158242" h="171704">
                  <a:moveTo>
                    <a:pt x="37084" y="0"/>
                  </a:moveTo>
                  <a:cubicBezTo>
                    <a:pt x="38608" y="0"/>
                    <a:pt x="40259" y="0"/>
                    <a:pt x="41910" y="508"/>
                  </a:cubicBezTo>
                  <a:cubicBezTo>
                    <a:pt x="19304" y="11430"/>
                    <a:pt x="0" y="39878"/>
                    <a:pt x="0" y="39878"/>
                  </a:cubicBezTo>
                  <a:cubicBezTo>
                    <a:pt x="0" y="39878"/>
                    <a:pt x="14986" y="0"/>
                    <a:pt x="37084" y="0"/>
                  </a:cubicBezTo>
                  <a:close/>
                  <a:moveTo>
                    <a:pt x="23876" y="36195"/>
                  </a:moveTo>
                  <a:cubicBezTo>
                    <a:pt x="31496" y="36195"/>
                    <a:pt x="41148" y="36957"/>
                    <a:pt x="52070" y="39878"/>
                  </a:cubicBezTo>
                  <a:cubicBezTo>
                    <a:pt x="69723" y="43815"/>
                    <a:pt x="98298" y="80518"/>
                    <a:pt x="121285" y="113919"/>
                  </a:cubicBezTo>
                  <a:cubicBezTo>
                    <a:pt x="142113" y="147574"/>
                    <a:pt x="158242" y="171704"/>
                    <a:pt x="158242" y="171704"/>
                  </a:cubicBezTo>
                  <a:lnTo>
                    <a:pt x="0" y="39878"/>
                  </a:lnTo>
                  <a:cubicBezTo>
                    <a:pt x="0" y="39878"/>
                    <a:pt x="8509" y="36195"/>
                    <a:pt x="23876" y="36195"/>
                  </a:cubicBezTo>
                  <a:close/>
                </a:path>
              </a:pathLst>
            </a:custGeom>
            <a:solidFill>
              <a:srgbClr val="EB9665"/>
            </a:solidFill>
          </p:spPr>
        </p:sp>
      </p:grpSp>
      <p:grpSp>
        <p:nvGrpSpPr>
          <p:cNvPr id="170" name="Group 170"/>
          <p:cNvGrpSpPr/>
          <p:nvPr/>
        </p:nvGrpSpPr>
        <p:grpSpPr>
          <a:xfrm rot="-2106321">
            <a:off x="15577293" y="596007"/>
            <a:ext cx="243459" cy="222504"/>
            <a:chOff x="0" y="0"/>
            <a:chExt cx="324612" cy="296672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324612" cy="296672"/>
            </a:xfrm>
            <a:custGeom>
              <a:avLst/>
              <a:gdLst/>
              <a:ahLst/>
              <a:cxnLst/>
              <a:rect l="l" t="t" r="r" b="b"/>
              <a:pathLst>
                <a:path w="324612" h="296672">
                  <a:moveTo>
                    <a:pt x="93345" y="0"/>
                  </a:moveTo>
                  <a:cubicBezTo>
                    <a:pt x="86868" y="0"/>
                    <a:pt x="79629" y="2159"/>
                    <a:pt x="71628" y="6858"/>
                  </a:cubicBezTo>
                  <a:cubicBezTo>
                    <a:pt x="0" y="49403"/>
                    <a:pt x="71628" y="296672"/>
                    <a:pt x="71628" y="296672"/>
                  </a:cubicBezTo>
                  <a:cubicBezTo>
                    <a:pt x="151511" y="282956"/>
                    <a:pt x="324612" y="133096"/>
                    <a:pt x="257048" y="91059"/>
                  </a:cubicBezTo>
                  <a:cubicBezTo>
                    <a:pt x="243332" y="82423"/>
                    <a:pt x="230886" y="79121"/>
                    <a:pt x="219710" y="79121"/>
                  </a:cubicBezTo>
                  <a:cubicBezTo>
                    <a:pt x="175641" y="79121"/>
                    <a:pt x="151511" y="131826"/>
                    <a:pt x="151511" y="131826"/>
                  </a:cubicBezTo>
                  <a:cubicBezTo>
                    <a:pt x="151511" y="131826"/>
                    <a:pt x="145034" y="0"/>
                    <a:pt x="9334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2" name="Group 172"/>
          <p:cNvGrpSpPr/>
          <p:nvPr/>
        </p:nvGrpSpPr>
        <p:grpSpPr>
          <a:xfrm rot="568401">
            <a:off x="11507400" y="2577645"/>
            <a:ext cx="526637" cy="647033"/>
            <a:chOff x="0" y="0"/>
            <a:chExt cx="702183" cy="862711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702183" cy="862711"/>
            </a:xfrm>
            <a:custGeom>
              <a:avLst/>
              <a:gdLst/>
              <a:ahLst/>
              <a:cxnLst/>
              <a:rect l="l" t="t" r="r" b="b"/>
              <a:pathLst>
                <a:path w="702183" h="862711">
                  <a:moveTo>
                    <a:pt x="500126" y="0"/>
                  </a:moveTo>
                  <a:cubicBezTo>
                    <a:pt x="514223" y="0"/>
                    <a:pt x="529971" y="6223"/>
                    <a:pt x="547370" y="20066"/>
                  </a:cubicBezTo>
                  <a:cubicBezTo>
                    <a:pt x="702183" y="143891"/>
                    <a:pt x="547370" y="862711"/>
                    <a:pt x="547370" y="862711"/>
                  </a:cubicBezTo>
                  <a:cubicBezTo>
                    <a:pt x="374523" y="822960"/>
                    <a:pt x="0" y="386969"/>
                    <a:pt x="146177" y="265049"/>
                  </a:cubicBezTo>
                  <a:cubicBezTo>
                    <a:pt x="175768" y="240030"/>
                    <a:pt x="202819" y="230251"/>
                    <a:pt x="227076" y="230251"/>
                  </a:cubicBezTo>
                  <a:cubicBezTo>
                    <a:pt x="322326" y="230251"/>
                    <a:pt x="374523" y="383413"/>
                    <a:pt x="374523" y="383413"/>
                  </a:cubicBezTo>
                  <a:cubicBezTo>
                    <a:pt x="374523" y="383413"/>
                    <a:pt x="388366" y="0"/>
                    <a:pt x="5001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4" name="Group 174"/>
          <p:cNvGrpSpPr/>
          <p:nvPr/>
        </p:nvGrpSpPr>
        <p:grpSpPr>
          <a:xfrm rot="-2106341">
            <a:off x="15121943" y="915095"/>
            <a:ext cx="680180" cy="622268"/>
            <a:chOff x="0" y="0"/>
            <a:chExt cx="906907" cy="829691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906907" cy="829691"/>
            </a:xfrm>
            <a:custGeom>
              <a:avLst/>
              <a:gdLst/>
              <a:ahLst/>
              <a:cxnLst/>
              <a:rect l="l" t="t" r="r" b="b"/>
              <a:pathLst>
                <a:path w="906907" h="829691">
                  <a:moveTo>
                    <a:pt x="260985" y="0"/>
                  </a:moveTo>
                  <a:cubicBezTo>
                    <a:pt x="242697" y="0"/>
                    <a:pt x="222504" y="5969"/>
                    <a:pt x="200025" y="19304"/>
                  </a:cubicBezTo>
                  <a:cubicBezTo>
                    <a:pt x="0" y="138303"/>
                    <a:pt x="200025" y="829691"/>
                    <a:pt x="200025" y="829691"/>
                  </a:cubicBezTo>
                  <a:cubicBezTo>
                    <a:pt x="423291" y="791464"/>
                    <a:pt x="906907" y="372237"/>
                    <a:pt x="718185" y="254889"/>
                  </a:cubicBezTo>
                  <a:cubicBezTo>
                    <a:pt x="679958" y="230886"/>
                    <a:pt x="644906" y="221361"/>
                    <a:pt x="613664" y="221361"/>
                  </a:cubicBezTo>
                  <a:cubicBezTo>
                    <a:pt x="490728" y="221361"/>
                    <a:pt x="423164" y="368681"/>
                    <a:pt x="423164" y="368681"/>
                  </a:cubicBezTo>
                  <a:cubicBezTo>
                    <a:pt x="423164" y="368681"/>
                    <a:pt x="405257" y="0"/>
                    <a:pt x="26098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13254350" y="4069200"/>
            <a:ext cx="795338" cy="758857"/>
            <a:chOff x="0" y="0"/>
            <a:chExt cx="1060450" cy="1011809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1060450" cy="1011809"/>
            </a:xfrm>
            <a:custGeom>
              <a:avLst/>
              <a:gdLst/>
              <a:ahLst/>
              <a:cxnLst/>
              <a:rect l="l" t="t" r="r" b="b"/>
              <a:pathLst>
                <a:path w="1060450" h="1011809">
                  <a:moveTo>
                    <a:pt x="800862" y="0"/>
                  </a:moveTo>
                  <a:cubicBezTo>
                    <a:pt x="800608" y="0"/>
                    <a:pt x="800227" y="0"/>
                    <a:pt x="799973" y="127"/>
                  </a:cubicBezTo>
                  <a:lnTo>
                    <a:pt x="257810" y="1778"/>
                  </a:lnTo>
                  <a:cubicBezTo>
                    <a:pt x="115189" y="2159"/>
                    <a:pt x="0" y="118237"/>
                    <a:pt x="508" y="260985"/>
                  </a:cubicBezTo>
                  <a:lnTo>
                    <a:pt x="1270" y="549021"/>
                  </a:lnTo>
                  <a:cubicBezTo>
                    <a:pt x="1778" y="691388"/>
                    <a:pt x="117348" y="806450"/>
                    <a:pt x="259461" y="806450"/>
                  </a:cubicBezTo>
                  <a:cubicBezTo>
                    <a:pt x="259715" y="806450"/>
                    <a:pt x="260096" y="806450"/>
                    <a:pt x="260350" y="806450"/>
                  </a:cubicBezTo>
                  <a:lnTo>
                    <a:pt x="317246" y="806196"/>
                  </a:lnTo>
                  <a:lnTo>
                    <a:pt x="524129" y="1011809"/>
                  </a:lnTo>
                  <a:lnTo>
                    <a:pt x="729742" y="804926"/>
                  </a:lnTo>
                  <a:lnTo>
                    <a:pt x="802640" y="804672"/>
                  </a:lnTo>
                  <a:cubicBezTo>
                    <a:pt x="945134" y="804291"/>
                    <a:pt x="1060450" y="688213"/>
                    <a:pt x="1060069" y="545719"/>
                  </a:cubicBezTo>
                  <a:lnTo>
                    <a:pt x="1059180" y="257429"/>
                  </a:lnTo>
                  <a:cubicBezTo>
                    <a:pt x="1058672" y="115316"/>
                    <a:pt x="943229" y="0"/>
                    <a:pt x="800862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178" name="Group 178"/>
          <p:cNvGrpSpPr/>
          <p:nvPr/>
        </p:nvGrpSpPr>
        <p:grpSpPr>
          <a:xfrm>
            <a:off x="13493645" y="4252645"/>
            <a:ext cx="319278" cy="294323"/>
            <a:chOff x="0" y="0"/>
            <a:chExt cx="425704" cy="39243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425704" cy="392430"/>
            </a:xfrm>
            <a:custGeom>
              <a:avLst/>
              <a:gdLst/>
              <a:ahLst/>
              <a:cxnLst/>
              <a:rect l="l" t="t" r="r" b="b"/>
              <a:pathLst>
                <a:path w="425704" h="392430">
                  <a:moveTo>
                    <a:pt x="212852" y="0"/>
                  </a:moveTo>
                  <a:cubicBezTo>
                    <a:pt x="203073" y="0"/>
                    <a:pt x="193294" y="5080"/>
                    <a:pt x="188087" y="15240"/>
                  </a:cubicBezTo>
                  <a:lnTo>
                    <a:pt x="146177" y="100457"/>
                  </a:lnTo>
                  <a:cubicBezTo>
                    <a:pt x="142240" y="108712"/>
                    <a:pt x="134366" y="114300"/>
                    <a:pt x="125476" y="115570"/>
                  </a:cubicBezTo>
                  <a:lnTo>
                    <a:pt x="31496" y="129159"/>
                  </a:lnTo>
                  <a:cubicBezTo>
                    <a:pt x="9017" y="132461"/>
                    <a:pt x="0" y="160274"/>
                    <a:pt x="16129" y="176149"/>
                  </a:cubicBezTo>
                  <a:lnTo>
                    <a:pt x="84328" y="242443"/>
                  </a:lnTo>
                  <a:cubicBezTo>
                    <a:pt x="90805" y="248539"/>
                    <a:pt x="93599" y="257683"/>
                    <a:pt x="92075" y="266700"/>
                  </a:cubicBezTo>
                  <a:lnTo>
                    <a:pt x="76200" y="360172"/>
                  </a:lnTo>
                  <a:cubicBezTo>
                    <a:pt x="73152" y="377952"/>
                    <a:pt x="87249" y="392430"/>
                    <a:pt x="103124" y="392430"/>
                  </a:cubicBezTo>
                  <a:cubicBezTo>
                    <a:pt x="107442" y="392430"/>
                    <a:pt x="111760" y="391414"/>
                    <a:pt x="115951" y="389128"/>
                  </a:cubicBezTo>
                  <a:lnTo>
                    <a:pt x="200152" y="344932"/>
                  </a:lnTo>
                  <a:cubicBezTo>
                    <a:pt x="204089" y="342773"/>
                    <a:pt x="208534" y="341757"/>
                    <a:pt x="212852" y="341757"/>
                  </a:cubicBezTo>
                  <a:cubicBezTo>
                    <a:pt x="217170" y="341757"/>
                    <a:pt x="221488" y="342773"/>
                    <a:pt x="225552" y="344932"/>
                  </a:cubicBezTo>
                  <a:lnTo>
                    <a:pt x="309753" y="389128"/>
                  </a:lnTo>
                  <a:cubicBezTo>
                    <a:pt x="314071" y="391414"/>
                    <a:pt x="318389" y="392430"/>
                    <a:pt x="322580" y="392430"/>
                  </a:cubicBezTo>
                  <a:cubicBezTo>
                    <a:pt x="338582" y="392430"/>
                    <a:pt x="352552" y="378079"/>
                    <a:pt x="349504" y="360172"/>
                  </a:cubicBezTo>
                  <a:lnTo>
                    <a:pt x="333502" y="266700"/>
                  </a:lnTo>
                  <a:cubicBezTo>
                    <a:pt x="331978" y="257810"/>
                    <a:pt x="334772" y="248666"/>
                    <a:pt x="341249" y="242443"/>
                  </a:cubicBezTo>
                  <a:lnTo>
                    <a:pt x="409448" y="176022"/>
                  </a:lnTo>
                  <a:cubicBezTo>
                    <a:pt x="425704" y="160274"/>
                    <a:pt x="416560" y="132461"/>
                    <a:pt x="394208" y="129032"/>
                  </a:cubicBezTo>
                  <a:lnTo>
                    <a:pt x="300228" y="115570"/>
                  </a:lnTo>
                  <a:cubicBezTo>
                    <a:pt x="291338" y="114300"/>
                    <a:pt x="283591" y="108585"/>
                    <a:pt x="279527" y="100457"/>
                  </a:cubicBezTo>
                  <a:lnTo>
                    <a:pt x="237490" y="15240"/>
                  </a:lnTo>
                  <a:cubicBezTo>
                    <a:pt x="232410" y="5080"/>
                    <a:pt x="222631" y="0"/>
                    <a:pt x="212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0" name="Group 180"/>
          <p:cNvGrpSpPr/>
          <p:nvPr/>
        </p:nvGrpSpPr>
        <p:grpSpPr>
          <a:xfrm>
            <a:off x="13511645" y="4247945"/>
            <a:ext cx="41053" cy="40100"/>
            <a:chOff x="0" y="0"/>
            <a:chExt cx="54737" cy="53467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54737" cy="53467"/>
            </a:xfrm>
            <a:custGeom>
              <a:avLst/>
              <a:gdLst/>
              <a:ahLst/>
              <a:cxnLst/>
              <a:rect l="l" t="t" r="r" b="b"/>
              <a:pathLst>
                <a:path w="54737" h="53467">
                  <a:moveTo>
                    <a:pt x="6985" y="0"/>
                  </a:moveTo>
                  <a:cubicBezTo>
                    <a:pt x="5334" y="0"/>
                    <a:pt x="3683" y="508"/>
                    <a:pt x="2286" y="1778"/>
                  </a:cubicBezTo>
                  <a:cubicBezTo>
                    <a:pt x="0" y="4191"/>
                    <a:pt x="0" y="8128"/>
                    <a:pt x="2286" y="10668"/>
                  </a:cubicBezTo>
                  <a:lnTo>
                    <a:pt x="43434" y="51689"/>
                  </a:lnTo>
                  <a:cubicBezTo>
                    <a:pt x="44577" y="52832"/>
                    <a:pt x="46355" y="53467"/>
                    <a:pt x="47879" y="53467"/>
                  </a:cubicBezTo>
                  <a:cubicBezTo>
                    <a:pt x="49403" y="53467"/>
                    <a:pt x="51181" y="52832"/>
                    <a:pt x="52324" y="51689"/>
                  </a:cubicBezTo>
                  <a:cubicBezTo>
                    <a:pt x="54737" y="49276"/>
                    <a:pt x="54737" y="45085"/>
                    <a:pt x="52324" y="42545"/>
                  </a:cubicBezTo>
                  <a:lnTo>
                    <a:pt x="11430" y="1778"/>
                  </a:lnTo>
                  <a:cubicBezTo>
                    <a:pt x="10287" y="508"/>
                    <a:pt x="8636" y="0"/>
                    <a:pt x="69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2" name="Group 182"/>
          <p:cNvGrpSpPr/>
          <p:nvPr/>
        </p:nvGrpSpPr>
        <p:grpSpPr>
          <a:xfrm>
            <a:off x="13744845" y="4247945"/>
            <a:ext cx="41338" cy="40100"/>
            <a:chOff x="0" y="0"/>
            <a:chExt cx="55118" cy="53467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55118" cy="53467"/>
            </a:xfrm>
            <a:custGeom>
              <a:avLst/>
              <a:gdLst/>
              <a:ahLst/>
              <a:cxnLst/>
              <a:rect l="l" t="t" r="r" b="b"/>
              <a:pathLst>
                <a:path w="55118" h="53467">
                  <a:moveTo>
                    <a:pt x="48006" y="0"/>
                  </a:moveTo>
                  <a:cubicBezTo>
                    <a:pt x="46355" y="0"/>
                    <a:pt x="44704" y="635"/>
                    <a:pt x="43561" y="1778"/>
                  </a:cubicBezTo>
                  <a:lnTo>
                    <a:pt x="2413" y="42545"/>
                  </a:lnTo>
                  <a:cubicBezTo>
                    <a:pt x="0" y="44958"/>
                    <a:pt x="0" y="49149"/>
                    <a:pt x="2413" y="51689"/>
                  </a:cubicBezTo>
                  <a:cubicBezTo>
                    <a:pt x="3683" y="52832"/>
                    <a:pt x="5334" y="53467"/>
                    <a:pt x="7112" y="53467"/>
                  </a:cubicBezTo>
                  <a:cubicBezTo>
                    <a:pt x="8636" y="53467"/>
                    <a:pt x="10287" y="52832"/>
                    <a:pt x="11557" y="51689"/>
                  </a:cubicBezTo>
                  <a:lnTo>
                    <a:pt x="52451" y="10668"/>
                  </a:lnTo>
                  <a:cubicBezTo>
                    <a:pt x="55118" y="8255"/>
                    <a:pt x="55118" y="4191"/>
                    <a:pt x="52451" y="1778"/>
                  </a:cubicBezTo>
                  <a:cubicBezTo>
                    <a:pt x="51181" y="508"/>
                    <a:pt x="49657" y="0"/>
                    <a:pt x="48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4" name="Group 184"/>
          <p:cNvGrpSpPr/>
          <p:nvPr/>
        </p:nvGrpSpPr>
        <p:grpSpPr>
          <a:xfrm>
            <a:off x="13651600" y="4158095"/>
            <a:ext cx="9716" cy="51626"/>
            <a:chOff x="0" y="0"/>
            <a:chExt cx="12954" cy="68834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12954" cy="68834"/>
            </a:xfrm>
            <a:custGeom>
              <a:avLst/>
              <a:gdLst/>
              <a:ahLst/>
              <a:cxnLst/>
              <a:rect l="l" t="t" r="r" b="b"/>
              <a:pathLst>
                <a:path w="12954" h="68834">
                  <a:moveTo>
                    <a:pt x="6477" y="0"/>
                  </a:moveTo>
                  <a:cubicBezTo>
                    <a:pt x="2921" y="0"/>
                    <a:pt x="0" y="2921"/>
                    <a:pt x="0" y="6350"/>
                  </a:cubicBezTo>
                  <a:lnTo>
                    <a:pt x="0" y="62357"/>
                  </a:lnTo>
                  <a:cubicBezTo>
                    <a:pt x="0" y="65913"/>
                    <a:pt x="2921" y="68834"/>
                    <a:pt x="6477" y="68834"/>
                  </a:cubicBezTo>
                  <a:cubicBezTo>
                    <a:pt x="10033" y="68834"/>
                    <a:pt x="12954" y="65913"/>
                    <a:pt x="12954" y="62357"/>
                  </a:cubicBezTo>
                  <a:lnTo>
                    <a:pt x="12954" y="6350"/>
                  </a:lnTo>
                  <a:cubicBezTo>
                    <a:pt x="12954" y="2921"/>
                    <a:pt x="10033" y="0"/>
                    <a:pt x="64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6" name="Group 186"/>
          <p:cNvGrpSpPr/>
          <p:nvPr/>
        </p:nvGrpSpPr>
        <p:grpSpPr>
          <a:xfrm>
            <a:off x="9530300" y="6100600"/>
            <a:ext cx="801529" cy="801719"/>
            <a:chOff x="0" y="0"/>
            <a:chExt cx="1068705" cy="1068959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1068705" cy="1068959"/>
            </a:xfrm>
            <a:custGeom>
              <a:avLst/>
              <a:gdLst/>
              <a:ahLst/>
              <a:cxnLst/>
              <a:rect l="l" t="t" r="r" b="b"/>
              <a:pathLst>
                <a:path w="1068705" h="1068959">
                  <a:moveTo>
                    <a:pt x="534416" y="29083"/>
                  </a:moveTo>
                  <a:cubicBezTo>
                    <a:pt x="813181" y="29083"/>
                    <a:pt x="1040003" y="255778"/>
                    <a:pt x="1040003" y="534670"/>
                  </a:cubicBezTo>
                  <a:cubicBezTo>
                    <a:pt x="1040003" y="813181"/>
                    <a:pt x="813308" y="1040257"/>
                    <a:pt x="534416" y="1040257"/>
                  </a:cubicBezTo>
                  <a:cubicBezTo>
                    <a:pt x="255524" y="1040257"/>
                    <a:pt x="28829" y="813181"/>
                    <a:pt x="28829" y="534670"/>
                  </a:cubicBezTo>
                  <a:cubicBezTo>
                    <a:pt x="28829" y="255778"/>
                    <a:pt x="255651" y="29083"/>
                    <a:pt x="534416" y="29083"/>
                  </a:cubicBezTo>
                  <a:close/>
                  <a:moveTo>
                    <a:pt x="534416" y="0"/>
                  </a:moveTo>
                  <a:cubicBezTo>
                    <a:pt x="239776" y="127"/>
                    <a:pt x="0" y="239776"/>
                    <a:pt x="0" y="534670"/>
                  </a:cubicBezTo>
                  <a:cubicBezTo>
                    <a:pt x="0" y="829310"/>
                    <a:pt x="239776" y="1068959"/>
                    <a:pt x="534416" y="1068959"/>
                  </a:cubicBezTo>
                  <a:cubicBezTo>
                    <a:pt x="829056" y="1068959"/>
                    <a:pt x="1068705" y="829310"/>
                    <a:pt x="1068705" y="534670"/>
                  </a:cubicBezTo>
                  <a:cubicBezTo>
                    <a:pt x="1068705" y="239776"/>
                    <a:pt x="829056" y="127"/>
                    <a:pt x="534416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8" name="Group 188"/>
          <p:cNvGrpSpPr/>
          <p:nvPr/>
        </p:nvGrpSpPr>
        <p:grpSpPr>
          <a:xfrm>
            <a:off x="9715800" y="6340545"/>
            <a:ext cx="445389" cy="370427"/>
            <a:chOff x="0" y="0"/>
            <a:chExt cx="593852" cy="493903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593852" cy="493903"/>
            </a:xfrm>
            <a:custGeom>
              <a:avLst/>
              <a:gdLst/>
              <a:ahLst/>
              <a:cxnLst/>
              <a:rect l="l" t="t" r="r" b="b"/>
              <a:pathLst>
                <a:path w="593852" h="493903">
                  <a:moveTo>
                    <a:pt x="153797" y="0"/>
                  </a:moveTo>
                  <a:cubicBezTo>
                    <a:pt x="73279" y="0"/>
                    <a:pt x="10414" y="59690"/>
                    <a:pt x="4953" y="139827"/>
                  </a:cubicBezTo>
                  <a:cubicBezTo>
                    <a:pt x="0" y="215392"/>
                    <a:pt x="52324" y="275590"/>
                    <a:pt x="104648" y="322961"/>
                  </a:cubicBezTo>
                  <a:cubicBezTo>
                    <a:pt x="168529" y="380873"/>
                    <a:pt x="232410" y="439166"/>
                    <a:pt x="298958" y="493776"/>
                  </a:cubicBezTo>
                  <a:cubicBezTo>
                    <a:pt x="299085" y="493903"/>
                    <a:pt x="299212" y="493903"/>
                    <a:pt x="299339" y="493903"/>
                  </a:cubicBezTo>
                  <a:cubicBezTo>
                    <a:pt x="308864" y="493903"/>
                    <a:pt x="467614" y="346329"/>
                    <a:pt x="482981" y="332232"/>
                  </a:cubicBezTo>
                  <a:cubicBezTo>
                    <a:pt x="534416" y="284861"/>
                    <a:pt x="591312" y="228092"/>
                    <a:pt x="593344" y="153543"/>
                  </a:cubicBezTo>
                  <a:cubicBezTo>
                    <a:pt x="593852" y="134112"/>
                    <a:pt x="590423" y="114173"/>
                    <a:pt x="582168" y="94361"/>
                  </a:cubicBezTo>
                  <a:cubicBezTo>
                    <a:pt x="558546" y="37846"/>
                    <a:pt x="501904" y="0"/>
                    <a:pt x="440436" y="0"/>
                  </a:cubicBezTo>
                  <a:cubicBezTo>
                    <a:pt x="374650" y="0"/>
                    <a:pt x="318770" y="41783"/>
                    <a:pt x="297053" y="100203"/>
                  </a:cubicBezTo>
                  <a:cubicBezTo>
                    <a:pt x="275463" y="41783"/>
                    <a:pt x="219710" y="0"/>
                    <a:pt x="1537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0" name="Group 190"/>
          <p:cNvGrpSpPr/>
          <p:nvPr/>
        </p:nvGrpSpPr>
        <p:grpSpPr>
          <a:xfrm>
            <a:off x="16910100" y="3915550"/>
            <a:ext cx="459105" cy="459105"/>
            <a:chOff x="0" y="0"/>
            <a:chExt cx="612140" cy="61214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40" h="612140">
                  <a:moveTo>
                    <a:pt x="306070" y="28829"/>
                  </a:moveTo>
                  <a:cubicBezTo>
                    <a:pt x="458978" y="28829"/>
                    <a:pt x="583311" y="153162"/>
                    <a:pt x="583311" y="306070"/>
                  </a:cubicBezTo>
                  <a:cubicBezTo>
                    <a:pt x="583311" y="458978"/>
                    <a:pt x="458978" y="583311"/>
                    <a:pt x="306070" y="583311"/>
                  </a:cubicBezTo>
                  <a:cubicBezTo>
                    <a:pt x="153162" y="583311"/>
                    <a:pt x="28829" y="458978"/>
                    <a:pt x="28829" y="306070"/>
                  </a:cubicBezTo>
                  <a:cubicBezTo>
                    <a:pt x="28829" y="153162"/>
                    <a:pt x="153162" y="28829"/>
                    <a:pt x="306070" y="28829"/>
                  </a:cubicBezTo>
                  <a:close/>
                  <a:moveTo>
                    <a:pt x="306070" y="0"/>
                  </a:moveTo>
                  <a:cubicBezTo>
                    <a:pt x="137414" y="127"/>
                    <a:pt x="0" y="137414"/>
                    <a:pt x="0" y="306070"/>
                  </a:cubicBezTo>
                  <a:cubicBezTo>
                    <a:pt x="0" y="474980"/>
                    <a:pt x="137414" y="612140"/>
                    <a:pt x="306070" y="612140"/>
                  </a:cubicBezTo>
                  <a:cubicBezTo>
                    <a:pt x="474980" y="612140"/>
                    <a:pt x="612140" y="474980"/>
                    <a:pt x="612140" y="306070"/>
                  </a:cubicBezTo>
                  <a:cubicBezTo>
                    <a:pt x="612140" y="137414"/>
                    <a:pt x="474980" y="127"/>
                    <a:pt x="306070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2" name="Group 192"/>
          <p:cNvGrpSpPr/>
          <p:nvPr/>
        </p:nvGrpSpPr>
        <p:grpSpPr>
          <a:xfrm>
            <a:off x="17018800" y="4054845"/>
            <a:ext cx="250031" cy="207740"/>
            <a:chOff x="0" y="0"/>
            <a:chExt cx="333375" cy="276987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333375" cy="276987"/>
            </a:xfrm>
            <a:custGeom>
              <a:avLst/>
              <a:gdLst/>
              <a:ahLst/>
              <a:cxnLst/>
              <a:rect l="l" t="t" r="r" b="b"/>
              <a:pathLst>
                <a:path w="333375" h="276987">
                  <a:moveTo>
                    <a:pt x="86360" y="0"/>
                  </a:moveTo>
                  <a:cubicBezTo>
                    <a:pt x="41275" y="0"/>
                    <a:pt x="5969" y="33528"/>
                    <a:pt x="3048" y="78359"/>
                  </a:cubicBezTo>
                  <a:cubicBezTo>
                    <a:pt x="0" y="120777"/>
                    <a:pt x="29464" y="154559"/>
                    <a:pt x="59055" y="181102"/>
                  </a:cubicBezTo>
                  <a:cubicBezTo>
                    <a:pt x="94615" y="213614"/>
                    <a:pt x="130556" y="246253"/>
                    <a:pt x="167767" y="276860"/>
                  </a:cubicBezTo>
                  <a:cubicBezTo>
                    <a:pt x="167894" y="276860"/>
                    <a:pt x="167894" y="276987"/>
                    <a:pt x="168021" y="276987"/>
                  </a:cubicBezTo>
                  <a:cubicBezTo>
                    <a:pt x="173355" y="276987"/>
                    <a:pt x="262382" y="194310"/>
                    <a:pt x="271145" y="186182"/>
                  </a:cubicBezTo>
                  <a:cubicBezTo>
                    <a:pt x="299974" y="159893"/>
                    <a:pt x="331978" y="127889"/>
                    <a:pt x="333121" y="86106"/>
                  </a:cubicBezTo>
                  <a:cubicBezTo>
                    <a:pt x="333375" y="75057"/>
                    <a:pt x="331470" y="63881"/>
                    <a:pt x="326771" y="52959"/>
                  </a:cubicBezTo>
                  <a:cubicBezTo>
                    <a:pt x="313309" y="21082"/>
                    <a:pt x="281559" y="0"/>
                    <a:pt x="247269" y="0"/>
                  </a:cubicBezTo>
                  <a:cubicBezTo>
                    <a:pt x="210312" y="0"/>
                    <a:pt x="178943" y="23495"/>
                    <a:pt x="166878" y="56261"/>
                  </a:cubicBezTo>
                  <a:cubicBezTo>
                    <a:pt x="154686" y="23495"/>
                    <a:pt x="123444" y="0"/>
                    <a:pt x="863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4" name="Group 194"/>
          <p:cNvGrpSpPr/>
          <p:nvPr/>
        </p:nvGrpSpPr>
        <p:grpSpPr>
          <a:xfrm rot="-10219779">
            <a:off x="10202733" y="6988749"/>
            <a:ext cx="530066" cy="537210"/>
            <a:chOff x="0" y="0"/>
            <a:chExt cx="706754" cy="71628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706755" cy="716280"/>
            </a:xfrm>
            <a:custGeom>
              <a:avLst/>
              <a:gdLst/>
              <a:ahLst/>
              <a:cxnLst/>
              <a:rect l="l" t="t" r="r" b="b"/>
              <a:pathLst>
                <a:path w="706755" h="716280">
                  <a:moveTo>
                    <a:pt x="326136" y="0"/>
                  </a:moveTo>
                  <a:cubicBezTo>
                    <a:pt x="389255" y="0"/>
                    <a:pt x="450977" y="30734"/>
                    <a:pt x="488315" y="83566"/>
                  </a:cubicBezTo>
                  <a:cubicBezTo>
                    <a:pt x="541528" y="158750"/>
                    <a:pt x="534543" y="252857"/>
                    <a:pt x="484632" y="319151"/>
                  </a:cubicBezTo>
                  <a:cubicBezTo>
                    <a:pt x="486791" y="319024"/>
                    <a:pt x="488823" y="319024"/>
                    <a:pt x="490982" y="319024"/>
                  </a:cubicBezTo>
                  <a:cubicBezTo>
                    <a:pt x="571500" y="319024"/>
                    <a:pt x="649224" y="367411"/>
                    <a:pt x="679069" y="451993"/>
                  </a:cubicBezTo>
                  <a:cubicBezTo>
                    <a:pt x="706755" y="530606"/>
                    <a:pt x="681101" y="621284"/>
                    <a:pt x="615442" y="672592"/>
                  </a:cubicBezTo>
                  <a:cubicBezTo>
                    <a:pt x="577596" y="702310"/>
                    <a:pt x="534035" y="716280"/>
                    <a:pt x="491236" y="716280"/>
                  </a:cubicBezTo>
                  <a:cubicBezTo>
                    <a:pt x="470662" y="716280"/>
                    <a:pt x="450215" y="713105"/>
                    <a:pt x="430784" y="706882"/>
                  </a:cubicBezTo>
                  <a:lnTo>
                    <a:pt x="0" y="569849"/>
                  </a:lnTo>
                  <a:lnTo>
                    <a:pt x="137160" y="138938"/>
                  </a:lnTo>
                  <a:cubicBezTo>
                    <a:pt x="156210" y="79375"/>
                    <a:pt x="203200" y="28321"/>
                    <a:pt x="271653" y="8001"/>
                  </a:cubicBezTo>
                  <a:cubicBezTo>
                    <a:pt x="289560" y="2540"/>
                    <a:pt x="307975" y="0"/>
                    <a:pt x="3261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6" name="Group 196"/>
          <p:cNvGrpSpPr/>
          <p:nvPr/>
        </p:nvGrpSpPr>
        <p:grpSpPr>
          <a:xfrm rot="-10219779">
            <a:off x="10293684" y="7017687"/>
            <a:ext cx="381667" cy="160116"/>
            <a:chOff x="0" y="0"/>
            <a:chExt cx="508889" cy="213488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508889" cy="213487"/>
            </a:xfrm>
            <a:custGeom>
              <a:avLst/>
              <a:gdLst/>
              <a:ahLst/>
              <a:cxnLst/>
              <a:rect l="l" t="t" r="r" b="b"/>
              <a:pathLst>
                <a:path w="508889" h="213487">
                  <a:moveTo>
                    <a:pt x="197485" y="0"/>
                  </a:moveTo>
                  <a:cubicBezTo>
                    <a:pt x="304546" y="0"/>
                    <a:pt x="426085" y="42545"/>
                    <a:pt x="508889" y="209296"/>
                  </a:cubicBezTo>
                  <a:lnTo>
                    <a:pt x="500253" y="213487"/>
                  </a:lnTo>
                  <a:cubicBezTo>
                    <a:pt x="419735" y="51308"/>
                    <a:pt x="301244" y="9779"/>
                    <a:pt x="196723" y="9779"/>
                  </a:cubicBezTo>
                  <a:cubicBezTo>
                    <a:pt x="119126" y="9779"/>
                    <a:pt x="49403" y="32639"/>
                    <a:pt x="8509" y="45847"/>
                  </a:cubicBezTo>
                  <a:lnTo>
                    <a:pt x="2921" y="47752"/>
                  </a:lnTo>
                  <a:lnTo>
                    <a:pt x="0" y="38735"/>
                  </a:lnTo>
                  <a:lnTo>
                    <a:pt x="5588" y="36830"/>
                  </a:lnTo>
                  <a:cubicBezTo>
                    <a:pt x="47244" y="23114"/>
                    <a:pt x="118491" y="0"/>
                    <a:pt x="19748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98" name="Group 198"/>
          <p:cNvGrpSpPr/>
          <p:nvPr/>
        </p:nvGrpSpPr>
        <p:grpSpPr>
          <a:xfrm rot="-10219779">
            <a:off x="10459818" y="7182630"/>
            <a:ext cx="149161" cy="285369"/>
            <a:chOff x="0" y="0"/>
            <a:chExt cx="198881" cy="380492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98882" cy="380492"/>
            </a:xfrm>
            <a:custGeom>
              <a:avLst/>
              <a:gdLst/>
              <a:ahLst/>
              <a:cxnLst/>
              <a:rect l="l" t="t" r="r" b="b"/>
              <a:pathLst>
                <a:path w="198882" h="380492">
                  <a:moveTo>
                    <a:pt x="1524" y="0"/>
                  </a:moveTo>
                  <a:cubicBezTo>
                    <a:pt x="55499" y="8636"/>
                    <a:pt x="128524" y="59944"/>
                    <a:pt x="162687" y="141224"/>
                  </a:cubicBezTo>
                  <a:cubicBezTo>
                    <a:pt x="185928" y="195707"/>
                    <a:pt x="198882" y="281559"/>
                    <a:pt x="129032" y="380492"/>
                  </a:cubicBezTo>
                  <a:lnTo>
                    <a:pt x="121285" y="374777"/>
                  </a:lnTo>
                  <a:cubicBezTo>
                    <a:pt x="188341" y="279654"/>
                    <a:pt x="176022" y="197358"/>
                    <a:pt x="153924" y="144907"/>
                  </a:cubicBezTo>
                  <a:cubicBezTo>
                    <a:pt x="120777" y="66802"/>
                    <a:pt x="51562" y="17653"/>
                    <a:pt x="0" y="9652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0" name="Group 200"/>
          <p:cNvGrpSpPr/>
          <p:nvPr/>
        </p:nvGrpSpPr>
        <p:grpSpPr>
          <a:xfrm rot="-10219779">
            <a:off x="10376867" y="7143208"/>
            <a:ext cx="116682" cy="154400"/>
            <a:chOff x="0" y="0"/>
            <a:chExt cx="155576" cy="205867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55575" cy="205867"/>
            </a:xfrm>
            <a:custGeom>
              <a:avLst/>
              <a:gdLst/>
              <a:ahLst/>
              <a:cxnLst/>
              <a:rect l="l" t="t" r="r" b="b"/>
              <a:pathLst>
                <a:path w="155575" h="205867">
                  <a:moveTo>
                    <a:pt x="254" y="0"/>
                  </a:moveTo>
                  <a:cubicBezTo>
                    <a:pt x="65532" y="2413"/>
                    <a:pt x="113411" y="31242"/>
                    <a:pt x="135255" y="81788"/>
                  </a:cubicBezTo>
                  <a:cubicBezTo>
                    <a:pt x="155575" y="128524"/>
                    <a:pt x="148590" y="183642"/>
                    <a:pt x="129667" y="205867"/>
                  </a:cubicBezTo>
                  <a:lnTo>
                    <a:pt x="122174" y="199390"/>
                  </a:lnTo>
                  <a:cubicBezTo>
                    <a:pt x="139192" y="179832"/>
                    <a:pt x="144907" y="128270"/>
                    <a:pt x="126365" y="85471"/>
                  </a:cubicBezTo>
                  <a:cubicBezTo>
                    <a:pt x="112014" y="52578"/>
                    <a:pt x="78359" y="12446"/>
                    <a:pt x="0" y="9779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2" name="Group 202"/>
          <p:cNvGrpSpPr/>
          <p:nvPr/>
        </p:nvGrpSpPr>
        <p:grpSpPr>
          <a:xfrm rot="-10219779">
            <a:off x="10284159" y="7042886"/>
            <a:ext cx="130302" cy="190691"/>
            <a:chOff x="0" y="0"/>
            <a:chExt cx="173736" cy="254255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173736" cy="254254"/>
            </a:xfrm>
            <a:custGeom>
              <a:avLst/>
              <a:gdLst/>
              <a:ahLst/>
              <a:cxnLst/>
              <a:rect l="l" t="t" r="r" b="b"/>
              <a:pathLst>
                <a:path w="173736" h="254254">
                  <a:moveTo>
                    <a:pt x="3429" y="0"/>
                  </a:moveTo>
                  <a:cubicBezTo>
                    <a:pt x="82550" y="29972"/>
                    <a:pt x="132207" y="72136"/>
                    <a:pt x="150749" y="125476"/>
                  </a:cubicBezTo>
                  <a:cubicBezTo>
                    <a:pt x="173736" y="192532"/>
                    <a:pt x="138684" y="251841"/>
                    <a:pt x="137160" y="254254"/>
                  </a:cubicBezTo>
                  <a:lnTo>
                    <a:pt x="128905" y="249174"/>
                  </a:lnTo>
                  <a:cubicBezTo>
                    <a:pt x="129413" y="248666"/>
                    <a:pt x="163322" y="191262"/>
                    <a:pt x="141351" y="128397"/>
                  </a:cubicBezTo>
                  <a:cubicBezTo>
                    <a:pt x="123952" y="78105"/>
                    <a:pt x="76327" y="37973"/>
                    <a:pt x="0" y="8890"/>
                  </a:cubicBezTo>
                  <a:lnTo>
                    <a:pt x="342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4" name="Group 204"/>
          <p:cNvGrpSpPr/>
          <p:nvPr/>
        </p:nvGrpSpPr>
        <p:grpSpPr>
          <a:xfrm rot="-10219779">
            <a:off x="10320570" y="7248926"/>
            <a:ext cx="215455" cy="196596"/>
            <a:chOff x="0" y="0"/>
            <a:chExt cx="287274" cy="262128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287274" cy="262128"/>
            </a:xfrm>
            <a:custGeom>
              <a:avLst/>
              <a:gdLst/>
              <a:ahLst/>
              <a:cxnLst/>
              <a:rect l="l" t="t" r="r" b="b"/>
              <a:pathLst>
                <a:path w="287274" h="262128">
                  <a:moveTo>
                    <a:pt x="108585" y="0"/>
                  </a:moveTo>
                  <a:cubicBezTo>
                    <a:pt x="155702" y="0"/>
                    <a:pt x="198882" y="20320"/>
                    <a:pt x="226822" y="50927"/>
                  </a:cubicBezTo>
                  <a:cubicBezTo>
                    <a:pt x="267716" y="95631"/>
                    <a:pt x="287274" y="177546"/>
                    <a:pt x="207645" y="262128"/>
                  </a:cubicBezTo>
                  <a:lnTo>
                    <a:pt x="200660" y="255524"/>
                  </a:lnTo>
                  <a:cubicBezTo>
                    <a:pt x="275717" y="176022"/>
                    <a:pt x="259715" y="101219"/>
                    <a:pt x="219837" y="57404"/>
                  </a:cubicBezTo>
                  <a:cubicBezTo>
                    <a:pt x="193421" y="28575"/>
                    <a:pt x="152781" y="9525"/>
                    <a:pt x="108585" y="9525"/>
                  </a:cubicBezTo>
                  <a:cubicBezTo>
                    <a:pt x="74930" y="9525"/>
                    <a:pt x="39243" y="20574"/>
                    <a:pt x="6096" y="46863"/>
                  </a:cubicBezTo>
                  <a:lnTo>
                    <a:pt x="0" y="39370"/>
                  </a:lnTo>
                  <a:cubicBezTo>
                    <a:pt x="35052" y="11557"/>
                    <a:pt x="72898" y="0"/>
                    <a:pt x="10858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6" name="Group 206"/>
          <p:cNvGrpSpPr/>
          <p:nvPr/>
        </p:nvGrpSpPr>
        <p:grpSpPr>
          <a:xfrm rot="-10219779">
            <a:off x="10629346" y="7098225"/>
            <a:ext cx="132874" cy="141732"/>
            <a:chOff x="0" y="0"/>
            <a:chExt cx="177165" cy="188976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77165" cy="188976"/>
            </a:xfrm>
            <a:custGeom>
              <a:avLst/>
              <a:gdLst/>
              <a:ahLst/>
              <a:cxnLst/>
              <a:rect l="l" t="t" r="r" b="b"/>
              <a:pathLst>
                <a:path w="177165" h="188976">
                  <a:moveTo>
                    <a:pt x="56769" y="0"/>
                  </a:moveTo>
                  <a:cubicBezTo>
                    <a:pt x="58420" y="0"/>
                    <a:pt x="59944" y="127"/>
                    <a:pt x="61468" y="381"/>
                  </a:cubicBezTo>
                  <a:cubicBezTo>
                    <a:pt x="88138" y="4699"/>
                    <a:pt x="103378" y="26670"/>
                    <a:pt x="96901" y="51435"/>
                  </a:cubicBezTo>
                  <a:cubicBezTo>
                    <a:pt x="95885" y="55118"/>
                    <a:pt x="94742" y="59690"/>
                    <a:pt x="97917" y="61087"/>
                  </a:cubicBezTo>
                  <a:cubicBezTo>
                    <a:pt x="99314" y="61595"/>
                    <a:pt x="100838" y="61595"/>
                    <a:pt x="102489" y="61595"/>
                  </a:cubicBezTo>
                  <a:cubicBezTo>
                    <a:pt x="108204" y="61595"/>
                    <a:pt x="113919" y="61468"/>
                    <a:pt x="119761" y="61468"/>
                  </a:cubicBezTo>
                  <a:cubicBezTo>
                    <a:pt x="134874" y="61468"/>
                    <a:pt x="149606" y="62484"/>
                    <a:pt x="160274" y="68961"/>
                  </a:cubicBezTo>
                  <a:cubicBezTo>
                    <a:pt x="175260" y="77470"/>
                    <a:pt x="177165" y="100838"/>
                    <a:pt x="157861" y="113919"/>
                  </a:cubicBezTo>
                  <a:cubicBezTo>
                    <a:pt x="149098" y="119761"/>
                    <a:pt x="138684" y="122174"/>
                    <a:pt x="128397" y="124079"/>
                  </a:cubicBezTo>
                  <a:cubicBezTo>
                    <a:pt x="147193" y="128397"/>
                    <a:pt x="161036" y="139573"/>
                    <a:pt x="167005" y="154813"/>
                  </a:cubicBezTo>
                  <a:cubicBezTo>
                    <a:pt x="168910" y="159893"/>
                    <a:pt x="169926" y="166243"/>
                    <a:pt x="166497" y="172466"/>
                  </a:cubicBezTo>
                  <a:cubicBezTo>
                    <a:pt x="161671" y="181102"/>
                    <a:pt x="150495" y="186944"/>
                    <a:pt x="140335" y="188468"/>
                  </a:cubicBezTo>
                  <a:cubicBezTo>
                    <a:pt x="137668" y="188849"/>
                    <a:pt x="135001" y="188976"/>
                    <a:pt x="132461" y="188976"/>
                  </a:cubicBezTo>
                  <a:cubicBezTo>
                    <a:pt x="125349" y="188976"/>
                    <a:pt x="118872" y="187579"/>
                    <a:pt x="112522" y="186055"/>
                  </a:cubicBezTo>
                  <a:cubicBezTo>
                    <a:pt x="75819" y="177292"/>
                    <a:pt x="0" y="146939"/>
                    <a:pt x="0" y="146939"/>
                  </a:cubicBezTo>
                  <a:cubicBezTo>
                    <a:pt x="0" y="146939"/>
                    <a:pt x="27051" y="60071"/>
                    <a:pt x="36830" y="19939"/>
                  </a:cubicBezTo>
                  <a:cubicBezTo>
                    <a:pt x="38481" y="12954"/>
                    <a:pt x="41656" y="4445"/>
                    <a:pt x="49911" y="1143"/>
                  </a:cubicBezTo>
                  <a:cubicBezTo>
                    <a:pt x="52197" y="381"/>
                    <a:pt x="54610" y="0"/>
                    <a:pt x="56769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08" name="Group 208"/>
          <p:cNvGrpSpPr/>
          <p:nvPr/>
        </p:nvGrpSpPr>
        <p:grpSpPr>
          <a:xfrm rot="-10219779">
            <a:off x="10717097" y="7016145"/>
            <a:ext cx="966788" cy="234601"/>
            <a:chOff x="0" y="0"/>
            <a:chExt cx="1289050" cy="312801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1289050" cy="312801"/>
            </a:xfrm>
            <a:custGeom>
              <a:avLst/>
              <a:gdLst/>
              <a:ahLst/>
              <a:cxnLst/>
              <a:rect l="l" t="t" r="r" b="b"/>
              <a:pathLst>
                <a:path w="1289050" h="312801">
                  <a:moveTo>
                    <a:pt x="1278636" y="0"/>
                  </a:moveTo>
                  <a:lnTo>
                    <a:pt x="1289050" y="16256"/>
                  </a:lnTo>
                  <a:cubicBezTo>
                    <a:pt x="841248" y="293878"/>
                    <a:pt x="204089" y="312801"/>
                    <a:pt x="39751" y="312801"/>
                  </a:cubicBezTo>
                  <a:cubicBezTo>
                    <a:pt x="14986" y="312801"/>
                    <a:pt x="889" y="312293"/>
                    <a:pt x="0" y="312293"/>
                  </a:cubicBezTo>
                  <a:lnTo>
                    <a:pt x="508" y="292989"/>
                  </a:lnTo>
                  <a:cubicBezTo>
                    <a:pt x="1524" y="292989"/>
                    <a:pt x="15367" y="293370"/>
                    <a:pt x="40005" y="293370"/>
                  </a:cubicBezTo>
                  <a:cubicBezTo>
                    <a:pt x="203073" y="293497"/>
                    <a:pt x="835406" y="274828"/>
                    <a:pt x="127863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0" name="Group 210"/>
          <p:cNvGrpSpPr/>
          <p:nvPr/>
        </p:nvGrpSpPr>
        <p:grpSpPr>
          <a:xfrm rot="-10219779">
            <a:off x="10850521" y="7098986"/>
            <a:ext cx="166211" cy="266128"/>
            <a:chOff x="0" y="0"/>
            <a:chExt cx="221615" cy="354838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221615" cy="354838"/>
            </a:xfrm>
            <a:custGeom>
              <a:avLst/>
              <a:gdLst/>
              <a:ahLst/>
              <a:cxnLst/>
              <a:rect l="l" t="t" r="r" b="b"/>
              <a:pathLst>
                <a:path w="221615" h="354838">
                  <a:moveTo>
                    <a:pt x="185801" y="0"/>
                  </a:moveTo>
                  <a:cubicBezTo>
                    <a:pt x="208026" y="66548"/>
                    <a:pt x="221615" y="178054"/>
                    <a:pt x="217678" y="232029"/>
                  </a:cubicBezTo>
                  <a:cubicBezTo>
                    <a:pt x="213233" y="296418"/>
                    <a:pt x="172720" y="354838"/>
                    <a:pt x="122555" y="354838"/>
                  </a:cubicBezTo>
                  <a:cubicBezTo>
                    <a:pt x="113157" y="354838"/>
                    <a:pt x="103378" y="352806"/>
                    <a:pt x="93472" y="348361"/>
                  </a:cubicBezTo>
                  <a:cubicBezTo>
                    <a:pt x="0" y="290068"/>
                    <a:pt x="66167" y="93345"/>
                    <a:pt x="18580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2" name="Group 212"/>
          <p:cNvGrpSpPr/>
          <p:nvPr/>
        </p:nvGrpSpPr>
        <p:grpSpPr>
          <a:xfrm rot="-10219779">
            <a:off x="10745096" y="6914386"/>
            <a:ext cx="251365" cy="177641"/>
            <a:chOff x="0" y="0"/>
            <a:chExt cx="335153" cy="236855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335153" cy="236855"/>
            </a:xfrm>
            <a:custGeom>
              <a:avLst/>
              <a:gdLst/>
              <a:ahLst/>
              <a:cxnLst/>
              <a:rect l="l" t="t" r="r" b="b"/>
              <a:pathLst>
                <a:path w="335153" h="236855">
                  <a:moveTo>
                    <a:pt x="101981" y="0"/>
                  </a:moveTo>
                  <a:cubicBezTo>
                    <a:pt x="190754" y="0"/>
                    <a:pt x="302895" y="115316"/>
                    <a:pt x="335153" y="236855"/>
                  </a:cubicBezTo>
                  <a:cubicBezTo>
                    <a:pt x="265176" y="231267"/>
                    <a:pt x="157099" y="200152"/>
                    <a:pt x="108966" y="175641"/>
                  </a:cubicBezTo>
                  <a:cubicBezTo>
                    <a:pt x="40894" y="140589"/>
                    <a:pt x="0" y="62484"/>
                    <a:pt x="50673" y="15748"/>
                  </a:cubicBezTo>
                  <a:cubicBezTo>
                    <a:pt x="66167" y="4826"/>
                    <a:pt x="83566" y="0"/>
                    <a:pt x="10198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4" name="Group 214"/>
          <p:cNvGrpSpPr/>
          <p:nvPr/>
        </p:nvGrpSpPr>
        <p:grpSpPr>
          <a:xfrm rot="-10219779">
            <a:off x="10678112" y="6381268"/>
            <a:ext cx="405479" cy="404908"/>
            <a:chOff x="0" y="0"/>
            <a:chExt cx="540639" cy="539877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540639" cy="539877"/>
            </a:xfrm>
            <a:custGeom>
              <a:avLst/>
              <a:gdLst/>
              <a:ahLst/>
              <a:cxnLst/>
              <a:rect l="l" t="t" r="r" b="b"/>
              <a:pathLst>
                <a:path w="540639" h="539877">
                  <a:moveTo>
                    <a:pt x="373761" y="0"/>
                  </a:moveTo>
                  <a:cubicBezTo>
                    <a:pt x="411734" y="0"/>
                    <a:pt x="450342" y="13843"/>
                    <a:pt x="481330" y="43561"/>
                  </a:cubicBezTo>
                  <a:cubicBezTo>
                    <a:pt x="527812" y="88265"/>
                    <a:pt x="540639" y="159639"/>
                    <a:pt x="513334" y="218186"/>
                  </a:cubicBezTo>
                  <a:cubicBezTo>
                    <a:pt x="486410" y="275717"/>
                    <a:pt x="431038" y="307086"/>
                    <a:pt x="374269" y="307086"/>
                  </a:cubicBezTo>
                  <a:cubicBezTo>
                    <a:pt x="367411" y="307086"/>
                    <a:pt x="360553" y="306578"/>
                    <a:pt x="353695" y="305689"/>
                  </a:cubicBezTo>
                  <a:cubicBezTo>
                    <a:pt x="387096" y="360553"/>
                    <a:pt x="385191" y="433451"/>
                    <a:pt x="338709" y="487172"/>
                  </a:cubicBezTo>
                  <a:cubicBezTo>
                    <a:pt x="309245" y="521208"/>
                    <a:pt x="266192" y="539877"/>
                    <a:pt x="222631" y="539877"/>
                  </a:cubicBezTo>
                  <a:cubicBezTo>
                    <a:pt x="203581" y="539877"/>
                    <a:pt x="184531" y="536321"/>
                    <a:pt x="166370" y="528828"/>
                  </a:cubicBezTo>
                  <a:cubicBezTo>
                    <a:pt x="115316" y="508254"/>
                    <a:pt x="82677" y="465455"/>
                    <a:pt x="72771" y="417957"/>
                  </a:cubicBezTo>
                  <a:lnTo>
                    <a:pt x="0" y="76327"/>
                  </a:lnTo>
                  <a:lnTo>
                    <a:pt x="341884" y="3302"/>
                  </a:lnTo>
                  <a:cubicBezTo>
                    <a:pt x="352298" y="1143"/>
                    <a:pt x="363093" y="0"/>
                    <a:pt x="3737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6" name="Group 216"/>
          <p:cNvGrpSpPr/>
          <p:nvPr/>
        </p:nvGrpSpPr>
        <p:grpSpPr>
          <a:xfrm rot="580221">
            <a:off x="10970701" y="6671789"/>
            <a:ext cx="99726" cy="105061"/>
            <a:chOff x="0" y="0"/>
            <a:chExt cx="132969" cy="140081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32969" cy="140081"/>
            </a:xfrm>
            <a:custGeom>
              <a:avLst/>
              <a:gdLst/>
              <a:ahLst/>
              <a:cxnLst/>
              <a:rect l="l" t="t" r="r" b="b"/>
              <a:pathLst>
                <a:path w="132969" h="140081">
                  <a:moveTo>
                    <a:pt x="100584" y="0"/>
                  </a:moveTo>
                  <a:cubicBezTo>
                    <a:pt x="104013" y="0"/>
                    <a:pt x="107569" y="381"/>
                    <a:pt x="111252" y="1397"/>
                  </a:cubicBezTo>
                  <a:cubicBezTo>
                    <a:pt x="118999" y="3302"/>
                    <a:pt x="127254" y="8890"/>
                    <a:pt x="130302" y="15621"/>
                  </a:cubicBezTo>
                  <a:cubicBezTo>
                    <a:pt x="132334" y="20701"/>
                    <a:pt x="131064" y="25527"/>
                    <a:pt x="129159" y="29210"/>
                  </a:cubicBezTo>
                  <a:cubicBezTo>
                    <a:pt x="123571" y="40640"/>
                    <a:pt x="112141" y="48133"/>
                    <a:pt x="97409" y="50038"/>
                  </a:cubicBezTo>
                  <a:cubicBezTo>
                    <a:pt x="104902" y="52197"/>
                    <a:pt x="112903" y="54864"/>
                    <a:pt x="119253" y="60198"/>
                  </a:cubicBezTo>
                  <a:cubicBezTo>
                    <a:pt x="132969" y="71628"/>
                    <a:pt x="129667" y="89281"/>
                    <a:pt x="117602" y="94869"/>
                  </a:cubicBezTo>
                  <a:cubicBezTo>
                    <a:pt x="112268" y="97155"/>
                    <a:pt x="106045" y="98044"/>
                    <a:pt x="99314" y="98044"/>
                  </a:cubicBezTo>
                  <a:cubicBezTo>
                    <a:pt x="90805" y="98044"/>
                    <a:pt x="81534" y="96774"/>
                    <a:pt x="72644" y="95758"/>
                  </a:cubicBezTo>
                  <a:cubicBezTo>
                    <a:pt x="72009" y="95758"/>
                    <a:pt x="71374" y="95631"/>
                    <a:pt x="70739" y="95631"/>
                  </a:cubicBezTo>
                  <a:cubicBezTo>
                    <a:pt x="70104" y="95631"/>
                    <a:pt x="69723" y="95758"/>
                    <a:pt x="69088" y="96012"/>
                  </a:cubicBezTo>
                  <a:cubicBezTo>
                    <a:pt x="66421" y="96774"/>
                    <a:pt x="66929" y="100330"/>
                    <a:pt x="67183" y="103251"/>
                  </a:cubicBezTo>
                  <a:cubicBezTo>
                    <a:pt x="70358" y="123063"/>
                    <a:pt x="57023" y="138811"/>
                    <a:pt x="36195" y="139954"/>
                  </a:cubicBezTo>
                  <a:cubicBezTo>
                    <a:pt x="35687" y="140081"/>
                    <a:pt x="35052" y="140081"/>
                    <a:pt x="34290" y="140081"/>
                  </a:cubicBezTo>
                  <a:cubicBezTo>
                    <a:pt x="32004" y="140081"/>
                    <a:pt x="29591" y="139700"/>
                    <a:pt x="27305" y="138684"/>
                  </a:cubicBezTo>
                  <a:cubicBezTo>
                    <a:pt x="21082" y="135509"/>
                    <a:pt x="19304" y="128524"/>
                    <a:pt x="18542" y="123190"/>
                  </a:cubicBezTo>
                  <a:cubicBezTo>
                    <a:pt x="14478" y="91440"/>
                    <a:pt x="0" y="22479"/>
                    <a:pt x="0" y="22479"/>
                  </a:cubicBezTo>
                  <a:cubicBezTo>
                    <a:pt x="0" y="22479"/>
                    <a:pt x="60706" y="4826"/>
                    <a:pt x="89535" y="889"/>
                  </a:cubicBezTo>
                  <a:cubicBezTo>
                    <a:pt x="93091" y="381"/>
                    <a:pt x="96774" y="0"/>
                    <a:pt x="10058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18" name="Group 218"/>
          <p:cNvGrpSpPr/>
          <p:nvPr/>
        </p:nvGrpSpPr>
        <p:grpSpPr>
          <a:xfrm rot="580221">
            <a:off x="10999111" y="6786737"/>
            <a:ext cx="728663" cy="255651"/>
            <a:chOff x="0" y="0"/>
            <a:chExt cx="971551" cy="340868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971550" cy="340868"/>
            </a:xfrm>
            <a:custGeom>
              <a:avLst/>
              <a:gdLst/>
              <a:ahLst/>
              <a:cxnLst/>
              <a:rect l="l" t="t" r="r" b="b"/>
              <a:pathLst>
                <a:path w="971550" h="340868">
                  <a:moveTo>
                    <a:pt x="1016" y="0"/>
                  </a:moveTo>
                  <a:cubicBezTo>
                    <a:pt x="6985" y="508"/>
                    <a:pt x="598805" y="40386"/>
                    <a:pt x="971550" y="325374"/>
                  </a:cubicBezTo>
                  <a:lnTo>
                    <a:pt x="959739" y="340868"/>
                  </a:lnTo>
                  <a:cubicBezTo>
                    <a:pt x="591820" y="59309"/>
                    <a:pt x="5842" y="19812"/>
                    <a:pt x="0" y="19177"/>
                  </a:cubicBezTo>
                  <a:lnTo>
                    <a:pt x="1016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0" name="Group 220"/>
          <p:cNvGrpSpPr/>
          <p:nvPr/>
        </p:nvGrpSpPr>
        <p:grpSpPr>
          <a:xfrm rot="580221">
            <a:off x="11143963" y="6651093"/>
            <a:ext cx="123349" cy="208502"/>
            <a:chOff x="0" y="0"/>
            <a:chExt cx="164465" cy="278003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64465" cy="278003"/>
            </a:xfrm>
            <a:custGeom>
              <a:avLst/>
              <a:gdLst/>
              <a:ahLst/>
              <a:cxnLst/>
              <a:rect l="l" t="t" r="r" b="b"/>
              <a:pathLst>
                <a:path w="164465" h="278003">
                  <a:moveTo>
                    <a:pt x="94361" y="0"/>
                  </a:moveTo>
                  <a:cubicBezTo>
                    <a:pt x="135382" y="0"/>
                    <a:pt x="164465" y="49911"/>
                    <a:pt x="163068" y="101727"/>
                  </a:cubicBezTo>
                  <a:cubicBezTo>
                    <a:pt x="161925" y="143637"/>
                    <a:pt x="143256" y="228473"/>
                    <a:pt x="121031" y="278003"/>
                  </a:cubicBezTo>
                  <a:cubicBezTo>
                    <a:pt x="36068" y="197104"/>
                    <a:pt x="0" y="40767"/>
                    <a:pt x="76454" y="3048"/>
                  </a:cubicBezTo>
                  <a:cubicBezTo>
                    <a:pt x="82550" y="889"/>
                    <a:pt x="88519" y="0"/>
                    <a:pt x="9436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2" name="Group 222"/>
          <p:cNvGrpSpPr/>
          <p:nvPr/>
        </p:nvGrpSpPr>
        <p:grpSpPr>
          <a:xfrm rot="580221">
            <a:off x="10987693" y="6832968"/>
            <a:ext cx="203264" cy="123921"/>
            <a:chOff x="0" y="0"/>
            <a:chExt cx="271018" cy="165228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271018" cy="165227"/>
            </a:xfrm>
            <a:custGeom>
              <a:avLst/>
              <a:gdLst/>
              <a:ahLst/>
              <a:cxnLst/>
              <a:rect l="l" t="t" r="r" b="b"/>
              <a:pathLst>
                <a:path w="271018" h="165227">
                  <a:moveTo>
                    <a:pt x="265557" y="0"/>
                  </a:moveTo>
                  <a:cubicBezTo>
                    <a:pt x="267462" y="0"/>
                    <a:pt x="269240" y="0"/>
                    <a:pt x="271018" y="127"/>
                  </a:cubicBezTo>
                  <a:cubicBezTo>
                    <a:pt x="238252" y="87630"/>
                    <a:pt x="149225" y="165227"/>
                    <a:pt x="81788" y="165227"/>
                  </a:cubicBezTo>
                  <a:cubicBezTo>
                    <a:pt x="64516" y="165227"/>
                    <a:pt x="48641" y="160147"/>
                    <a:pt x="35560" y="148844"/>
                  </a:cubicBezTo>
                  <a:cubicBezTo>
                    <a:pt x="0" y="108839"/>
                    <a:pt x="37465" y="51816"/>
                    <a:pt x="92456" y="30226"/>
                  </a:cubicBezTo>
                  <a:cubicBezTo>
                    <a:pt x="129921" y="15240"/>
                    <a:pt x="211201" y="0"/>
                    <a:pt x="265557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4" name="Group 224"/>
          <p:cNvGrpSpPr/>
          <p:nvPr/>
        </p:nvGrpSpPr>
        <p:grpSpPr>
          <a:xfrm rot="580221">
            <a:off x="10698380" y="6645428"/>
            <a:ext cx="304610" cy="108395"/>
            <a:chOff x="0" y="0"/>
            <a:chExt cx="406147" cy="144527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406146" cy="144526"/>
            </a:xfrm>
            <a:custGeom>
              <a:avLst/>
              <a:gdLst/>
              <a:ahLst/>
              <a:cxnLst/>
              <a:rect l="l" t="t" r="r" b="b"/>
              <a:pathLst>
                <a:path w="406146" h="144526">
                  <a:moveTo>
                    <a:pt x="397764" y="0"/>
                  </a:moveTo>
                  <a:lnTo>
                    <a:pt x="406146" y="5080"/>
                  </a:lnTo>
                  <a:cubicBezTo>
                    <a:pt x="338201" y="113538"/>
                    <a:pt x="254254" y="144526"/>
                    <a:pt x="178562" y="144526"/>
                  </a:cubicBezTo>
                  <a:cubicBezTo>
                    <a:pt x="105664" y="144526"/>
                    <a:pt x="40386" y="115824"/>
                    <a:pt x="4318" y="99949"/>
                  </a:cubicBezTo>
                  <a:lnTo>
                    <a:pt x="0" y="98171"/>
                  </a:lnTo>
                  <a:lnTo>
                    <a:pt x="4064" y="89281"/>
                  </a:lnTo>
                  <a:lnTo>
                    <a:pt x="8255" y="91186"/>
                  </a:lnTo>
                  <a:cubicBezTo>
                    <a:pt x="43307" y="106553"/>
                    <a:pt x="106934" y="134493"/>
                    <a:pt x="177800" y="134493"/>
                  </a:cubicBezTo>
                  <a:cubicBezTo>
                    <a:pt x="251206" y="134493"/>
                    <a:pt x="332232" y="104521"/>
                    <a:pt x="39763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6" name="Group 226"/>
          <p:cNvGrpSpPr/>
          <p:nvPr/>
        </p:nvGrpSpPr>
        <p:grpSpPr>
          <a:xfrm rot="580221">
            <a:off x="10896267" y="6457927"/>
            <a:ext cx="130969" cy="213550"/>
            <a:chOff x="0" y="0"/>
            <a:chExt cx="174625" cy="284734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74625" cy="284734"/>
            </a:xfrm>
            <a:custGeom>
              <a:avLst/>
              <a:gdLst/>
              <a:ahLst/>
              <a:cxnLst/>
              <a:rect l="l" t="t" r="r" b="b"/>
              <a:pathLst>
                <a:path w="174625" h="284734">
                  <a:moveTo>
                    <a:pt x="128397" y="0"/>
                  </a:moveTo>
                  <a:cubicBezTo>
                    <a:pt x="174625" y="81788"/>
                    <a:pt x="158115" y="147320"/>
                    <a:pt x="136144" y="187706"/>
                  </a:cubicBezTo>
                  <a:cubicBezTo>
                    <a:pt x="103505" y="248158"/>
                    <a:pt x="43053" y="282067"/>
                    <a:pt x="508" y="284734"/>
                  </a:cubicBezTo>
                  <a:lnTo>
                    <a:pt x="0" y="274828"/>
                  </a:lnTo>
                  <a:cubicBezTo>
                    <a:pt x="39878" y="272669"/>
                    <a:pt x="96520" y="240284"/>
                    <a:pt x="127508" y="183134"/>
                  </a:cubicBezTo>
                  <a:cubicBezTo>
                    <a:pt x="148336" y="144780"/>
                    <a:pt x="164211" y="82677"/>
                    <a:pt x="120015" y="4826"/>
                  </a:cubicBezTo>
                  <a:lnTo>
                    <a:pt x="12839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28" name="Group 228"/>
          <p:cNvGrpSpPr/>
          <p:nvPr/>
        </p:nvGrpSpPr>
        <p:grpSpPr>
          <a:xfrm rot="580221">
            <a:off x="10808903" y="6548104"/>
            <a:ext cx="97631" cy="112967"/>
            <a:chOff x="0" y="0"/>
            <a:chExt cx="130175" cy="150622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30175" cy="150622"/>
            </a:xfrm>
            <a:custGeom>
              <a:avLst/>
              <a:gdLst/>
              <a:ahLst/>
              <a:cxnLst/>
              <a:rect l="l" t="t" r="r" b="b"/>
              <a:pathLst>
                <a:path w="130175" h="150622">
                  <a:moveTo>
                    <a:pt x="115697" y="0"/>
                  </a:moveTo>
                  <a:cubicBezTo>
                    <a:pt x="129032" y="18669"/>
                    <a:pt x="130175" y="62357"/>
                    <a:pt x="110871" y="97028"/>
                  </a:cubicBezTo>
                  <a:cubicBezTo>
                    <a:pt x="91440" y="131699"/>
                    <a:pt x="56007" y="150622"/>
                    <a:pt x="10795" y="150622"/>
                  </a:cubicBezTo>
                  <a:cubicBezTo>
                    <a:pt x="7239" y="150622"/>
                    <a:pt x="3683" y="150495"/>
                    <a:pt x="0" y="150241"/>
                  </a:cubicBezTo>
                  <a:lnTo>
                    <a:pt x="508" y="140589"/>
                  </a:lnTo>
                  <a:cubicBezTo>
                    <a:pt x="4191" y="140716"/>
                    <a:pt x="7747" y="140970"/>
                    <a:pt x="11049" y="140970"/>
                  </a:cubicBezTo>
                  <a:cubicBezTo>
                    <a:pt x="63754" y="140970"/>
                    <a:pt x="89789" y="114808"/>
                    <a:pt x="102362" y="92202"/>
                  </a:cubicBezTo>
                  <a:cubicBezTo>
                    <a:pt x="121412" y="58166"/>
                    <a:pt x="117602" y="19431"/>
                    <a:pt x="107696" y="5588"/>
                  </a:cubicBezTo>
                  <a:lnTo>
                    <a:pt x="11569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0" name="Group 230"/>
          <p:cNvGrpSpPr/>
          <p:nvPr/>
        </p:nvGrpSpPr>
        <p:grpSpPr>
          <a:xfrm rot="580221">
            <a:off x="10714318" y="6564108"/>
            <a:ext cx="111824" cy="140399"/>
            <a:chOff x="0" y="0"/>
            <a:chExt cx="149098" cy="187199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49098" cy="187198"/>
            </a:xfrm>
            <a:custGeom>
              <a:avLst/>
              <a:gdLst/>
              <a:ahLst/>
              <a:cxnLst/>
              <a:rect l="l" t="t" r="r" b="b"/>
              <a:pathLst>
                <a:path w="149098" h="187198">
                  <a:moveTo>
                    <a:pt x="125349" y="0"/>
                  </a:moveTo>
                  <a:cubicBezTo>
                    <a:pt x="126365" y="1905"/>
                    <a:pt x="149098" y="50800"/>
                    <a:pt x="125857" y="101092"/>
                  </a:cubicBezTo>
                  <a:cubicBezTo>
                    <a:pt x="107569" y="140970"/>
                    <a:pt x="65913" y="169799"/>
                    <a:pt x="2413" y="187198"/>
                  </a:cubicBezTo>
                  <a:lnTo>
                    <a:pt x="0" y="177800"/>
                  </a:lnTo>
                  <a:cubicBezTo>
                    <a:pt x="60579" y="161163"/>
                    <a:pt x="99949" y="134239"/>
                    <a:pt x="117094" y="97028"/>
                  </a:cubicBezTo>
                  <a:cubicBezTo>
                    <a:pt x="138430" y="50800"/>
                    <a:pt x="116713" y="4572"/>
                    <a:pt x="116459" y="4064"/>
                  </a:cubicBezTo>
                  <a:lnTo>
                    <a:pt x="125349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2" name="Group 232"/>
          <p:cNvGrpSpPr/>
          <p:nvPr/>
        </p:nvGrpSpPr>
        <p:grpSpPr>
          <a:xfrm rot="580221">
            <a:off x="10806308" y="6438058"/>
            <a:ext cx="175260" cy="147447"/>
            <a:chOff x="0" y="0"/>
            <a:chExt cx="233680" cy="196596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233680" cy="196596"/>
            </a:xfrm>
            <a:custGeom>
              <a:avLst/>
              <a:gdLst/>
              <a:ahLst/>
              <a:cxnLst/>
              <a:rect l="l" t="t" r="r" b="b"/>
              <a:pathLst>
                <a:path w="233680" h="196596">
                  <a:moveTo>
                    <a:pt x="178308" y="0"/>
                  </a:moveTo>
                  <a:cubicBezTo>
                    <a:pt x="233680" y="71374"/>
                    <a:pt x="212217" y="133731"/>
                    <a:pt x="176911" y="165481"/>
                  </a:cubicBezTo>
                  <a:cubicBezTo>
                    <a:pt x="155575" y="184531"/>
                    <a:pt x="125476" y="196596"/>
                    <a:pt x="93599" y="196596"/>
                  </a:cubicBezTo>
                  <a:cubicBezTo>
                    <a:pt x="62230" y="196596"/>
                    <a:pt x="28829" y="185039"/>
                    <a:pt x="0" y="157226"/>
                  </a:cubicBezTo>
                  <a:lnTo>
                    <a:pt x="6604" y="150368"/>
                  </a:lnTo>
                  <a:cubicBezTo>
                    <a:pt x="33528" y="176276"/>
                    <a:pt x="64516" y="187071"/>
                    <a:pt x="93726" y="187071"/>
                  </a:cubicBezTo>
                  <a:cubicBezTo>
                    <a:pt x="123317" y="187071"/>
                    <a:pt x="150876" y="176022"/>
                    <a:pt x="170561" y="158496"/>
                  </a:cubicBezTo>
                  <a:cubicBezTo>
                    <a:pt x="204216" y="128270"/>
                    <a:pt x="221869" y="72390"/>
                    <a:pt x="170815" y="6096"/>
                  </a:cubicBezTo>
                  <a:lnTo>
                    <a:pt x="178308" y="254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34" name="Group 234"/>
          <p:cNvGrpSpPr/>
          <p:nvPr/>
        </p:nvGrpSpPr>
        <p:grpSpPr>
          <a:xfrm>
            <a:off x="11574184" y="6902350"/>
            <a:ext cx="295370" cy="345186"/>
            <a:chOff x="0" y="0"/>
            <a:chExt cx="393827" cy="460248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393827" cy="460248"/>
            </a:xfrm>
            <a:custGeom>
              <a:avLst/>
              <a:gdLst/>
              <a:ahLst/>
              <a:cxnLst/>
              <a:rect l="l" t="t" r="r" b="b"/>
              <a:pathLst>
                <a:path w="393827" h="460248">
                  <a:moveTo>
                    <a:pt x="393827" y="375539"/>
                  </a:moveTo>
                  <a:cubicBezTo>
                    <a:pt x="323469" y="445897"/>
                    <a:pt x="214503" y="460248"/>
                    <a:pt x="128270" y="410464"/>
                  </a:cubicBezTo>
                  <a:cubicBezTo>
                    <a:pt x="42037" y="360680"/>
                    <a:pt x="0" y="259207"/>
                    <a:pt x="25781" y="163068"/>
                  </a:cubicBezTo>
                  <a:cubicBezTo>
                    <a:pt x="51562" y="66929"/>
                    <a:pt x="138684" y="0"/>
                    <a:pt x="238252" y="0"/>
                  </a:cubicBezTo>
                  <a:close/>
                </a:path>
              </a:pathLst>
            </a:custGeom>
            <a:solidFill>
              <a:srgbClr val="D4A285"/>
            </a:solidFill>
          </p:spPr>
        </p:sp>
      </p:grpSp>
      <p:grpSp>
        <p:nvGrpSpPr>
          <p:cNvPr id="236" name="Group 236"/>
          <p:cNvGrpSpPr/>
          <p:nvPr/>
        </p:nvGrpSpPr>
        <p:grpSpPr>
          <a:xfrm>
            <a:off x="1416581" y="5285652"/>
            <a:ext cx="415481" cy="713613"/>
            <a:chOff x="0" y="0"/>
            <a:chExt cx="553974" cy="951484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553974" cy="951484"/>
            </a:xfrm>
            <a:custGeom>
              <a:avLst/>
              <a:gdLst/>
              <a:ahLst/>
              <a:cxnLst/>
              <a:rect l="l" t="t" r="r" b="b"/>
              <a:pathLst>
                <a:path w="553974" h="951484">
                  <a:moveTo>
                    <a:pt x="61468" y="0"/>
                  </a:moveTo>
                  <a:cubicBezTo>
                    <a:pt x="61722" y="0"/>
                    <a:pt x="61849" y="0"/>
                    <a:pt x="61976" y="0"/>
                  </a:cubicBezTo>
                  <a:cubicBezTo>
                    <a:pt x="62103" y="0"/>
                    <a:pt x="62357" y="0"/>
                    <a:pt x="62484" y="0"/>
                  </a:cubicBezTo>
                  <a:close/>
                  <a:moveTo>
                    <a:pt x="61976" y="0"/>
                  </a:moveTo>
                  <a:cubicBezTo>
                    <a:pt x="41021" y="0"/>
                    <a:pt x="20955" y="1016"/>
                    <a:pt x="0" y="4064"/>
                  </a:cubicBezTo>
                  <a:cubicBezTo>
                    <a:pt x="237109" y="34290"/>
                    <a:pt x="414655" y="236093"/>
                    <a:pt x="414655" y="475234"/>
                  </a:cubicBezTo>
                  <a:cubicBezTo>
                    <a:pt x="414655" y="714375"/>
                    <a:pt x="237109" y="916305"/>
                    <a:pt x="0" y="947547"/>
                  </a:cubicBezTo>
                  <a:cubicBezTo>
                    <a:pt x="20828" y="950214"/>
                    <a:pt x="41529" y="951484"/>
                    <a:pt x="61976" y="951484"/>
                  </a:cubicBezTo>
                  <a:cubicBezTo>
                    <a:pt x="308864" y="951484"/>
                    <a:pt x="520192" y="759968"/>
                    <a:pt x="536829" y="506476"/>
                  </a:cubicBezTo>
                  <a:cubicBezTo>
                    <a:pt x="553974" y="232283"/>
                    <a:pt x="337185" y="254"/>
                    <a:pt x="61976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38" name="Group 238"/>
          <p:cNvGrpSpPr/>
          <p:nvPr/>
        </p:nvGrpSpPr>
        <p:grpSpPr>
          <a:xfrm>
            <a:off x="2160219" y="5285652"/>
            <a:ext cx="712946" cy="712946"/>
            <a:chOff x="0" y="0"/>
            <a:chExt cx="950595" cy="950595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950595" cy="950595"/>
            </a:xfrm>
            <a:custGeom>
              <a:avLst/>
              <a:gdLst/>
              <a:ahLst/>
              <a:cxnLst/>
              <a:rect l="l" t="t" r="r" b="b"/>
              <a:pathLst>
                <a:path w="950595" h="950595">
                  <a:moveTo>
                    <a:pt x="475234" y="0"/>
                  </a:moveTo>
                  <a:cubicBezTo>
                    <a:pt x="212852" y="0"/>
                    <a:pt x="0" y="212979"/>
                    <a:pt x="0" y="475234"/>
                  </a:cubicBezTo>
                  <a:cubicBezTo>
                    <a:pt x="0" y="737489"/>
                    <a:pt x="212852" y="950595"/>
                    <a:pt x="475234" y="950595"/>
                  </a:cubicBezTo>
                  <a:cubicBezTo>
                    <a:pt x="737616" y="950595"/>
                    <a:pt x="950595" y="737616"/>
                    <a:pt x="950595" y="475234"/>
                  </a:cubicBezTo>
                  <a:cubicBezTo>
                    <a:pt x="950595" y="212852"/>
                    <a:pt x="737616" y="0"/>
                    <a:pt x="47523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0" name="Group 240"/>
          <p:cNvGrpSpPr/>
          <p:nvPr/>
        </p:nvGrpSpPr>
        <p:grpSpPr>
          <a:xfrm>
            <a:off x="2469765" y="5306857"/>
            <a:ext cx="416242" cy="713137"/>
            <a:chOff x="0" y="0"/>
            <a:chExt cx="554990" cy="950849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554990" cy="950849"/>
            </a:xfrm>
            <a:custGeom>
              <a:avLst/>
              <a:gdLst/>
              <a:ahLst/>
              <a:cxnLst/>
              <a:rect l="l" t="t" r="r" b="b"/>
              <a:pathLst>
                <a:path w="554990" h="950849">
                  <a:moveTo>
                    <a:pt x="62484" y="0"/>
                  </a:moveTo>
                  <a:cubicBezTo>
                    <a:pt x="41275" y="0"/>
                    <a:pt x="21082" y="1016"/>
                    <a:pt x="0" y="4064"/>
                  </a:cubicBezTo>
                  <a:cubicBezTo>
                    <a:pt x="237109" y="35306"/>
                    <a:pt x="413639" y="236093"/>
                    <a:pt x="413639" y="475234"/>
                  </a:cubicBezTo>
                  <a:cubicBezTo>
                    <a:pt x="413639" y="714375"/>
                    <a:pt x="237109" y="915289"/>
                    <a:pt x="0" y="946658"/>
                  </a:cubicBezTo>
                  <a:cubicBezTo>
                    <a:pt x="21336" y="949452"/>
                    <a:pt x="42545" y="950849"/>
                    <a:pt x="63500" y="950849"/>
                  </a:cubicBezTo>
                  <a:cubicBezTo>
                    <a:pt x="309753" y="950849"/>
                    <a:pt x="520192" y="759587"/>
                    <a:pt x="536956" y="506603"/>
                  </a:cubicBezTo>
                  <a:cubicBezTo>
                    <a:pt x="554990" y="232029"/>
                    <a:pt x="336931" y="0"/>
                    <a:pt x="62484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242" name="Group 242"/>
          <p:cNvGrpSpPr/>
          <p:nvPr/>
        </p:nvGrpSpPr>
        <p:grpSpPr>
          <a:xfrm>
            <a:off x="3237844" y="5306857"/>
            <a:ext cx="713613" cy="712946"/>
            <a:chOff x="0" y="0"/>
            <a:chExt cx="951484" cy="950595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951484" cy="950595"/>
            </a:xfrm>
            <a:custGeom>
              <a:avLst/>
              <a:gdLst/>
              <a:ahLst/>
              <a:cxnLst/>
              <a:rect l="l" t="t" r="r" b="b"/>
              <a:pathLst>
                <a:path w="951484" h="950595">
                  <a:moveTo>
                    <a:pt x="475234" y="0"/>
                  </a:moveTo>
                  <a:cubicBezTo>
                    <a:pt x="212852" y="0"/>
                    <a:pt x="0" y="212979"/>
                    <a:pt x="0" y="475234"/>
                  </a:cubicBezTo>
                  <a:cubicBezTo>
                    <a:pt x="0" y="737489"/>
                    <a:pt x="212852" y="950595"/>
                    <a:pt x="475234" y="950595"/>
                  </a:cubicBezTo>
                  <a:cubicBezTo>
                    <a:pt x="738632" y="950595"/>
                    <a:pt x="951484" y="737616"/>
                    <a:pt x="951484" y="475361"/>
                  </a:cubicBezTo>
                  <a:cubicBezTo>
                    <a:pt x="951484" y="213106"/>
                    <a:pt x="738632" y="0"/>
                    <a:pt x="47523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4" name="Group 244"/>
          <p:cNvGrpSpPr/>
          <p:nvPr/>
        </p:nvGrpSpPr>
        <p:grpSpPr>
          <a:xfrm>
            <a:off x="3524410" y="5306857"/>
            <a:ext cx="415481" cy="713137"/>
            <a:chOff x="0" y="0"/>
            <a:chExt cx="553974" cy="950849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553974" cy="950849"/>
            </a:xfrm>
            <a:custGeom>
              <a:avLst/>
              <a:gdLst/>
              <a:ahLst/>
              <a:cxnLst/>
              <a:rect l="l" t="t" r="r" b="b"/>
              <a:pathLst>
                <a:path w="553974" h="950849">
                  <a:moveTo>
                    <a:pt x="62611" y="0"/>
                  </a:moveTo>
                  <a:cubicBezTo>
                    <a:pt x="41402" y="0"/>
                    <a:pt x="20193" y="1016"/>
                    <a:pt x="0" y="4064"/>
                  </a:cubicBezTo>
                  <a:cubicBezTo>
                    <a:pt x="237236" y="35306"/>
                    <a:pt x="413766" y="236093"/>
                    <a:pt x="413766" y="475234"/>
                  </a:cubicBezTo>
                  <a:cubicBezTo>
                    <a:pt x="413766" y="714375"/>
                    <a:pt x="237236" y="915289"/>
                    <a:pt x="0" y="946658"/>
                  </a:cubicBezTo>
                  <a:cubicBezTo>
                    <a:pt x="21336" y="949452"/>
                    <a:pt x="42545" y="950849"/>
                    <a:pt x="63500" y="950849"/>
                  </a:cubicBezTo>
                  <a:cubicBezTo>
                    <a:pt x="309626" y="950849"/>
                    <a:pt x="520192" y="759587"/>
                    <a:pt x="536829" y="506603"/>
                  </a:cubicBezTo>
                  <a:cubicBezTo>
                    <a:pt x="553974" y="232029"/>
                    <a:pt x="337058" y="0"/>
                    <a:pt x="62611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46" name="Group 246"/>
          <p:cNvGrpSpPr/>
          <p:nvPr/>
        </p:nvGrpSpPr>
        <p:grpSpPr>
          <a:xfrm>
            <a:off x="8177639" y="1188824"/>
            <a:ext cx="1037844" cy="818102"/>
            <a:chOff x="0" y="0"/>
            <a:chExt cx="1383792" cy="1090803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383792" cy="1090803"/>
            </a:xfrm>
            <a:custGeom>
              <a:avLst/>
              <a:gdLst/>
              <a:ahLst/>
              <a:cxnLst/>
              <a:rect l="l" t="t" r="r" b="b"/>
              <a:pathLst>
                <a:path w="1383792" h="1090803">
                  <a:moveTo>
                    <a:pt x="368935" y="0"/>
                  </a:moveTo>
                  <a:cubicBezTo>
                    <a:pt x="356616" y="0"/>
                    <a:pt x="343789" y="762"/>
                    <a:pt x="330708" y="2286"/>
                  </a:cubicBezTo>
                  <a:cubicBezTo>
                    <a:pt x="57531" y="35306"/>
                    <a:pt x="0" y="635508"/>
                    <a:pt x="370205" y="948055"/>
                  </a:cubicBezTo>
                  <a:cubicBezTo>
                    <a:pt x="491236" y="1050290"/>
                    <a:pt x="617474" y="1090803"/>
                    <a:pt x="736727" y="1090803"/>
                  </a:cubicBezTo>
                  <a:cubicBezTo>
                    <a:pt x="982218" y="1090803"/>
                    <a:pt x="1197356" y="918845"/>
                    <a:pt x="1272413" y="760095"/>
                  </a:cubicBezTo>
                  <a:cubicBezTo>
                    <a:pt x="1383792" y="524129"/>
                    <a:pt x="1365885" y="98425"/>
                    <a:pt x="1365885" y="98425"/>
                  </a:cubicBezTo>
                  <a:cubicBezTo>
                    <a:pt x="1365885" y="98425"/>
                    <a:pt x="1166749" y="405003"/>
                    <a:pt x="934085" y="405003"/>
                  </a:cubicBezTo>
                  <a:cubicBezTo>
                    <a:pt x="860425" y="405003"/>
                    <a:pt x="783209" y="374269"/>
                    <a:pt x="708025" y="293116"/>
                  </a:cubicBezTo>
                  <a:cubicBezTo>
                    <a:pt x="708025" y="293116"/>
                    <a:pt x="613664" y="0"/>
                    <a:pt x="368935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248" name="Group 248"/>
          <p:cNvGrpSpPr/>
          <p:nvPr/>
        </p:nvGrpSpPr>
        <p:grpSpPr>
          <a:xfrm>
            <a:off x="8685285" y="1141335"/>
            <a:ext cx="442151" cy="568928"/>
            <a:chOff x="0" y="0"/>
            <a:chExt cx="589534" cy="758571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589534" cy="758571"/>
            </a:xfrm>
            <a:custGeom>
              <a:avLst/>
              <a:gdLst/>
              <a:ahLst/>
              <a:cxnLst/>
              <a:rect l="l" t="t" r="r" b="b"/>
              <a:pathLst>
                <a:path w="589534" h="758571">
                  <a:moveTo>
                    <a:pt x="549529" y="0"/>
                  </a:moveTo>
                  <a:cubicBezTo>
                    <a:pt x="506603" y="0"/>
                    <a:pt x="158750" y="249047"/>
                    <a:pt x="83312" y="318389"/>
                  </a:cubicBezTo>
                  <a:cubicBezTo>
                    <a:pt x="7620" y="388239"/>
                    <a:pt x="10795" y="457835"/>
                    <a:pt x="10795" y="457835"/>
                  </a:cubicBezTo>
                  <a:cubicBezTo>
                    <a:pt x="0" y="576072"/>
                    <a:pt x="70993" y="758571"/>
                    <a:pt x="230632" y="758571"/>
                  </a:cubicBezTo>
                  <a:cubicBezTo>
                    <a:pt x="240792" y="758571"/>
                    <a:pt x="251333" y="757809"/>
                    <a:pt x="262382" y="756285"/>
                  </a:cubicBezTo>
                  <a:cubicBezTo>
                    <a:pt x="444119" y="730250"/>
                    <a:pt x="498602" y="588137"/>
                    <a:pt x="498602" y="588137"/>
                  </a:cubicBezTo>
                  <a:cubicBezTo>
                    <a:pt x="498602" y="588137"/>
                    <a:pt x="483489" y="588137"/>
                    <a:pt x="425958" y="608711"/>
                  </a:cubicBezTo>
                  <a:cubicBezTo>
                    <a:pt x="392811" y="620395"/>
                    <a:pt x="362839" y="622935"/>
                    <a:pt x="343281" y="622935"/>
                  </a:cubicBezTo>
                  <a:cubicBezTo>
                    <a:pt x="328676" y="622935"/>
                    <a:pt x="319913" y="621538"/>
                    <a:pt x="319913" y="621538"/>
                  </a:cubicBezTo>
                  <a:cubicBezTo>
                    <a:pt x="565404" y="576072"/>
                    <a:pt x="570230" y="305181"/>
                    <a:pt x="535051" y="280416"/>
                  </a:cubicBezTo>
                  <a:cubicBezTo>
                    <a:pt x="510413" y="263017"/>
                    <a:pt x="440055" y="260477"/>
                    <a:pt x="399923" y="260477"/>
                  </a:cubicBezTo>
                  <a:cubicBezTo>
                    <a:pt x="382778" y="260477"/>
                    <a:pt x="371221" y="260985"/>
                    <a:pt x="371221" y="260985"/>
                  </a:cubicBezTo>
                  <a:lnTo>
                    <a:pt x="453136" y="228854"/>
                  </a:lnTo>
                  <a:cubicBezTo>
                    <a:pt x="535051" y="196596"/>
                    <a:pt x="589534" y="3048"/>
                    <a:pt x="550164" y="0"/>
                  </a:cubicBezTo>
                  <a:cubicBezTo>
                    <a:pt x="549910" y="0"/>
                    <a:pt x="549656" y="0"/>
                    <a:pt x="549402" y="0"/>
                  </a:cubicBezTo>
                  <a:close/>
                </a:path>
              </a:pathLst>
            </a:custGeom>
            <a:solidFill>
              <a:srgbClr val="EF4B64"/>
            </a:solidFill>
          </p:spPr>
        </p:sp>
      </p:grpSp>
      <p:grpSp>
        <p:nvGrpSpPr>
          <p:cNvPr id="250" name="Group 250"/>
          <p:cNvGrpSpPr/>
          <p:nvPr/>
        </p:nvGrpSpPr>
        <p:grpSpPr>
          <a:xfrm>
            <a:off x="8404317" y="1291229"/>
            <a:ext cx="63151" cy="49340"/>
            <a:chOff x="0" y="0"/>
            <a:chExt cx="84201" cy="65787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84201" cy="65786"/>
            </a:xfrm>
            <a:custGeom>
              <a:avLst/>
              <a:gdLst/>
              <a:ahLst/>
              <a:cxnLst/>
              <a:rect l="l" t="t" r="r" b="b"/>
              <a:pathLst>
                <a:path w="84201" h="65786">
                  <a:moveTo>
                    <a:pt x="46990" y="0"/>
                  </a:moveTo>
                  <a:cubicBezTo>
                    <a:pt x="45974" y="0"/>
                    <a:pt x="44958" y="0"/>
                    <a:pt x="43942" y="127"/>
                  </a:cubicBezTo>
                  <a:cubicBezTo>
                    <a:pt x="9271" y="2413"/>
                    <a:pt x="0" y="56642"/>
                    <a:pt x="33528" y="64643"/>
                  </a:cubicBezTo>
                  <a:cubicBezTo>
                    <a:pt x="36703" y="65405"/>
                    <a:pt x="39878" y="65786"/>
                    <a:pt x="42799" y="65786"/>
                  </a:cubicBezTo>
                  <a:cubicBezTo>
                    <a:pt x="70231" y="65786"/>
                    <a:pt x="84201" y="34798"/>
                    <a:pt x="84201" y="34798"/>
                  </a:cubicBezTo>
                  <a:cubicBezTo>
                    <a:pt x="84201" y="34798"/>
                    <a:pt x="78613" y="0"/>
                    <a:pt x="46990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52" name="Group 252"/>
          <p:cNvGrpSpPr/>
          <p:nvPr/>
        </p:nvGrpSpPr>
        <p:grpSpPr>
          <a:xfrm>
            <a:off x="8334377" y="1275831"/>
            <a:ext cx="64865" cy="45624"/>
            <a:chOff x="0" y="0"/>
            <a:chExt cx="86487" cy="60832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86487" cy="60833"/>
            </a:xfrm>
            <a:custGeom>
              <a:avLst/>
              <a:gdLst/>
              <a:ahLst/>
              <a:cxnLst/>
              <a:rect l="l" t="t" r="r" b="b"/>
              <a:pathLst>
                <a:path w="86487" h="60833">
                  <a:moveTo>
                    <a:pt x="57531" y="0"/>
                  </a:moveTo>
                  <a:cubicBezTo>
                    <a:pt x="28829" y="0"/>
                    <a:pt x="0" y="28575"/>
                    <a:pt x="26543" y="53594"/>
                  </a:cubicBezTo>
                  <a:cubicBezTo>
                    <a:pt x="32131" y="58801"/>
                    <a:pt x="37719" y="60833"/>
                    <a:pt x="43180" y="60833"/>
                  </a:cubicBezTo>
                  <a:cubicBezTo>
                    <a:pt x="63119" y="60833"/>
                    <a:pt x="79629" y="32131"/>
                    <a:pt x="79629" y="32131"/>
                  </a:cubicBezTo>
                  <a:cubicBezTo>
                    <a:pt x="79629" y="32131"/>
                    <a:pt x="86487" y="0"/>
                    <a:pt x="57531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54" name="Group 254"/>
          <p:cNvGrpSpPr/>
          <p:nvPr/>
        </p:nvGrpSpPr>
        <p:grpSpPr>
          <a:xfrm>
            <a:off x="8086960" y="1340554"/>
            <a:ext cx="285845" cy="104395"/>
            <a:chOff x="0" y="0"/>
            <a:chExt cx="381126" cy="139193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381000" cy="139192"/>
            </a:xfrm>
            <a:custGeom>
              <a:avLst/>
              <a:gdLst/>
              <a:ahLst/>
              <a:cxnLst/>
              <a:rect l="l" t="t" r="r" b="b"/>
              <a:pathLst>
                <a:path w="381000" h="139192">
                  <a:moveTo>
                    <a:pt x="354457" y="0"/>
                  </a:moveTo>
                  <a:lnTo>
                    <a:pt x="0" y="7620"/>
                  </a:lnTo>
                  <a:lnTo>
                    <a:pt x="346075" y="139192"/>
                  </a:lnTo>
                  <a:cubicBezTo>
                    <a:pt x="346075" y="139192"/>
                    <a:pt x="374904" y="108966"/>
                    <a:pt x="377952" y="59944"/>
                  </a:cubicBezTo>
                  <a:cubicBezTo>
                    <a:pt x="381000" y="10922"/>
                    <a:pt x="354457" y="0"/>
                    <a:pt x="354457" y="0"/>
                  </a:cubicBez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256" name="Group 256"/>
          <p:cNvGrpSpPr/>
          <p:nvPr/>
        </p:nvGrpSpPr>
        <p:grpSpPr>
          <a:xfrm>
            <a:off x="8406028" y="1079992"/>
            <a:ext cx="506254" cy="108870"/>
            <a:chOff x="0" y="0"/>
            <a:chExt cx="675005" cy="145160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675005" cy="145161"/>
            </a:xfrm>
            <a:custGeom>
              <a:avLst/>
              <a:gdLst/>
              <a:ahLst/>
              <a:cxnLst/>
              <a:rect l="l" t="t" r="r" b="b"/>
              <a:pathLst>
                <a:path w="675005" h="145161">
                  <a:moveTo>
                    <a:pt x="426466" y="0"/>
                  </a:moveTo>
                  <a:cubicBezTo>
                    <a:pt x="401066" y="0"/>
                    <a:pt x="373761" y="1016"/>
                    <a:pt x="344297" y="3302"/>
                  </a:cubicBezTo>
                  <a:cubicBezTo>
                    <a:pt x="118110" y="21082"/>
                    <a:pt x="0" y="145161"/>
                    <a:pt x="0" y="145161"/>
                  </a:cubicBezTo>
                  <a:cubicBezTo>
                    <a:pt x="43434" y="120269"/>
                    <a:pt x="224663" y="91567"/>
                    <a:pt x="383413" y="91567"/>
                  </a:cubicBezTo>
                  <a:cubicBezTo>
                    <a:pt x="393446" y="91567"/>
                    <a:pt x="403352" y="91694"/>
                    <a:pt x="413131" y="91948"/>
                  </a:cubicBezTo>
                  <a:cubicBezTo>
                    <a:pt x="421005" y="92202"/>
                    <a:pt x="428752" y="92202"/>
                    <a:pt x="436245" y="92202"/>
                  </a:cubicBezTo>
                  <a:cubicBezTo>
                    <a:pt x="587375" y="92202"/>
                    <a:pt x="674878" y="56261"/>
                    <a:pt x="674878" y="50673"/>
                  </a:cubicBezTo>
                  <a:cubicBezTo>
                    <a:pt x="675005" y="45339"/>
                    <a:pt x="596011" y="0"/>
                    <a:pt x="426466" y="0"/>
                  </a:cubicBezTo>
                  <a:close/>
                </a:path>
              </a:pathLst>
            </a:custGeom>
            <a:solidFill>
              <a:srgbClr val="EF4B64"/>
            </a:solidFill>
          </p:spPr>
        </p:sp>
      </p:grpSp>
      <p:grpSp>
        <p:nvGrpSpPr>
          <p:cNvPr id="258" name="Group 258"/>
          <p:cNvGrpSpPr/>
          <p:nvPr/>
        </p:nvGrpSpPr>
        <p:grpSpPr>
          <a:xfrm>
            <a:off x="8507181" y="1163160"/>
            <a:ext cx="294418" cy="68580"/>
            <a:chOff x="0" y="0"/>
            <a:chExt cx="392557" cy="91440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392557" cy="91440"/>
            </a:xfrm>
            <a:custGeom>
              <a:avLst/>
              <a:gdLst/>
              <a:ahLst/>
              <a:cxnLst/>
              <a:rect l="l" t="t" r="r" b="b"/>
              <a:pathLst>
                <a:path w="392557" h="91440">
                  <a:moveTo>
                    <a:pt x="0" y="0"/>
                  </a:moveTo>
                  <a:cubicBezTo>
                    <a:pt x="0" y="0"/>
                    <a:pt x="138684" y="87249"/>
                    <a:pt x="219329" y="91059"/>
                  </a:cubicBezTo>
                  <a:cubicBezTo>
                    <a:pt x="224663" y="91313"/>
                    <a:pt x="230251" y="91440"/>
                    <a:pt x="235712" y="91440"/>
                  </a:cubicBezTo>
                  <a:cubicBezTo>
                    <a:pt x="312039" y="91440"/>
                    <a:pt x="392557" y="67564"/>
                    <a:pt x="392557" y="67564"/>
                  </a:cubicBezTo>
                  <a:cubicBezTo>
                    <a:pt x="392557" y="67564"/>
                    <a:pt x="309880" y="53848"/>
                    <a:pt x="221361" y="34290"/>
                  </a:cubicBezTo>
                  <a:cubicBezTo>
                    <a:pt x="132842" y="1473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4B64"/>
            </a:solidFill>
          </p:spPr>
        </p:sp>
      </p:grpSp>
      <p:grpSp>
        <p:nvGrpSpPr>
          <p:cNvPr id="260" name="Group 260"/>
          <p:cNvGrpSpPr/>
          <p:nvPr/>
        </p:nvGrpSpPr>
        <p:grpSpPr>
          <a:xfrm>
            <a:off x="9195726" y="1105447"/>
            <a:ext cx="334614" cy="226219"/>
            <a:chOff x="0" y="0"/>
            <a:chExt cx="446152" cy="301625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446151" cy="301625"/>
            </a:xfrm>
            <a:custGeom>
              <a:avLst/>
              <a:gdLst/>
              <a:ahLst/>
              <a:cxnLst/>
              <a:rect l="l" t="t" r="r" b="b"/>
              <a:pathLst>
                <a:path w="446151" h="301625">
                  <a:moveTo>
                    <a:pt x="210820" y="0"/>
                  </a:moveTo>
                  <a:cubicBezTo>
                    <a:pt x="207645" y="0"/>
                    <a:pt x="203581" y="635"/>
                    <a:pt x="198247" y="2032"/>
                  </a:cubicBezTo>
                  <a:cubicBezTo>
                    <a:pt x="119761" y="22733"/>
                    <a:pt x="0" y="221742"/>
                    <a:pt x="0" y="221742"/>
                  </a:cubicBezTo>
                  <a:lnTo>
                    <a:pt x="369570" y="301625"/>
                  </a:lnTo>
                  <a:cubicBezTo>
                    <a:pt x="369570" y="301625"/>
                    <a:pt x="392303" y="256286"/>
                    <a:pt x="322072" y="200406"/>
                  </a:cubicBezTo>
                  <a:cubicBezTo>
                    <a:pt x="290068" y="174879"/>
                    <a:pt x="236347" y="168021"/>
                    <a:pt x="187452" y="168021"/>
                  </a:cubicBezTo>
                  <a:cubicBezTo>
                    <a:pt x="129540" y="168021"/>
                    <a:pt x="78486" y="177800"/>
                    <a:pt x="78486" y="177800"/>
                  </a:cubicBezTo>
                  <a:cubicBezTo>
                    <a:pt x="78486" y="177800"/>
                    <a:pt x="208407" y="142621"/>
                    <a:pt x="297434" y="122936"/>
                  </a:cubicBezTo>
                  <a:cubicBezTo>
                    <a:pt x="386080" y="103124"/>
                    <a:pt x="443992" y="64135"/>
                    <a:pt x="443992" y="64135"/>
                  </a:cubicBezTo>
                  <a:cubicBezTo>
                    <a:pt x="443992" y="64135"/>
                    <a:pt x="446151" y="47498"/>
                    <a:pt x="353060" y="38608"/>
                  </a:cubicBezTo>
                  <a:cubicBezTo>
                    <a:pt x="348869" y="38227"/>
                    <a:pt x="344424" y="38100"/>
                    <a:pt x="339979" y="38100"/>
                  </a:cubicBezTo>
                  <a:cubicBezTo>
                    <a:pt x="245745" y="38100"/>
                    <a:pt x="99060" y="122809"/>
                    <a:pt x="99060" y="122809"/>
                  </a:cubicBezTo>
                  <a:cubicBezTo>
                    <a:pt x="99060" y="122809"/>
                    <a:pt x="253365" y="0"/>
                    <a:pt x="210820" y="0"/>
                  </a:cubicBezTo>
                  <a:close/>
                </a:path>
              </a:pathLst>
            </a:custGeom>
            <a:solidFill>
              <a:srgbClr val="EF4B64"/>
            </a:solidFill>
          </p:spPr>
        </p:sp>
      </p:grpSp>
      <p:grpSp>
        <p:nvGrpSpPr>
          <p:cNvPr id="262" name="Group 262"/>
          <p:cNvGrpSpPr/>
          <p:nvPr/>
        </p:nvGrpSpPr>
        <p:grpSpPr>
          <a:xfrm>
            <a:off x="8960578" y="1848033"/>
            <a:ext cx="270225" cy="102394"/>
            <a:chOff x="0" y="0"/>
            <a:chExt cx="360299" cy="136525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360299" cy="136525"/>
            </a:xfrm>
            <a:custGeom>
              <a:avLst/>
              <a:gdLst/>
              <a:ahLst/>
              <a:cxnLst/>
              <a:rect l="l" t="t" r="r" b="b"/>
              <a:pathLst>
                <a:path w="360299" h="136525">
                  <a:moveTo>
                    <a:pt x="26924" y="0"/>
                  </a:moveTo>
                  <a:cubicBezTo>
                    <a:pt x="0" y="14351"/>
                    <a:pt x="22733" y="80772"/>
                    <a:pt x="95250" y="101346"/>
                  </a:cubicBezTo>
                  <a:cubicBezTo>
                    <a:pt x="123063" y="109347"/>
                    <a:pt x="161925" y="111887"/>
                    <a:pt x="199009" y="111887"/>
                  </a:cubicBezTo>
                  <a:cubicBezTo>
                    <a:pt x="258318" y="111887"/>
                    <a:pt x="313563" y="105537"/>
                    <a:pt x="313563" y="105537"/>
                  </a:cubicBezTo>
                  <a:lnTo>
                    <a:pt x="313563" y="136525"/>
                  </a:lnTo>
                  <a:lnTo>
                    <a:pt x="360299" y="57785"/>
                  </a:lnTo>
                  <a:cubicBezTo>
                    <a:pt x="360299" y="57785"/>
                    <a:pt x="329692" y="83947"/>
                    <a:pt x="248793" y="83947"/>
                  </a:cubicBezTo>
                  <a:cubicBezTo>
                    <a:pt x="233172" y="83947"/>
                    <a:pt x="215646" y="83058"/>
                    <a:pt x="196215" y="80645"/>
                  </a:cubicBezTo>
                  <a:cubicBezTo>
                    <a:pt x="75692" y="66167"/>
                    <a:pt x="26924" y="0"/>
                    <a:pt x="26924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64" name="Group 264"/>
          <p:cNvGrpSpPr/>
          <p:nvPr/>
        </p:nvGrpSpPr>
        <p:grpSpPr>
          <a:xfrm>
            <a:off x="8939379" y="1913299"/>
            <a:ext cx="170212" cy="66675"/>
            <a:chOff x="0" y="0"/>
            <a:chExt cx="226949" cy="88900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226949" cy="88900"/>
            </a:xfrm>
            <a:custGeom>
              <a:avLst/>
              <a:gdLst/>
              <a:ahLst/>
              <a:cxnLst/>
              <a:rect l="l" t="t" r="r" b="b"/>
              <a:pathLst>
                <a:path w="226949" h="88900">
                  <a:moveTo>
                    <a:pt x="1270" y="0"/>
                  </a:moveTo>
                  <a:cubicBezTo>
                    <a:pt x="0" y="63373"/>
                    <a:pt x="64389" y="75946"/>
                    <a:pt x="116205" y="75946"/>
                  </a:cubicBezTo>
                  <a:cubicBezTo>
                    <a:pt x="150749" y="75946"/>
                    <a:pt x="179578" y="70358"/>
                    <a:pt x="179578" y="70358"/>
                  </a:cubicBezTo>
                  <a:lnTo>
                    <a:pt x="177419" y="88900"/>
                  </a:lnTo>
                  <a:lnTo>
                    <a:pt x="226949" y="51562"/>
                  </a:lnTo>
                  <a:lnTo>
                    <a:pt x="140208" y="49530"/>
                  </a:lnTo>
                  <a:cubicBezTo>
                    <a:pt x="53086" y="47498"/>
                    <a:pt x="1397" y="0"/>
                    <a:pt x="1270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66" name="Group 266"/>
          <p:cNvGrpSpPr/>
          <p:nvPr/>
        </p:nvGrpSpPr>
        <p:grpSpPr>
          <a:xfrm>
            <a:off x="8415125" y="1275706"/>
            <a:ext cx="77153" cy="50958"/>
            <a:chOff x="0" y="0"/>
            <a:chExt cx="102871" cy="67944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102870" cy="67945"/>
            </a:xfrm>
            <a:custGeom>
              <a:avLst/>
              <a:gdLst/>
              <a:ahLst/>
              <a:cxnLst/>
              <a:rect l="l" t="t" r="r" b="b"/>
              <a:pathLst>
                <a:path w="102870" h="67945">
                  <a:moveTo>
                    <a:pt x="44577" y="0"/>
                  </a:moveTo>
                  <a:cubicBezTo>
                    <a:pt x="43434" y="0"/>
                    <a:pt x="41910" y="0"/>
                    <a:pt x="40640" y="127"/>
                  </a:cubicBezTo>
                  <a:cubicBezTo>
                    <a:pt x="0" y="3175"/>
                    <a:pt x="381" y="42418"/>
                    <a:pt x="508" y="44323"/>
                  </a:cubicBezTo>
                  <a:cubicBezTo>
                    <a:pt x="4699" y="32131"/>
                    <a:pt x="14859" y="21717"/>
                    <a:pt x="29591" y="20828"/>
                  </a:cubicBezTo>
                  <a:lnTo>
                    <a:pt x="32639" y="20828"/>
                  </a:lnTo>
                  <a:cubicBezTo>
                    <a:pt x="64389" y="20828"/>
                    <a:pt x="69850" y="55499"/>
                    <a:pt x="69850" y="55499"/>
                  </a:cubicBezTo>
                  <a:cubicBezTo>
                    <a:pt x="69850" y="55499"/>
                    <a:pt x="67183" y="61341"/>
                    <a:pt x="61976" y="67945"/>
                  </a:cubicBezTo>
                  <a:cubicBezTo>
                    <a:pt x="67437" y="66294"/>
                    <a:pt x="72771" y="64008"/>
                    <a:pt x="76835" y="60960"/>
                  </a:cubicBezTo>
                  <a:cubicBezTo>
                    <a:pt x="102870" y="43307"/>
                    <a:pt x="83820" y="0"/>
                    <a:pt x="44577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68" name="Group 268"/>
          <p:cNvGrpSpPr/>
          <p:nvPr/>
        </p:nvGrpSpPr>
        <p:grpSpPr>
          <a:xfrm>
            <a:off x="8411286" y="1291313"/>
            <a:ext cx="56102" cy="37910"/>
            <a:chOff x="0" y="0"/>
            <a:chExt cx="74803" cy="50546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74803" cy="50546"/>
            </a:xfrm>
            <a:custGeom>
              <a:avLst/>
              <a:gdLst/>
              <a:ahLst/>
              <a:cxnLst/>
              <a:rect l="l" t="t" r="r" b="b"/>
              <a:pathLst>
                <a:path w="74803" h="50546">
                  <a:moveTo>
                    <a:pt x="34671" y="0"/>
                  </a:moveTo>
                  <a:cubicBezTo>
                    <a:pt x="19939" y="889"/>
                    <a:pt x="9906" y="11303"/>
                    <a:pt x="5715" y="23495"/>
                  </a:cubicBezTo>
                  <a:cubicBezTo>
                    <a:pt x="0" y="41275"/>
                    <a:pt x="20447" y="50546"/>
                    <a:pt x="43307" y="50546"/>
                  </a:cubicBezTo>
                  <a:cubicBezTo>
                    <a:pt x="51181" y="50546"/>
                    <a:pt x="59309" y="49403"/>
                    <a:pt x="66929" y="47117"/>
                  </a:cubicBezTo>
                  <a:cubicBezTo>
                    <a:pt x="72263" y="40513"/>
                    <a:pt x="74803" y="34671"/>
                    <a:pt x="74803" y="34671"/>
                  </a:cubicBezTo>
                  <a:cubicBezTo>
                    <a:pt x="74803" y="34671"/>
                    <a:pt x="69469" y="0"/>
                    <a:pt x="37719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270" name="Group 270"/>
          <p:cNvGrpSpPr/>
          <p:nvPr/>
        </p:nvGrpSpPr>
        <p:grpSpPr>
          <a:xfrm>
            <a:off x="8340470" y="1260641"/>
            <a:ext cx="77914" cy="41719"/>
            <a:chOff x="0" y="0"/>
            <a:chExt cx="103886" cy="55626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103886" cy="55626"/>
            </a:xfrm>
            <a:custGeom>
              <a:avLst/>
              <a:gdLst/>
              <a:ahLst/>
              <a:cxnLst/>
              <a:rect l="l" t="t" r="r" b="b"/>
              <a:pathLst>
                <a:path w="103886" h="55626">
                  <a:moveTo>
                    <a:pt x="58039" y="0"/>
                  </a:moveTo>
                  <a:cubicBezTo>
                    <a:pt x="31496" y="0"/>
                    <a:pt x="0" y="22606"/>
                    <a:pt x="11176" y="40894"/>
                  </a:cubicBezTo>
                  <a:cubicBezTo>
                    <a:pt x="17907" y="28829"/>
                    <a:pt x="33655" y="20320"/>
                    <a:pt x="49403" y="20320"/>
                  </a:cubicBezTo>
                  <a:cubicBezTo>
                    <a:pt x="78359" y="20320"/>
                    <a:pt x="71374" y="52451"/>
                    <a:pt x="71374" y="52451"/>
                  </a:cubicBezTo>
                  <a:cubicBezTo>
                    <a:pt x="71374" y="52451"/>
                    <a:pt x="70612" y="53721"/>
                    <a:pt x="69215" y="55626"/>
                  </a:cubicBezTo>
                  <a:cubicBezTo>
                    <a:pt x="69977" y="55118"/>
                    <a:pt x="103886" y="23749"/>
                    <a:pt x="77978" y="5715"/>
                  </a:cubicBezTo>
                  <a:cubicBezTo>
                    <a:pt x="72390" y="1778"/>
                    <a:pt x="65278" y="0"/>
                    <a:pt x="58039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72" name="Group 272"/>
          <p:cNvGrpSpPr/>
          <p:nvPr/>
        </p:nvGrpSpPr>
        <p:grpSpPr>
          <a:xfrm>
            <a:off x="8348858" y="1275831"/>
            <a:ext cx="50387" cy="27623"/>
            <a:chOff x="0" y="0"/>
            <a:chExt cx="67183" cy="36830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67183" cy="36830"/>
            </a:xfrm>
            <a:custGeom>
              <a:avLst/>
              <a:gdLst/>
              <a:ahLst/>
              <a:cxnLst/>
              <a:rect l="l" t="t" r="r" b="b"/>
              <a:pathLst>
                <a:path w="67183" h="36830">
                  <a:moveTo>
                    <a:pt x="38227" y="0"/>
                  </a:moveTo>
                  <a:cubicBezTo>
                    <a:pt x="22479" y="0"/>
                    <a:pt x="6731" y="8509"/>
                    <a:pt x="0" y="20701"/>
                  </a:cubicBezTo>
                  <a:cubicBezTo>
                    <a:pt x="8382" y="34163"/>
                    <a:pt x="26670" y="36830"/>
                    <a:pt x="40513" y="36830"/>
                  </a:cubicBezTo>
                  <a:cubicBezTo>
                    <a:pt x="50546" y="36830"/>
                    <a:pt x="58039" y="35306"/>
                    <a:pt x="58039" y="35306"/>
                  </a:cubicBezTo>
                  <a:cubicBezTo>
                    <a:pt x="59436" y="33401"/>
                    <a:pt x="60198" y="32131"/>
                    <a:pt x="60198" y="32131"/>
                  </a:cubicBezTo>
                  <a:cubicBezTo>
                    <a:pt x="60198" y="32131"/>
                    <a:pt x="67183" y="0"/>
                    <a:pt x="38227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274" name="Group 274"/>
          <p:cNvGrpSpPr/>
          <p:nvPr/>
        </p:nvGrpSpPr>
        <p:grpSpPr>
          <a:xfrm>
            <a:off x="8406028" y="1148554"/>
            <a:ext cx="345758" cy="40386"/>
            <a:chOff x="0" y="0"/>
            <a:chExt cx="461010" cy="53848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461010" cy="53848"/>
            </a:xfrm>
            <a:custGeom>
              <a:avLst/>
              <a:gdLst/>
              <a:ahLst/>
              <a:cxnLst/>
              <a:rect l="l" t="t" r="r" b="b"/>
              <a:pathLst>
                <a:path w="461010" h="53848">
                  <a:moveTo>
                    <a:pt x="383921" y="0"/>
                  </a:moveTo>
                  <a:cubicBezTo>
                    <a:pt x="349631" y="0"/>
                    <a:pt x="314452" y="1270"/>
                    <a:pt x="279781" y="3556"/>
                  </a:cubicBezTo>
                  <a:cubicBezTo>
                    <a:pt x="338836" y="3429"/>
                    <a:pt x="408813" y="3810"/>
                    <a:pt x="461010" y="508"/>
                  </a:cubicBezTo>
                  <a:cubicBezTo>
                    <a:pt x="453009" y="635"/>
                    <a:pt x="444754" y="635"/>
                    <a:pt x="436245" y="635"/>
                  </a:cubicBezTo>
                  <a:cubicBezTo>
                    <a:pt x="428752" y="635"/>
                    <a:pt x="421132" y="635"/>
                    <a:pt x="413258" y="508"/>
                  </a:cubicBezTo>
                  <a:cubicBezTo>
                    <a:pt x="403479" y="254"/>
                    <a:pt x="393700" y="0"/>
                    <a:pt x="383921" y="0"/>
                  </a:cubicBezTo>
                  <a:close/>
                  <a:moveTo>
                    <a:pt x="99187" y="25654"/>
                  </a:moveTo>
                  <a:cubicBezTo>
                    <a:pt x="52197" y="34544"/>
                    <a:pt x="16510" y="44323"/>
                    <a:pt x="0" y="53848"/>
                  </a:cubicBezTo>
                  <a:cubicBezTo>
                    <a:pt x="0" y="53848"/>
                    <a:pt x="51054" y="38862"/>
                    <a:pt x="99060" y="25654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276" name="Group 276"/>
          <p:cNvGrpSpPr/>
          <p:nvPr/>
        </p:nvGrpSpPr>
        <p:grpSpPr>
          <a:xfrm>
            <a:off x="8406028" y="1103319"/>
            <a:ext cx="494157" cy="85629"/>
            <a:chOff x="0" y="0"/>
            <a:chExt cx="658876" cy="114172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658876" cy="114173"/>
            </a:xfrm>
            <a:custGeom>
              <a:avLst/>
              <a:gdLst/>
              <a:ahLst/>
              <a:cxnLst/>
              <a:rect l="l" t="t" r="r" b="b"/>
              <a:pathLst>
                <a:path w="658876" h="114173">
                  <a:moveTo>
                    <a:pt x="375158" y="0"/>
                  </a:moveTo>
                  <a:lnTo>
                    <a:pt x="351663" y="36449"/>
                  </a:lnTo>
                  <a:lnTo>
                    <a:pt x="342900" y="17399"/>
                  </a:lnTo>
                  <a:cubicBezTo>
                    <a:pt x="342900" y="17399"/>
                    <a:pt x="342011" y="17018"/>
                    <a:pt x="337820" y="17018"/>
                  </a:cubicBezTo>
                  <a:cubicBezTo>
                    <a:pt x="327787" y="17018"/>
                    <a:pt x="298450" y="18796"/>
                    <a:pt x="215773" y="31242"/>
                  </a:cubicBezTo>
                  <a:cubicBezTo>
                    <a:pt x="100076" y="48641"/>
                    <a:pt x="0" y="114173"/>
                    <a:pt x="0" y="114173"/>
                  </a:cubicBezTo>
                  <a:cubicBezTo>
                    <a:pt x="16383" y="104648"/>
                    <a:pt x="52197" y="94869"/>
                    <a:pt x="99060" y="85979"/>
                  </a:cubicBezTo>
                  <a:cubicBezTo>
                    <a:pt x="128905" y="77978"/>
                    <a:pt x="157480" y="70612"/>
                    <a:pt x="172339" y="67945"/>
                  </a:cubicBezTo>
                  <a:cubicBezTo>
                    <a:pt x="189484" y="64770"/>
                    <a:pt x="230886" y="64135"/>
                    <a:pt x="279781" y="63881"/>
                  </a:cubicBezTo>
                  <a:cubicBezTo>
                    <a:pt x="314452" y="61595"/>
                    <a:pt x="349631" y="60325"/>
                    <a:pt x="383921" y="60325"/>
                  </a:cubicBezTo>
                  <a:cubicBezTo>
                    <a:pt x="393827" y="60325"/>
                    <a:pt x="403606" y="60452"/>
                    <a:pt x="413258" y="60706"/>
                  </a:cubicBezTo>
                  <a:cubicBezTo>
                    <a:pt x="421132" y="60833"/>
                    <a:pt x="428752" y="60833"/>
                    <a:pt x="436245" y="60833"/>
                  </a:cubicBezTo>
                  <a:cubicBezTo>
                    <a:pt x="444754" y="60833"/>
                    <a:pt x="453136" y="60833"/>
                    <a:pt x="461010" y="60706"/>
                  </a:cubicBezTo>
                  <a:lnTo>
                    <a:pt x="461137" y="60706"/>
                  </a:lnTo>
                  <a:cubicBezTo>
                    <a:pt x="556895" y="54229"/>
                    <a:pt x="658876" y="28321"/>
                    <a:pt x="658876" y="28321"/>
                  </a:cubicBezTo>
                  <a:cubicBezTo>
                    <a:pt x="658876" y="28321"/>
                    <a:pt x="606679" y="27813"/>
                    <a:pt x="564896" y="22479"/>
                  </a:cubicBezTo>
                  <a:cubicBezTo>
                    <a:pt x="523113" y="17399"/>
                    <a:pt x="444754" y="11176"/>
                    <a:pt x="444754" y="11176"/>
                  </a:cubicBezTo>
                  <a:lnTo>
                    <a:pt x="416941" y="41402"/>
                  </a:lnTo>
                  <a:lnTo>
                    <a:pt x="433451" y="6858"/>
                  </a:lnTo>
                  <a:lnTo>
                    <a:pt x="375158" y="0"/>
                  </a:lnTo>
                  <a:close/>
                </a:path>
              </a:pathLst>
            </a:custGeom>
            <a:solidFill>
              <a:srgbClr val="DC3C53"/>
            </a:solidFill>
          </p:spPr>
        </p:sp>
      </p:grpSp>
      <p:grpSp>
        <p:nvGrpSpPr>
          <p:cNvPr id="278" name="Group 278"/>
          <p:cNvGrpSpPr/>
          <p:nvPr/>
        </p:nvGrpSpPr>
        <p:grpSpPr>
          <a:xfrm>
            <a:off x="8086960" y="1346188"/>
            <a:ext cx="176022" cy="79533"/>
            <a:chOff x="0" y="0"/>
            <a:chExt cx="234696" cy="106044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234696" cy="106045"/>
            </a:xfrm>
            <a:custGeom>
              <a:avLst/>
              <a:gdLst/>
              <a:ahLst/>
              <a:cxnLst/>
              <a:rect l="l" t="t" r="r" b="b"/>
              <a:pathLst>
                <a:path w="234696" h="106045">
                  <a:moveTo>
                    <a:pt x="0" y="0"/>
                  </a:moveTo>
                  <a:lnTo>
                    <a:pt x="232791" y="106045"/>
                  </a:lnTo>
                  <a:cubicBezTo>
                    <a:pt x="233426" y="100584"/>
                    <a:pt x="233934" y="95123"/>
                    <a:pt x="234696" y="894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280" name="Group 280"/>
          <p:cNvGrpSpPr/>
          <p:nvPr/>
        </p:nvGrpSpPr>
        <p:grpSpPr>
          <a:xfrm>
            <a:off x="8261600" y="1392759"/>
            <a:ext cx="125444" cy="89059"/>
            <a:chOff x="0" y="0"/>
            <a:chExt cx="167258" cy="118745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167259" cy="118745"/>
            </a:xfrm>
            <a:custGeom>
              <a:avLst/>
              <a:gdLst/>
              <a:ahLst/>
              <a:cxnLst/>
              <a:rect l="l" t="t" r="r" b="b"/>
              <a:pathLst>
                <a:path w="167259" h="118745">
                  <a:moveTo>
                    <a:pt x="144145" y="0"/>
                  </a:moveTo>
                  <a:cubicBezTo>
                    <a:pt x="138049" y="43307"/>
                    <a:pt x="113157" y="69596"/>
                    <a:pt x="113157" y="69596"/>
                  </a:cubicBezTo>
                  <a:lnTo>
                    <a:pt x="1905" y="27305"/>
                  </a:lnTo>
                  <a:cubicBezTo>
                    <a:pt x="1143" y="32893"/>
                    <a:pt x="635" y="38354"/>
                    <a:pt x="0" y="43942"/>
                  </a:cubicBezTo>
                  <a:lnTo>
                    <a:pt x="76835" y="78867"/>
                  </a:lnTo>
                  <a:cubicBezTo>
                    <a:pt x="76835" y="78867"/>
                    <a:pt x="88138" y="114046"/>
                    <a:pt x="103759" y="118237"/>
                  </a:cubicBezTo>
                  <a:cubicBezTo>
                    <a:pt x="105283" y="118618"/>
                    <a:pt x="106553" y="118745"/>
                    <a:pt x="108077" y="118745"/>
                  </a:cubicBezTo>
                  <a:cubicBezTo>
                    <a:pt x="120269" y="118745"/>
                    <a:pt x="125603" y="101981"/>
                    <a:pt x="145542" y="69596"/>
                  </a:cubicBezTo>
                  <a:cubicBezTo>
                    <a:pt x="167259" y="34417"/>
                    <a:pt x="144907" y="1143"/>
                    <a:pt x="144145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82" name="Group 282"/>
          <p:cNvGrpSpPr/>
          <p:nvPr/>
        </p:nvGrpSpPr>
        <p:grpSpPr>
          <a:xfrm>
            <a:off x="8086960" y="1346188"/>
            <a:ext cx="282798" cy="98774"/>
            <a:chOff x="0" y="0"/>
            <a:chExt cx="377063" cy="131699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377063" cy="131699"/>
            </a:xfrm>
            <a:custGeom>
              <a:avLst/>
              <a:gdLst/>
              <a:ahLst/>
              <a:cxnLst/>
              <a:rect l="l" t="t" r="r" b="b"/>
              <a:pathLst>
                <a:path w="377063" h="131699">
                  <a:moveTo>
                    <a:pt x="0" y="0"/>
                  </a:moveTo>
                  <a:lnTo>
                    <a:pt x="234823" y="89408"/>
                  </a:lnTo>
                  <a:lnTo>
                    <a:pt x="346075" y="131699"/>
                  </a:lnTo>
                  <a:cubicBezTo>
                    <a:pt x="346075" y="131699"/>
                    <a:pt x="370967" y="105410"/>
                    <a:pt x="377063" y="621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284" name="Group 284"/>
          <p:cNvGrpSpPr/>
          <p:nvPr/>
        </p:nvGrpSpPr>
        <p:grpSpPr>
          <a:xfrm>
            <a:off x="8963749" y="1218661"/>
            <a:ext cx="154114" cy="166211"/>
            <a:chOff x="0" y="0"/>
            <a:chExt cx="205486" cy="221615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205486" cy="221615"/>
            </a:xfrm>
            <a:custGeom>
              <a:avLst/>
              <a:gdLst/>
              <a:ahLst/>
              <a:cxnLst/>
              <a:rect l="l" t="t" r="r" b="b"/>
              <a:pathLst>
                <a:path w="205486" h="221615">
                  <a:moveTo>
                    <a:pt x="176149" y="0"/>
                  </a:moveTo>
                  <a:cubicBezTo>
                    <a:pt x="174752" y="3175"/>
                    <a:pt x="173736" y="6350"/>
                    <a:pt x="172339" y="9779"/>
                  </a:cubicBezTo>
                  <a:cubicBezTo>
                    <a:pt x="173736" y="6604"/>
                    <a:pt x="175006" y="3429"/>
                    <a:pt x="176149" y="0"/>
                  </a:cubicBezTo>
                  <a:close/>
                  <a:moveTo>
                    <a:pt x="26289" y="147447"/>
                  </a:moveTo>
                  <a:lnTo>
                    <a:pt x="0" y="157734"/>
                  </a:lnTo>
                  <a:cubicBezTo>
                    <a:pt x="0" y="157734"/>
                    <a:pt x="11557" y="157226"/>
                    <a:pt x="28829" y="157226"/>
                  </a:cubicBezTo>
                  <a:cubicBezTo>
                    <a:pt x="40386" y="157226"/>
                    <a:pt x="54483" y="157353"/>
                    <a:pt x="69469" y="158115"/>
                  </a:cubicBezTo>
                  <a:cubicBezTo>
                    <a:pt x="42418" y="152273"/>
                    <a:pt x="26543" y="147320"/>
                    <a:pt x="26289" y="147320"/>
                  </a:cubicBezTo>
                  <a:close/>
                  <a:moveTo>
                    <a:pt x="205486" y="195580"/>
                  </a:moveTo>
                  <a:lnTo>
                    <a:pt x="178816" y="221234"/>
                  </a:lnTo>
                  <a:lnTo>
                    <a:pt x="178816" y="221615"/>
                  </a:lnTo>
                  <a:cubicBezTo>
                    <a:pt x="188087" y="212852"/>
                    <a:pt x="196977" y="204216"/>
                    <a:pt x="205486" y="195580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286" name="Group 286"/>
          <p:cNvGrpSpPr/>
          <p:nvPr/>
        </p:nvGrpSpPr>
        <p:grpSpPr>
          <a:xfrm>
            <a:off x="8702978" y="1365217"/>
            <a:ext cx="445103" cy="378238"/>
            <a:chOff x="0" y="0"/>
            <a:chExt cx="593471" cy="504317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593471" cy="504317"/>
            </a:xfrm>
            <a:custGeom>
              <a:avLst/>
              <a:gdLst/>
              <a:ahLst/>
              <a:cxnLst/>
              <a:rect l="l" t="t" r="r" b="b"/>
              <a:pathLst>
                <a:path w="593471" h="504317">
                  <a:moveTo>
                    <a:pt x="553085" y="0"/>
                  </a:moveTo>
                  <a:cubicBezTo>
                    <a:pt x="544576" y="8636"/>
                    <a:pt x="535686" y="17399"/>
                    <a:pt x="526415" y="26035"/>
                  </a:cubicBezTo>
                  <a:cubicBezTo>
                    <a:pt x="533781" y="111125"/>
                    <a:pt x="489712" y="287147"/>
                    <a:pt x="296291" y="322961"/>
                  </a:cubicBezTo>
                  <a:cubicBezTo>
                    <a:pt x="296291" y="322961"/>
                    <a:pt x="305181" y="324358"/>
                    <a:pt x="320167" y="324358"/>
                  </a:cubicBezTo>
                  <a:cubicBezTo>
                    <a:pt x="339598" y="324358"/>
                    <a:pt x="369570" y="321818"/>
                    <a:pt x="402463" y="310134"/>
                  </a:cubicBezTo>
                  <a:cubicBezTo>
                    <a:pt x="452755" y="292100"/>
                    <a:pt x="470535" y="289941"/>
                    <a:pt x="474345" y="289560"/>
                  </a:cubicBezTo>
                  <a:lnTo>
                    <a:pt x="398780" y="289560"/>
                  </a:lnTo>
                  <a:cubicBezTo>
                    <a:pt x="399542" y="289560"/>
                    <a:pt x="469773" y="289179"/>
                    <a:pt x="531622" y="180594"/>
                  </a:cubicBezTo>
                  <a:cubicBezTo>
                    <a:pt x="593471" y="72263"/>
                    <a:pt x="553720" y="1016"/>
                    <a:pt x="553085" y="0"/>
                  </a:cubicBezTo>
                  <a:close/>
                  <a:moveTo>
                    <a:pt x="0" y="277495"/>
                  </a:moveTo>
                  <a:cubicBezTo>
                    <a:pt x="762" y="284099"/>
                    <a:pt x="24384" y="487680"/>
                    <a:pt x="177800" y="503047"/>
                  </a:cubicBezTo>
                  <a:cubicBezTo>
                    <a:pt x="186690" y="503936"/>
                    <a:pt x="195326" y="504317"/>
                    <a:pt x="203835" y="504317"/>
                  </a:cubicBezTo>
                  <a:cubicBezTo>
                    <a:pt x="346837" y="504317"/>
                    <a:pt x="453263" y="388747"/>
                    <a:pt x="453263" y="388747"/>
                  </a:cubicBezTo>
                  <a:lnTo>
                    <a:pt x="515493" y="289687"/>
                  </a:lnTo>
                  <a:lnTo>
                    <a:pt x="474980" y="289687"/>
                  </a:lnTo>
                  <a:cubicBezTo>
                    <a:pt x="474091" y="292481"/>
                    <a:pt x="418592" y="432054"/>
                    <a:pt x="238760" y="457835"/>
                  </a:cubicBezTo>
                  <a:cubicBezTo>
                    <a:pt x="227711" y="459359"/>
                    <a:pt x="217170" y="460121"/>
                    <a:pt x="207010" y="460121"/>
                  </a:cubicBezTo>
                  <a:cubicBezTo>
                    <a:pt x="95758" y="460121"/>
                    <a:pt x="27432" y="371348"/>
                    <a:pt x="0" y="277622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88" name="Group 288"/>
          <p:cNvGrpSpPr/>
          <p:nvPr/>
        </p:nvGrpSpPr>
        <p:grpSpPr>
          <a:xfrm>
            <a:off x="8702978" y="1153812"/>
            <a:ext cx="414147" cy="556355"/>
            <a:chOff x="0" y="0"/>
            <a:chExt cx="552196" cy="741807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552196" cy="741807"/>
            </a:xfrm>
            <a:custGeom>
              <a:avLst/>
              <a:gdLst/>
              <a:ahLst/>
              <a:cxnLst/>
              <a:rect l="l" t="t" r="r" b="b"/>
              <a:pathLst>
                <a:path w="552196" h="741807">
                  <a:moveTo>
                    <a:pt x="531622" y="0"/>
                  </a:moveTo>
                  <a:cubicBezTo>
                    <a:pt x="531622" y="0"/>
                    <a:pt x="523621" y="57150"/>
                    <a:pt x="458597" y="116967"/>
                  </a:cubicBezTo>
                  <a:cubicBezTo>
                    <a:pt x="393700" y="176784"/>
                    <a:pt x="224536" y="249047"/>
                    <a:pt x="224536" y="249047"/>
                  </a:cubicBezTo>
                  <a:cubicBezTo>
                    <a:pt x="224536" y="249047"/>
                    <a:pt x="231775" y="248666"/>
                    <a:pt x="243459" y="248666"/>
                  </a:cubicBezTo>
                  <a:cubicBezTo>
                    <a:pt x="291592" y="248666"/>
                    <a:pt x="417322" y="255397"/>
                    <a:pt x="440309" y="324739"/>
                  </a:cubicBezTo>
                  <a:cubicBezTo>
                    <a:pt x="468884" y="410591"/>
                    <a:pt x="432562" y="504317"/>
                    <a:pt x="336296" y="514604"/>
                  </a:cubicBezTo>
                  <a:cubicBezTo>
                    <a:pt x="240284" y="525018"/>
                    <a:pt x="0" y="559181"/>
                    <a:pt x="0" y="559181"/>
                  </a:cubicBezTo>
                  <a:lnTo>
                    <a:pt x="0" y="559308"/>
                  </a:lnTo>
                  <a:cubicBezTo>
                    <a:pt x="27432" y="653161"/>
                    <a:pt x="95758" y="741807"/>
                    <a:pt x="207010" y="741807"/>
                  </a:cubicBezTo>
                  <a:cubicBezTo>
                    <a:pt x="217170" y="741807"/>
                    <a:pt x="227711" y="741045"/>
                    <a:pt x="238760" y="739521"/>
                  </a:cubicBezTo>
                  <a:cubicBezTo>
                    <a:pt x="418592" y="713867"/>
                    <a:pt x="474091" y="574294"/>
                    <a:pt x="474980" y="571500"/>
                  </a:cubicBezTo>
                  <a:lnTo>
                    <a:pt x="474218" y="571500"/>
                  </a:lnTo>
                  <a:cubicBezTo>
                    <a:pt x="470408" y="571881"/>
                    <a:pt x="452628" y="574167"/>
                    <a:pt x="402336" y="592074"/>
                  </a:cubicBezTo>
                  <a:cubicBezTo>
                    <a:pt x="369443" y="603758"/>
                    <a:pt x="339598" y="606298"/>
                    <a:pt x="320040" y="606298"/>
                  </a:cubicBezTo>
                  <a:cubicBezTo>
                    <a:pt x="305054" y="606298"/>
                    <a:pt x="296164" y="604901"/>
                    <a:pt x="296164" y="604901"/>
                  </a:cubicBezTo>
                  <a:cubicBezTo>
                    <a:pt x="489585" y="568960"/>
                    <a:pt x="533654" y="393065"/>
                    <a:pt x="526288" y="307975"/>
                  </a:cubicBezTo>
                  <a:lnTo>
                    <a:pt x="526288" y="307594"/>
                  </a:lnTo>
                  <a:lnTo>
                    <a:pt x="514731" y="318516"/>
                  </a:lnTo>
                  <a:cubicBezTo>
                    <a:pt x="514731" y="318516"/>
                    <a:pt x="546735" y="266319"/>
                    <a:pt x="481838" y="256540"/>
                  </a:cubicBezTo>
                  <a:cubicBezTo>
                    <a:pt x="456311" y="252730"/>
                    <a:pt x="434340" y="248412"/>
                    <a:pt x="416941" y="244602"/>
                  </a:cubicBezTo>
                  <a:cubicBezTo>
                    <a:pt x="401955" y="243840"/>
                    <a:pt x="387858" y="243713"/>
                    <a:pt x="376301" y="243713"/>
                  </a:cubicBezTo>
                  <a:cubicBezTo>
                    <a:pt x="359029" y="243713"/>
                    <a:pt x="347472" y="244221"/>
                    <a:pt x="347472" y="244221"/>
                  </a:cubicBezTo>
                  <a:lnTo>
                    <a:pt x="373761" y="233807"/>
                  </a:lnTo>
                  <a:cubicBezTo>
                    <a:pt x="373761" y="233807"/>
                    <a:pt x="486029" y="177292"/>
                    <a:pt x="519811" y="96266"/>
                  </a:cubicBezTo>
                  <a:cubicBezTo>
                    <a:pt x="521208" y="92837"/>
                    <a:pt x="522224" y="89662"/>
                    <a:pt x="523621" y="86487"/>
                  </a:cubicBezTo>
                  <a:lnTo>
                    <a:pt x="523621" y="86360"/>
                  </a:lnTo>
                  <a:cubicBezTo>
                    <a:pt x="552196" y="0"/>
                    <a:pt x="531622" y="0"/>
                    <a:pt x="531622" y="0"/>
                  </a:cubicBezTo>
                  <a:close/>
                </a:path>
              </a:pathLst>
            </a:custGeom>
            <a:solidFill>
              <a:srgbClr val="DC3C53"/>
            </a:solidFill>
          </p:spPr>
        </p:sp>
      </p:grpSp>
      <p:grpSp>
        <p:nvGrpSpPr>
          <p:cNvPr id="290" name="Group 290"/>
          <p:cNvGrpSpPr/>
          <p:nvPr/>
        </p:nvGrpSpPr>
        <p:grpSpPr>
          <a:xfrm>
            <a:off x="9195726" y="1271742"/>
            <a:ext cx="6477" cy="1429"/>
            <a:chOff x="0" y="0"/>
            <a:chExt cx="8636" cy="1906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8636" cy="1905"/>
            </a:xfrm>
            <a:custGeom>
              <a:avLst/>
              <a:gdLst/>
              <a:ahLst/>
              <a:cxnLst/>
              <a:rect l="l" t="t" r="r" b="b"/>
              <a:pathLst>
                <a:path w="8636" h="1905">
                  <a:moveTo>
                    <a:pt x="0" y="0"/>
                  </a:moveTo>
                  <a:lnTo>
                    <a:pt x="8636" y="1905"/>
                  </a:ln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92" name="Group 292"/>
          <p:cNvGrpSpPr/>
          <p:nvPr/>
        </p:nvGrpSpPr>
        <p:grpSpPr>
          <a:xfrm>
            <a:off x="9195726" y="1259097"/>
            <a:ext cx="276510" cy="72390"/>
            <a:chOff x="0" y="0"/>
            <a:chExt cx="368681" cy="96520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368681" cy="96520"/>
            </a:xfrm>
            <a:custGeom>
              <a:avLst/>
              <a:gdLst/>
              <a:ahLst/>
              <a:cxnLst/>
              <a:rect l="l" t="t" r="r" b="b"/>
              <a:pathLst>
                <a:path w="368681" h="96520">
                  <a:moveTo>
                    <a:pt x="206883" y="0"/>
                  </a:moveTo>
                  <a:cubicBezTo>
                    <a:pt x="117602" y="0"/>
                    <a:pt x="0" y="16891"/>
                    <a:pt x="0" y="16891"/>
                  </a:cubicBezTo>
                  <a:lnTo>
                    <a:pt x="8636" y="18796"/>
                  </a:lnTo>
                  <a:lnTo>
                    <a:pt x="368681" y="96520"/>
                  </a:lnTo>
                  <a:cubicBezTo>
                    <a:pt x="363347" y="79756"/>
                    <a:pt x="339598" y="16764"/>
                    <a:pt x="269748" y="4191"/>
                  </a:cubicBezTo>
                  <a:cubicBezTo>
                    <a:pt x="252730" y="1143"/>
                    <a:pt x="230759" y="0"/>
                    <a:pt x="206883" y="0"/>
                  </a:cubicBezTo>
                  <a:close/>
                </a:path>
              </a:pathLst>
            </a:custGeom>
            <a:solidFill>
              <a:srgbClr val="DC3C53"/>
            </a:solidFill>
          </p:spPr>
        </p:sp>
      </p:grpSp>
      <p:grpSp>
        <p:nvGrpSpPr>
          <p:cNvPr id="294" name="Group 294"/>
          <p:cNvGrpSpPr/>
          <p:nvPr/>
        </p:nvGrpSpPr>
        <p:grpSpPr>
          <a:xfrm>
            <a:off x="8290686" y="1668970"/>
            <a:ext cx="745521" cy="327755"/>
            <a:chOff x="0" y="0"/>
            <a:chExt cx="994028" cy="437006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994029" cy="437007"/>
            </a:xfrm>
            <a:custGeom>
              <a:avLst/>
              <a:gdLst/>
              <a:ahLst/>
              <a:cxnLst/>
              <a:rect l="l" t="t" r="r" b="b"/>
              <a:pathLst>
                <a:path w="994029" h="437007">
                  <a:moveTo>
                    <a:pt x="5715" y="0"/>
                  </a:moveTo>
                  <a:cubicBezTo>
                    <a:pt x="2159" y="2667"/>
                    <a:pt x="0" y="4064"/>
                    <a:pt x="0" y="4064"/>
                  </a:cubicBezTo>
                  <a:cubicBezTo>
                    <a:pt x="7747" y="17653"/>
                    <a:pt x="15748" y="30988"/>
                    <a:pt x="23876" y="44450"/>
                  </a:cubicBezTo>
                  <a:cubicBezTo>
                    <a:pt x="17272" y="29972"/>
                    <a:pt x="11176" y="14986"/>
                    <a:pt x="5715" y="0"/>
                  </a:cubicBezTo>
                  <a:close/>
                  <a:moveTo>
                    <a:pt x="994029" y="285369"/>
                  </a:moveTo>
                  <a:cubicBezTo>
                    <a:pt x="992251" y="287020"/>
                    <a:pt x="990219" y="288798"/>
                    <a:pt x="988314" y="290449"/>
                  </a:cubicBezTo>
                  <a:lnTo>
                    <a:pt x="988441" y="290449"/>
                  </a:lnTo>
                  <a:cubicBezTo>
                    <a:pt x="990346" y="288798"/>
                    <a:pt x="992124" y="287020"/>
                    <a:pt x="993902" y="285369"/>
                  </a:cubicBezTo>
                  <a:close/>
                  <a:moveTo>
                    <a:pt x="949452" y="322199"/>
                  </a:moveTo>
                  <a:cubicBezTo>
                    <a:pt x="935863" y="332486"/>
                    <a:pt x="921639" y="342392"/>
                    <a:pt x="907161" y="351663"/>
                  </a:cubicBezTo>
                  <a:cubicBezTo>
                    <a:pt x="908050" y="352298"/>
                    <a:pt x="908812" y="352679"/>
                    <a:pt x="909828" y="353060"/>
                  </a:cubicBezTo>
                  <a:cubicBezTo>
                    <a:pt x="924433" y="343408"/>
                    <a:pt x="938022" y="333375"/>
                    <a:pt x="950849" y="322961"/>
                  </a:cubicBezTo>
                  <a:cubicBezTo>
                    <a:pt x="950468" y="322834"/>
                    <a:pt x="950087" y="322453"/>
                    <a:pt x="949452" y="322199"/>
                  </a:cubicBezTo>
                  <a:close/>
                  <a:moveTo>
                    <a:pt x="879475" y="368554"/>
                  </a:moveTo>
                  <a:cubicBezTo>
                    <a:pt x="826770" y="399034"/>
                    <a:pt x="768223" y="423037"/>
                    <a:pt x="706374" y="437007"/>
                  </a:cubicBezTo>
                  <a:cubicBezTo>
                    <a:pt x="773176" y="424561"/>
                    <a:pt x="831469" y="400558"/>
                    <a:pt x="881507" y="370840"/>
                  </a:cubicBezTo>
                  <a:cubicBezTo>
                    <a:pt x="880745" y="370078"/>
                    <a:pt x="880237" y="369316"/>
                    <a:pt x="879475" y="368554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296" name="Group 296"/>
          <p:cNvGrpSpPr/>
          <p:nvPr/>
        </p:nvGrpSpPr>
        <p:grpSpPr>
          <a:xfrm>
            <a:off x="8294942" y="1620146"/>
            <a:ext cx="836962" cy="383572"/>
            <a:chOff x="0" y="0"/>
            <a:chExt cx="1115949" cy="511429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1115949" cy="511429"/>
            </a:xfrm>
            <a:custGeom>
              <a:avLst/>
              <a:gdLst/>
              <a:ahLst/>
              <a:cxnLst/>
              <a:rect l="l" t="t" r="r" b="b"/>
              <a:pathLst>
                <a:path w="1115949" h="511429">
                  <a:moveTo>
                    <a:pt x="195199" y="0"/>
                  </a:moveTo>
                  <a:cubicBezTo>
                    <a:pt x="102743" y="0"/>
                    <a:pt x="21971" y="50419"/>
                    <a:pt x="0" y="65151"/>
                  </a:cubicBezTo>
                  <a:cubicBezTo>
                    <a:pt x="5461" y="80010"/>
                    <a:pt x="11557" y="94996"/>
                    <a:pt x="18161" y="109601"/>
                  </a:cubicBezTo>
                  <a:cubicBezTo>
                    <a:pt x="139954" y="313690"/>
                    <a:pt x="297053" y="511429"/>
                    <a:pt x="594233" y="511429"/>
                  </a:cubicBezTo>
                  <a:cubicBezTo>
                    <a:pt x="604266" y="511429"/>
                    <a:pt x="614426" y="511302"/>
                    <a:pt x="624713" y="510794"/>
                  </a:cubicBezTo>
                  <a:cubicBezTo>
                    <a:pt x="651129" y="509524"/>
                    <a:pt x="676529" y="506730"/>
                    <a:pt x="700659" y="502158"/>
                  </a:cubicBezTo>
                  <a:cubicBezTo>
                    <a:pt x="762508" y="488188"/>
                    <a:pt x="821055" y="464185"/>
                    <a:pt x="873760" y="433705"/>
                  </a:cubicBezTo>
                  <a:cubicBezTo>
                    <a:pt x="865251" y="422910"/>
                    <a:pt x="860171" y="408940"/>
                    <a:pt x="860552" y="391033"/>
                  </a:cubicBezTo>
                  <a:cubicBezTo>
                    <a:pt x="860552" y="391033"/>
                    <a:pt x="874903" y="404241"/>
                    <a:pt x="901446" y="416941"/>
                  </a:cubicBezTo>
                  <a:cubicBezTo>
                    <a:pt x="915924" y="407670"/>
                    <a:pt x="930148" y="397637"/>
                    <a:pt x="943737" y="387477"/>
                  </a:cubicBezTo>
                  <a:cubicBezTo>
                    <a:pt x="902843" y="359283"/>
                    <a:pt x="893064" y="315468"/>
                    <a:pt x="914400" y="304038"/>
                  </a:cubicBezTo>
                  <a:cubicBezTo>
                    <a:pt x="914400" y="304038"/>
                    <a:pt x="934974" y="332105"/>
                    <a:pt x="982726" y="355727"/>
                  </a:cubicBezTo>
                  <a:cubicBezTo>
                    <a:pt x="984631" y="354076"/>
                    <a:pt x="986536" y="352298"/>
                    <a:pt x="988441" y="350647"/>
                  </a:cubicBezTo>
                  <a:cubicBezTo>
                    <a:pt x="1074674" y="268224"/>
                    <a:pt x="1115949" y="185166"/>
                    <a:pt x="1115949" y="185166"/>
                  </a:cubicBezTo>
                  <a:cubicBezTo>
                    <a:pt x="1115949" y="185166"/>
                    <a:pt x="944499" y="332105"/>
                    <a:pt x="761365" y="335280"/>
                  </a:cubicBezTo>
                  <a:lnTo>
                    <a:pt x="753999" y="335280"/>
                  </a:lnTo>
                  <a:cubicBezTo>
                    <a:pt x="576580" y="335280"/>
                    <a:pt x="516255" y="222631"/>
                    <a:pt x="360299" y="69088"/>
                  </a:cubicBezTo>
                  <a:cubicBezTo>
                    <a:pt x="307594" y="17272"/>
                    <a:pt x="249301" y="0"/>
                    <a:pt x="195199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298" name="Group 298"/>
          <p:cNvGrpSpPr/>
          <p:nvPr/>
        </p:nvGrpSpPr>
        <p:grpSpPr>
          <a:xfrm>
            <a:off x="8964709" y="1848033"/>
            <a:ext cx="67438" cy="63152"/>
            <a:chOff x="0" y="0"/>
            <a:chExt cx="89917" cy="84202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89916" cy="84201"/>
            </a:xfrm>
            <a:custGeom>
              <a:avLst/>
              <a:gdLst/>
              <a:ahLst/>
              <a:cxnLst/>
              <a:rect l="l" t="t" r="r" b="b"/>
              <a:pathLst>
                <a:path w="89916" h="84201">
                  <a:moveTo>
                    <a:pt x="21463" y="0"/>
                  </a:moveTo>
                  <a:cubicBezTo>
                    <a:pt x="0" y="11303"/>
                    <a:pt x="9906" y="55245"/>
                    <a:pt x="50800" y="83439"/>
                  </a:cubicBezTo>
                  <a:cubicBezTo>
                    <a:pt x="51308" y="83693"/>
                    <a:pt x="51689" y="84074"/>
                    <a:pt x="52197" y="84201"/>
                  </a:cubicBezTo>
                  <a:cubicBezTo>
                    <a:pt x="65659" y="73660"/>
                    <a:pt x="78232" y="62611"/>
                    <a:pt x="89916" y="51689"/>
                  </a:cubicBezTo>
                  <a:lnTo>
                    <a:pt x="89662" y="51689"/>
                  </a:lnTo>
                  <a:cubicBezTo>
                    <a:pt x="42037" y="28067"/>
                    <a:pt x="21463" y="0"/>
                    <a:pt x="21463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300" name="Group 300"/>
          <p:cNvGrpSpPr/>
          <p:nvPr/>
        </p:nvGrpSpPr>
        <p:grpSpPr>
          <a:xfrm>
            <a:off x="8940047" y="1913299"/>
            <a:ext cx="32861" cy="33719"/>
            <a:chOff x="0" y="0"/>
            <a:chExt cx="43815" cy="44958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43815" cy="44958"/>
            </a:xfrm>
            <a:custGeom>
              <a:avLst/>
              <a:gdLst/>
              <a:ahLst/>
              <a:cxnLst/>
              <a:rect l="l" t="t" r="r" b="b"/>
              <a:pathLst>
                <a:path w="43815" h="44958">
                  <a:moveTo>
                    <a:pt x="381" y="0"/>
                  </a:moveTo>
                  <a:cubicBezTo>
                    <a:pt x="0" y="18034"/>
                    <a:pt x="5080" y="32004"/>
                    <a:pt x="13589" y="42672"/>
                  </a:cubicBezTo>
                  <a:cubicBezTo>
                    <a:pt x="14351" y="43434"/>
                    <a:pt x="14986" y="44196"/>
                    <a:pt x="15621" y="44958"/>
                  </a:cubicBezTo>
                  <a:cubicBezTo>
                    <a:pt x="25273" y="39243"/>
                    <a:pt x="34798" y="33401"/>
                    <a:pt x="43815" y="27178"/>
                  </a:cubicBezTo>
                  <a:cubicBezTo>
                    <a:pt x="42926" y="26797"/>
                    <a:pt x="42037" y="26416"/>
                    <a:pt x="41148" y="25781"/>
                  </a:cubicBezTo>
                  <a:cubicBezTo>
                    <a:pt x="14732" y="13208"/>
                    <a:pt x="508" y="0"/>
                    <a:pt x="381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302" name="Group 302"/>
          <p:cNvGrpSpPr/>
          <p:nvPr/>
        </p:nvGrpSpPr>
        <p:grpSpPr>
          <a:xfrm>
            <a:off x="8765949" y="1359792"/>
            <a:ext cx="90297" cy="68009"/>
            <a:chOff x="0" y="0"/>
            <a:chExt cx="120396" cy="90678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120396" cy="90678"/>
            </a:xfrm>
            <a:custGeom>
              <a:avLst/>
              <a:gdLst/>
              <a:ahLst/>
              <a:cxnLst/>
              <a:rect l="l" t="t" r="r" b="b"/>
              <a:pathLst>
                <a:path w="120396" h="90678">
                  <a:moveTo>
                    <a:pt x="116332" y="0"/>
                  </a:moveTo>
                  <a:lnTo>
                    <a:pt x="0" y="85344"/>
                  </a:lnTo>
                  <a:lnTo>
                    <a:pt x="3937" y="90678"/>
                  </a:lnTo>
                  <a:lnTo>
                    <a:pt x="120396" y="5334"/>
                  </a:lnTo>
                  <a:lnTo>
                    <a:pt x="116332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04" name="Group 304"/>
          <p:cNvGrpSpPr/>
          <p:nvPr/>
        </p:nvGrpSpPr>
        <p:grpSpPr>
          <a:xfrm>
            <a:off x="8790069" y="1465244"/>
            <a:ext cx="122492" cy="19241"/>
            <a:chOff x="0" y="0"/>
            <a:chExt cx="163323" cy="25655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163322" cy="25654"/>
            </a:xfrm>
            <a:custGeom>
              <a:avLst/>
              <a:gdLst/>
              <a:ahLst/>
              <a:cxnLst/>
              <a:rect l="l" t="t" r="r" b="b"/>
              <a:pathLst>
                <a:path w="163322" h="25654">
                  <a:moveTo>
                    <a:pt x="162560" y="0"/>
                  </a:moveTo>
                  <a:lnTo>
                    <a:pt x="0" y="18923"/>
                  </a:lnTo>
                  <a:lnTo>
                    <a:pt x="762" y="25654"/>
                  </a:lnTo>
                  <a:lnTo>
                    <a:pt x="163322" y="6858"/>
                  </a:lnTo>
                  <a:lnTo>
                    <a:pt x="162560" y="0"/>
                  </a:ln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06" name="Group 306"/>
          <p:cNvGrpSpPr/>
          <p:nvPr/>
        </p:nvGrpSpPr>
        <p:grpSpPr>
          <a:xfrm>
            <a:off x="9215298" y="1150516"/>
            <a:ext cx="313563" cy="90964"/>
            <a:chOff x="0" y="0"/>
            <a:chExt cx="418084" cy="121285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418084" cy="121285"/>
            </a:xfrm>
            <a:custGeom>
              <a:avLst/>
              <a:gdLst/>
              <a:ahLst/>
              <a:cxnLst/>
              <a:rect l="l" t="t" r="r" b="b"/>
              <a:pathLst>
                <a:path w="418084" h="121285">
                  <a:moveTo>
                    <a:pt x="399923" y="0"/>
                  </a:moveTo>
                  <a:cubicBezTo>
                    <a:pt x="372110" y="0"/>
                    <a:pt x="312674" y="3302"/>
                    <a:pt x="226695" y="25908"/>
                  </a:cubicBezTo>
                  <a:cubicBezTo>
                    <a:pt x="104013" y="58166"/>
                    <a:pt x="1143" y="114935"/>
                    <a:pt x="0" y="115443"/>
                  </a:cubicBezTo>
                  <a:lnTo>
                    <a:pt x="3429" y="121285"/>
                  </a:lnTo>
                  <a:cubicBezTo>
                    <a:pt x="4318" y="120777"/>
                    <a:pt x="106553" y="64262"/>
                    <a:pt x="228346" y="32385"/>
                  </a:cubicBezTo>
                  <a:cubicBezTo>
                    <a:pt x="313944" y="10033"/>
                    <a:pt x="372491" y="6731"/>
                    <a:pt x="399923" y="6731"/>
                  </a:cubicBezTo>
                  <a:cubicBezTo>
                    <a:pt x="411353" y="6731"/>
                    <a:pt x="417322" y="7239"/>
                    <a:pt x="417449" y="7239"/>
                  </a:cubicBezTo>
                  <a:lnTo>
                    <a:pt x="418084" y="635"/>
                  </a:lnTo>
                  <a:cubicBezTo>
                    <a:pt x="417830" y="635"/>
                    <a:pt x="411734" y="0"/>
                    <a:pt x="399923" y="0"/>
                  </a:cubicBezTo>
                  <a:close/>
                </a:path>
              </a:pathLst>
            </a:custGeom>
            <a:solidFill>
              <a:srgbClr val="EFAEBA"/>
            </a:solidFill>
          </p:spPr>
        </p:sp>
      </p:grpSp>
      <p:grpSp>
        <p:nvGrpSpPr>
          <p:cNvPr id="308" name="Group 308"/>
          <p:cNvGrpSpPr/>
          <p:nvPr/>
        </p:nvGrpSpPr>
        <p:grpSpPr>
          <a:xfrm>
            <a:off x="8421760" y="1662710"/>
            <a:ext cx="325374" cy="208979"/>
            <a:chOff x="0" y="0"/>
            <a:chExt cx="433832" cy="278638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433832" cy="278638"/>
            </a:xfrm>
            <a:custGeom>
              <a:avLst/>
              <a:gdLst/>
              <a:ahLst/>
              <a:cxnLst/>
              <a:rect l="l" t="t" r="r" b="b"/>
              <a:pathLst>
                <a:path w="433832" h="278638">
                  <a:moveTo>
                    <a:pt x="427228" y="0"/>
                  </a:moveTo>
                  <a:lnTo>
                    <a:pt x="427228" y="179959"/>
                  </a:lnTo>
                  <a:lnTo>
                    <a:pt x="233426" y="111633"/>
                  </a:lnTo>
                  <a:lnTo>
                    <a:pt x="233426" y="253746"/>
                  </a:lnTo>
                  <a:lnTo>
                    <a:pt x="11684" y="110617"/>
                  </a:lnTo>
                  <a:lnTo>
                    <a:pt x="0" y="278257"/>
                  </a:lnTo>
                  <a:lnTo>
                    <a:pt x="6858" y="278638"/>
                  </a:lnTo>
                  <a:lnTo>
                    <a:pt x="17653" y="122174"/>
                  </a:lnTo>
                  <a:lnTo>
                    <a:pt x="240030" y="266065"/>
                  </a:lnTo>
                  <a:lnTo>
                    <a:pt x="240030" y="121158"/>
                  </a:lnTo>
                  <a:lnTo>
                    <a:pt x="433832" y="189484"/>
                  </a:lnTo>
                  <a:lnTo>
                    <a:pt x="433832" y="0"/>
                  </a:lnTo>
                  <a:close/>
                </a:path>
              </a:pathLst>
            </a:custGeom>
            <a:solidFill>
              <a:srgbClr val="AEC7EF"/>
            </a:solidFill>
          </p:spPr>
        </p:sp>
      </p:grpSp>
      <p:grpSp>
        <p:nvGrpSpPr>
          <p:cNvPr id="310" name="Group 310"/>
          <p:cNvGrpSpPr/>
          <p:nvPr/>
        </p:nvGrpSpPr>
        <p:grpSpPr>
          <a:xfrm>
            <a:off x="9410250" y="1309850"/>
            <a:ext cx="2594800" cy="467106"/>
            <a:chOff x="0" y="0"/>
            <a:chExt cx="3459734" cy="622808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3459734" cy="622808"/>
            </a:xfrm>
            <a:custGeom>
              <a:avLst/>
              <a:gdLst/>
              <a:ahLst/>
              <a:cxnLst/>
              <a:rect l="l" t="t" r="r" b="b"/>
              <a:pathLst>
                <a:path w="3459734" h="622808">
                  <a:moveTo>
                    <a:pt x="2862072" y="11049"/>
                  </a:moveTo>
                  <a:cubicBezTo>
                    <a:pt x="2922016" y="11049"/>
                    <a:pt x="2973451" y="35941"/>
                    <a:pt x="3001010" y="79248"/>
                  </a:cubicBezTo>
                  <a:cubicBezTo>
                    <a:pt x="3026156" y="118618"/>
                    <a:pt x="3026791" y="166370"/>
                    <a:pt x="3003042" y="210947"/>
                  </a:cubicBezTo>
                  <a:cubicBezTo>
                    <a:pt x="2985008" y="244475"/>
                    <a:pt x="2938272" y="281305"/>
                    <a:pt x="2867660" y="312674"/>
                  </a:cubicBezTo>
                  <a:cubicBezTo>
                    <a:pt x="2779649" y="285369"/>
                    <a:pt x="2713609" y="253111"/>
                    <a:pt x="2699639" y="197612"/>
                  </a:cubicBezTo>
                  <a:cubicBezTo>
                    <a:pt x="2687320" y="148717"/>
                    <a:pt x="2693797" y="103505"/>
                    <a:pt x="2718054" y="70612"/>
                  </a:cubicBezTo>
                  <a:cubicBezTo>
                    <a:pt x="2744089" y="35306"/>
                    <a:pt x="2789428" y="14859"/>
                    <a:pt x="2849499" y="11303"/>
                  </a:cubicBezTo>
                  <a:cubicBezTo>
                    <a:pt x="2853944" y="11049"/>
                    <a:pt x="2858008" y="11049"/>
                    <a:pt x="2862199" y="11049"/>
                  </a:cubicBezTo>
                  <a:close/>
                  <a:moveTo>
                    <a:pt x="678688" y="274701"/>
                  </a:moveTo>
                  <a:cubicBezTo>
                    <a:pt x="784987" y="300355"/>
                    <a:pt x="796671" y="348361"/>
                    <a:pt x="796163" y="370078"/>
                  </a:cubicBezTo>
                  <a:cubicBezTo>
                    <a:pt x="795274" y="411353"/>
                    <a:pt x="751459" y="452755"/>
                    <a:pt x="703961" y="456565"/>
                  </a:cubicBezTo>
                  <a:cubicBezTo>
                    <a:pt x="702691" y="456692"/>
                    <a:pt x="701421" y="456692"/>
                    <a:pt x="700024" y="456692"/>
                  </a:cubicBezTo>
                  <a:cubicBezTo>
                    <a:pt x="679450" y="456692"/>
                    <a:pt x="658368" y="443738"/>
                    <a:pt x="644144" y="421894"/>
                  </a:cubicBezTo>
                  <a:cubicBezTo>
                    <a:pt x="628142" y="397129"/>
                    <a:pt x="618871" y="356489"/>
                    <a:pt x="640588" y="316738"/>
                  </a:cubicBezTo>
                  <a:cubicBezTo>
                    <a:pt x="647192" y="304546"/>
                    <a:pt x="659003" y="289179"/>
                    <a:pt x="678561" y="274701"/>
                  </a:cubicBezTo>
                  <a:close/>
                  <a:moveTo>
                    <a:pt x="2862199" y="0"/>
                  </a:moveTo>
                  <a:cubicBezTo>
                    <a:pt x="2857754" y="0"/>
                    <a:pt x="2853436" y="127"/>
                    <a:pt x="2848991" y="381"/>
                  </a:cubicBezTo>
                  <a:cubicBezTo>
                    <a:pt x="2785491" y="3937"/>
                    <a:pt x="2737231" y="26162"/>
                    <a:pt x="2709291" y="64135"/>
                  </a:cubicBezTo>
                  <a:cubicBezTo>
                    <a:pt x="2683256" y="99695"/>
                    <a:pt x="2676144" y="147828"/>
                    <a:pt x="2689352" y="200152"/>
                  </a:cubicBezTo>
                  <a:cubicBezTo>
                    <a:pt x="2703703" y="257937"/>
                    <a:pt x="2767330" y="291465"/>
                    <a:pt x="2852547" y="319278"/>
                  </a:cubicBezTo>
                  <a:cubicBezTo>
                    <a:pt x="2758059" y="358394"/>
                    <a:pt x="2625471" y="387096"/>
                    <a:pt x="2464689" y="387096"/>
                  </a:cubicBezTo>
                  <a:cubicBezTo>
                    <a:pt x="2372741" y="387096"/>
                    <a:pt x="2271522" y="377698"/>
                    <a:pt x="2163191" y="355346"/>
                  </a:cubicBezTo>
                  <a:cubicBezTo>
                    <a:pt x="1680845" y="255778"/>
                    <a:pt x="1310005" y="211709"/>
                    <a:pt x="923798" y="207899"/>
                  </a:cubicBezTo>
                  <a:cubicBezTo>
                    <a:pt x="921766" y="207772"/>
                    <a:pt x="919607" y="207772"/>
                    <a:pt x="917575" y="207772"/>
                  </a:cubicBezTo>
                  <a:cubicBezTo>
                    <a:pt x="790956" y="207772"/>
                    <a:pt x="718312" y="233680"/>
                    <a:pt x="676529" y="262763"/>
                  </a:cubicBezTo>
                  <a:cubicBezTo>
                    <a:pt x="660527" y="258953"/>
                    <a:pt x="642493" y="255778"/>
                    <a:pt x="622300" y="253111"/>
                  </a:cubicBezTo>
                  <a:cubicBezTo>
                    <a:pt x="596138" y="249809"/>
                    <a:pt x="569214" y="248412"/>
                    <a:pt x="541909" y="248412"/>
                  </a:cubicBezTo>
                  <a:cubicBezTo>
                    <a:pt x="287655" y="248539"/>
                    <a:pt x="3048" y="377063"/>
                    <a:pt x="0" y="378460"/>
                  </a:cubicBezTo>
                  <a:lnTo>
                    <a:pt x="4445" y="388493"/>
                  </a:lnTo>
                  <a:cubicBezTo>
                    <a:pt x="7493" y="387223"/>
                    <a:pt x="290068" y="259588"/>
                    <a:pt x="541655" y="259588"/>
                  </a:cubicBezTo>
                  <a:cubicBezTo>
                    <a:pt x="568579" y="259588"/>
                    <a:pt x="594995" y="261112"/>
                    <a:pt x="620776" y="264287"/>
                  </a:cubicBezTo>
                  <a:cubicBezTo>
                    <a:pt x="636778" y="266192"/>
                    <a:pt x="651637" y="268732"/>
                    <a:pt x="664972" y="271526"/>
                  </a:cubicBezTo>
                  <a:cubicBezTo>
                    <a:pt x="647827" y="285623"/>
                    <a:pt x="637413" y="299847"/>
                    <a:pt x="630936" y="311531"/>
                  </a:cubicBezTo>
                  <a:cubicBezTo>
                    <a:pt x="606679" y="355473"/>
                    <a:pt x="617093" y="400431"/>
                    <a:pt x="634873" y="427736"/>
                  </a:cubicBezTo>
                  <a:cubicBezTo>
                    <a:pt x="651129" y="452628"/>
                    <a:pt x="675640" y="467487"/>
                    <a:pt x="699643" y="467487"/>
                  </a:cubicBezTo>
                  <a:cubicBezTo>
                    <a:pt x="701294" y="467487"/>
                    <a:pt x="702945" y="467360"/>
                    <a:pt x="704596" y="467233"/>
                  </a:cubicBezTo>
                  <a:cubicBezTo>
                    <a:pt x="758190" y="462788"/>
                    <a:pt x="805942" y="417449"/>
                    <a:pt x="806831" y="370078"/>
                  </a:cubicBezTo>
                  <a:cubicBezTo>
                    <a:pt x="807593" y="346329"/>
                    <a:pt x="795528" y="294513"/>
                    <a:pt x="690372" y="266319"/>
                  </a:cubicBezTo>
                  <a:cubicBezTo>
                    <a:pt x="730885" y="240792"/>
                    <a:pt x="799465" y="218948"/>
                    <a:pt x="913003" y="218948"/>
                  </a:cubicBezTo>
                  <a:cubicBezTo>
                    <a:pt x="916305" y="218948"/>
                    <a:pt x="919607" y="218948"/>
                    <a:pt x="923036" y="219075"/>
                  </a:cubicBezTo>
                  <a:cubicBezTo>
                    <a:pt x="1308735" y="222631"/>
                    <a:pt x="1678813" y="266573"/>
                    <a:pt x="2160397" y="366268"/>
                  </a:cubicBezTo>
                  <a:cubicBezTo>
                    <a:pt x="2268474" y="388620"/>
                    <a:pt x="2369566" y="398018"/>
                    <a:pt x="2461641" y="398018"/>
                  </a:cubicBezTo>
                  <a:cubicBezTo>
                    <a:pt x="2630805" y="398018"/>
                    <a:pt x="2769743" y="366268"/>
                    <a:pt x="2866898" y="323977"/>
                  </a:cubicBezTo>
                  <a:cubicBezTo>
                    <a:pt x="2901188" y="334645"/>
                    <a:pt x="2938526" y="344678"/>
                    <a:pt x="2977134" y="354965"/>
                  </a:cubicBezTo>
                  <a:cubicBezTo>
                    <a:pt x="3157601" y="402717"/>
                    <a:pt x="3362325" y="456946"/>
                    <a:pt x="3450082" y="622808"/>
                  </a:cubicBezTo>
                  <a:lnTo>
                    <a:pt x="3459734" y="617728"/>
                  </a:lnTo>
                  <a:cubicBezTo>
                    <a:pt x="3369691" y="447675"/>
                    <a:pt x="3153664" y="390271"/>
                    <a:pt x="2980055" y="344297"/>
                  </a:cubicBezTo>
                  <a:cubicBezTo>
                    <a:pt x="2945765" y="335153"/>
                    <a:pt x="2912618" y="326517"/>
                    <a:pt x="2882011" y="317373"/>
                  </a:cubicBezTo>
                  <a:cubicBezTo>
                    <a:pt x="2949575" y="285623"/>
                    <a:pt x="2994533" y="249174"/>
                    <a:pt x="3012313" y="216027"/>
                  </a:cubicBezTo>
                  <a:cubicBezTo>
                    <a:pt x="3038094" y="168021"/>
                    <a:pt x="3037205" y="115951"/>
                    <a:pt x="3010154" y="73533"/>
                  </a:cubicBezTo>
                  <a:cubicBezTo>
                    <a:pt x="2980563" y="26924"/>
                    <a:pt x="2925699" y="0"/>
                    <a:pt x="286219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1362" y="2913019"/>
            <a:ext cx="62551" cy="62660"/>
            <a:chOff x="0" y="0"/>
            <a:chExt cx="67147" cy="67264"/>
          </a:xfrm>
        </p:grpSpPr>
        <p:sp>
          <p:nvSpPr>
            <p:cNvPr id="3" name="Freeform 3"/>
            <p:cNvSpPr/>
            <p:nvPr/>
          </p:nvSpPr>
          <p:spPr>
            <a:xfrm>
              <a:off x="0" y="127"/>
              <a:ext cx="67056" cy="67056"/>
            </a:xfrm>
            <a:custGeom>
              <a:avLst/>
              <a:gdLst/>
              <a:ahLst/>
              <a:cxnLst/>
              <a:rect l="l" t="t" r="r" b="b"/>
              <a:pathLst>
                <a:path w="67056" h="67056">
                  <a:moveTo>
                    <a:pt x="33528" y="0"/>
                  </a:moveTo>
                  <a:cubicBezTo>
                    <a:pt x="15240" y="0"/>
                    <a:pt x="0" y="15240"/>
                    <a:pt x="0" y="33528"/>
                  </a:cubicBezTo>
                  <a:cubicBezTo>
                    <a:pt x="0" y="52324"/>
                    <a:pt x="15240" y="67056"/>
                    <a:pt x="33528" y="67056"/>
                  </a:cubicBezTo>
                  <a:cubicBezTo>
                    <a:pt x="52197" y="67056"/>
                    <a:pt x="66929" y="52324"/>
                    <a:pt x="66929" y="33655"/>
                  </a:cubicBezTo>
                  <a:cubicBezTo>
                    <a:pt x="67056" y="15240"/>
                    <a:pt x="52324" y="0"/>
                    <a:pt x="3352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77858" y="1771541"/>
            <a:ext cx="14805772" cy="8513669"/>
            <a:chOff x="0" y="0"/>
            <a:chExt cx="13011101" cy="7481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11277" cy="7481824"/>
            </a:xfrm>
            <a:custGeom>
              <a:avLst/>
              <a:gdLst/>
              <a:ahLst/>
              <a:cxnLst/>
              <a:rect l="l" t="t" r="r" b="b"/>
              <a:pathLst>
                <a:path w="13011277" h="7481824">
                  <a:moveTo>
                    <a:pt x="1382649" y="6169914"/>
                  </a:moveTo>
                  <a:cubicBezTo>
                    <a:pt x="1382649" y="6174232"/>
                    <a:pt x="1382268" y="6178931"/>
                    <a:pt x="1382268" y="6183249"/>
                  </a:cubicBezTo>
                  <a:cubicBezTo>
                    <a:pt x="1382268" y="6178169"/>
                    <a:pt x="1382649" y="6173851"/>
                    <a:pt x="1382649" y="6169914"/>
                  </a:cubicBezTo>
                  <a:close/>
                  <a:moveTo>
                    <a:pt x="1382268" y="6183249"/>
                  </a:moveTo>
                  <a:cubicBezTo>
                    <a:pt x="1381760" y="6185281"/>
                    <a:pt x="1381760" y="6186805"/>
                    <a:pt x="1381760" y="6188329"/>
                  </a:cubicBezTo>
                  <a:cubicBezTo>
                    <a:pt x="1381760" y="6186297"/>
                    <a:pt x="1381760" y="6184773"/>
                    <a:pt x="1382268" y="6183249"/>
                  </a:cubicBezTo>
                  <a:close/>
                  <a:moveTo>
                    <a:pt x="1381760" y="6191758"/>
                  </a:moveTo>
                  <a:cubicBezTo>
                    <a:pt x="1381379" y="6192901"/>
                    <a:pt x="1381379" y="6194552"/>
                    <a:pt x="1381379" y="6195568"/>
                  </a:cubicBezTo>
                  <a:cubicBezTo>
                    <a:pt x="1381379" y="6194044"/>
                    <a:pt x="1381379" y="6192901"/>
                    <a:pt x="1381760" y="6191758"/>
                  </a:cubicBezTo>
                  <a:close/>
                  <a:moveTo>
                    <a:pt x="1381379" y="6195568"/>
                  </a:moveTo>
                  <a:cubicBezTo>
                    <a:pt x="1381379" y="6197854"/>
                    <a:pt x="1381379" y="6200267"/>
                    <a:pt x="1380871" y="6202553"/>
                  </a:cubicBezTo>
                  <a:cubicBezTo>
                    <a:pt x="1380871" y="6200648"/>
                    <a:pt x="1381379" y="6198362"/>
                    <a:pt x="1381379" y="6195568"/>
                  </a:cubicBezTo>
                  <a:close/>
                  <a:moveTo>
                    <a:pt x="9450451" y="0"/>
                  </a:moveTo>
                  <a:cubicBezTo>
                    <a:pt x="8748395" y="0"/>
                    <a:pt x="8032242" y="179324"/>
                    <a:pt x="7387972" y="456311"/>
                  </a:cubicBezTo>
                  <a:cubicBezTo>
                    <a:pt x="6766179" y="723519"/>
                    <a:pt x="6164834" y="1088263"/>
                    <a:pt x="5482336" y="1141222"/>
                  </a:cubicBezTo>
                  <a:cubicBezTo>
                    <a:pt x="5420614" y="1145921"/>
                    <a:pt x="5359400" y="1148207"/>
                    <a:pt x="5298567" y="1148207"/>
                  </a:cubicBezTo>
                  <a:cubicBezTo>
                    <a:pt x="4894834" y="1148207"/>
                    <a:pt x="4500499" y="1053465"/>
                    <a:pt x="4103497" y="996315"/>
                  </a:cubicBezTo>
                  <a:cubicBezTo>
                    <a:pt x="3857371" y="961263"/>
                    <a:pt x="3603879" y="942467"/>
                    <a:pt x="3348736" y="942467"/>
                  </a:cubicBezTo>
                  <a:cubicBezTo>
                    <a:pt x="2472309" y="942467"/>
                    <a:pt x="1581150" y="1162558"/>
                    <a:pt x="943102" y="1685544"/>
                  </a:cubicBezTo>
                  <a:cubicBezTo>
                    <a:pt x="415036" y="2119249"/>
                    <a:pt x="109982" y="2725420"/>
                    <a:pt x="46482" y="3331083"/>
                  </a:cubicBezTo>
                  <a:cubicBezTo>
                    <a:pt x="0" y="3774694"/>
                    <a:pt x="62865" y="4263898"/>
                    <a:pt x="253111" y="4671060"/>
                  </a:cubicBezTo>
                  <a:cubicBezTo>
                    <a:pt x="467360" y="5128260"/>
                    <a:pt x="1019937" y="5533136"/>
                    <a:pt x="816737" y="6024118"/>
                  </a:cubicBezTo>
                  <a:cubicBezTo>
                    <a:pt x="561594" y="6638671"/>
                    <a:pt x="732155" y="7013702"/>
                    <a:pt x="949706" y="7481697"/>
                  </a:cubicBezTo>
                  <a:lnTo>
                    <a:pt x="1764792" y="7481697"/>
                  </a:lnTo>
                  <a:cubicBezTo>
                    <a:pt x="1680591" y="7312660"/>
                    <a:pt x="1618107" y="7132193"/>
                    <a:pt x="1580642" y="6946138"/>
                  </a:cubicBezTo>
                  <a:cubicBezTo>
                    <a:pt x="1474216" y="6414770"/>
                    <a:pt x="1645412" y="5962015"/>
                    <a:pt x="1687957" y="5441315"/>
                  </a:cubicBezTo>
                  <a:cubicBezTo>
                    <a:pt x="1728724" y="4948301"/>
                    <a:pt x="1553464" y="4533773"/>
                    <a:pt x="1456309" y="4064127"/>
                  </a:cubicBezTo>
                  <a:cubicBezTo>
                    <a:pt x="1369695" y="3646424"/>
                    <a:pt x="1398651" y="3173349"/>
                    <a:pt x="1506982" y="2762631"/>
                  </a:cubicBezTo>
                  <a:cubicBezTo>
                    <a:pt x="1655191" y="2201672"/>
                    <a:pt x="1996567" y="1682623"/>
                    <a:pt x="2487930" y="1366266"/>
                  </a:cubicBezTo>
                  <a:cubicBezTo>
                    <a:pt x="2879471" y="1114044"/>
                    <a:pt x="3338195" y="1005840"/>
                    <a:pt x="3806190" y="1005840"/>
                  </a:cubicBezTo>
                  <a:cubicBezTo>
                    <a:pt x="4252849" y="1005840"/>
                    <a:pt x="4708398" y="1104646"/>
                    <a:pt x="5121910" y="1270381"/>
                  </a:cubicBezTo>
                  <a:cubicBezTo>
                    <a:pt x="5475986" y="1412367"/>
                    <a:pt x="5819267" y="1601597"/>
                    <a:pt x="6198743" y="1649476"/>
                  </a:cubicBezTo>
                  <a:cubicBezTo>
                    <a:pt x="6267069" y="1657985"/>
                    <a:pt x="6334887" y="1662049"/>
                    <a:pt x="6402451" y="1662049"/>
                  </a:cubicBezTo>
                  <a:cubicBezTo>
                    <a:pt x="6885178" y="1662049"/>
                    <a:pt x="7357618" y="1463167"/>
                    <a:pt x="7830693" y="1337564"/>
                  </a:cubicBezTo>
                  <a:cubicBezTo>
                    <a:pt x="8166481" y="1248156"/>
                    <a:pt x="8517636" y="1196721"/>
                    <a:pt x="8866378" y="1196721"/>
                  </a:cubicBezTo>
                  <a:cubicBezTo>
                    <a:pt x="9278620" y="1196721"/>
                    <a:pt x="9687306" y="1268857"/>
                    <a:pt x="10062972" y="1435862"/>
                  </a:cubicBezTo>
                  <a:cubicBezTo>
                    <a:pt x="10848467" y="1784604"/>
                    <a:pt x="11406632" y="2571623"/>
                    <a:pt x="11341481" y="3438652"/>
                  </a:cubicBezTo>
                  <a:cubicBezTo>
                    <a:pt x="11311890" y="3831463"/>
                    <a:pt x="11160506" y="4219067"/>
                    <a:pt x="11214354" y="4609211"/>
                  </a:cubicBezTo>
                  <a:cubicBezTo>
                    <a:pt x="11268456" y="5005070"/>
                    <a:pt x="11503787" y="5336286"/>
                    <a:pt x="11628247" y="5709031"/>
                  </a:cubicBezTo>
                  <a:cubicBezTo>
                    <a:pt x="11797919" y="6217666"/>
                    <a:pt x="11813413" y="6965442"/>
                    <a:pt x="11540363" y="7481824"/>
                  </a:cubicBezTo>
                  <a:lnTo>
                    <a:pt x="12361799" y="7481824"/>
                  </a:lnTo>
                  <a:cubicBezTo>
                    <a:pt x="12711303" y="7019544"/>
                    <a:pt x="12958572" y="6736714"/>
                    <a:pt x="12984734" y="5827649"/>
                  </a:cubicBezTo>
                  <a:cubicBezTo>
                    <a:pt x="13011277" y="4915027"/>
                    <a:pt x="11937492" y="3715258"/>
                    <a:pt x="11790426" y="3323717"/>
                  </a:cubicBezTo>
                  <a:cubicBezTo>
                    <a:pt x="11645646" y="2937510"/>
                    <a:pt x="12104751" y="2219579"/>
                    <a:pt x="12059793" y="1811909"/>
                  </a:cubicBezTo>
                  <a:cubicBezTo>
                    <a:pt x="11959971" y="912241"/>
                    <a:pt x="11123676" y="234823"/>
                    <a:pt x="10103739" y="55372"/>
                  </a:cubicBezTo>
                  <a:cubicBezTo>
                    <a:pt x="9888855" y="17526"/>
                    <a:pt x="9670415" y="0"/>
                    <a:pt x="9450451" y="0"/>
                  </a:cubicBezTo>
                  <a:close/>
                </a:path>
              </a:pathLst>
            </a:custGeom>
            <a:solidFill>
              <a:srgbClr val="ABFFF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14350" y="8736190"/>
            <a:ext cx="1436849" cy="1400909"/>
            <a:chOff x="0" y="0"/>
            <a:chExt cx="1262683" cy="1231099"/>
          </a:xfrm>
        </p:grpSpPr>
        <p:sp>
          <p:nvSpPr>
            <p:cNvPr id="7" name="Freeform 7"/>
            <p:cNvSpPr/>
            <p:nvPr/>
          </p:nvSpPr>
          <p:spPr>
            <a:xfrm>
              <a:off x="0" y="127"/>
              <a:ext cx="1262634" cy="1230884"/>
            </a:xfrm>
            <a:custGeom>
              <a:avLst/>
              <a:gdLst/>
              <a:ahLst/>
              <a:cxnLst/>
              <a:rect l="l" t="t" r="r" b="b"/>
              <a:pathLst>
                <a:path w="1262634" h="1230884">
                  <a:moveTo>
                    <a:pt x="669036" y="0"/>
                  </a:moveTo>
                  <a:cubicBezTo>
                    <a:pt x="549275" y="0"/>
                    <a:pt x="417830" y="45974"/>
                    <a:pt x="314325" y="114300"/>
                  </a:cubicBezTo>
                  <a:cubicBezTo>
                    <a:pt x="68326" y="276860"/>
                    <a:pt x="0" y="608457"/>
                    <a:pt x="162687" y="854583"/>
                  </a:cubicBezTo>
                  <a:cubicBezTo>
                    <a:pt x="288290" y="1044829"/>
                    <a:pt x="581914" y="1230884"/>
                    <a:pt x="822706" y="1230884"/>
                  </a:cubicBezTo>
                  <a:cubicBezTo>
                    <a:pt x="893572" y="1230884"/>
                    <a:pt x="959866" y="1214501"/>
                    <a:pt x="1016127" y="1177417"/>
                  </a:cubicBezTo>
                  <a:cubicBezTo>
                    <a:pt x="1262634" y="1014857"/>
                    <a:pt x="1021207" y="620141"/>
                    <a:pt x="997712" y="326009"/>
                  </a:cubicBezTo>
                  <a:cubicBezTo>
                    <a:pt x="978662" y="87757"/>
                    <a:pt x="834771" y="0"/>
                    <a:pt x="669036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056350" y="1721754"/>
            <a:ext cx="1806110" cy="977066"/>
            <a:chOff x="0" y="0"/>
            <a:chExt cx="1587184" cy="858632"/>
          </a:xfrm>
        </p:grpSpPr>
        <p:sp>
          <p:nvSpPr>
            <p:cNvPr id="9" name="Freeform 9"/>
            <p:cNvSpPr/>
            <p:nvPr/>
          </p:nvSpPr>
          <p:spPr>
            <a:xfrm>
              <a:off x="0" y="127"/>
              <a:ext cx="1587119" cy="858393"/>
            </a:xfrm>
            <a:custGeom>
              <a:avLst/>
              <a:gdLst/>
              <a:ahLst/>
              <a:cxnLst/>
              <a:rect l="l" t="t" r="r" b="b"/>
              <a:pathLst>
                <a:path w="1587119" h="858393">
                  <a:moveTo>
                    <a:pt x="1160780" y="0"/>
                  </a:moveTo>
                  <a:cubicBezTo>
                    <a:pt x="1088263" y="0"/>
                    <a:pt x="1010539" y="4699"/>
                    <a:pt x="932561" y="8890"/>
                  </a:cubicBezTo>
                  <a:cubicBezTo>
                    <a:pt x="854583" y="13081"/>
                    <a:pt x="776605" y="17399"/>
                    <a:pt x="703580" y="17399"/>
                  </a:cubicBezTo>
                  <a:cubicBezTo>
                    <a:pt x="663448" y="17399"/>
                    <a:pt x="624840" y="16383"/>
                    <a:pt x="588899" y="12700"/>
                  </a:cubicBezTo>
                  <a:cubicBezTo>
                    <a:pt x="563118" y="10414"/>
                    <a:pt x="538734" y="9398"/>
                    <a:pt x="514985" y="9398"/>
                  </a:cubicBezTo>
                  <a:cubicBezTo>
                    <a:pt x="116713" y="9398"/>
                    <a:pt x="0" y="338074"/>
                    <a:pt x="65659" y="565023"/>
                  </a:cubicBezTo>
                  <a:cubicBezTo>
                    <a:pt x="118618" y="747649"/>
                    <a:pt x="321056" y="858393"/>
                    <a:pt x="562737" y="858393"/>
                  </a:cubicBezTo>
                  <a:cubicBezTo>
                    <a:pt x="639191" y="858393"/>
                    <a:pt x="719963" y="847090"/>
                    <a:pt x="800735" y="823595"/>
                  </a:cubicBezTo>
                  <a:cubicBezTo>
                    <a:pt x="1137412" y="726440"/>
                    <a:pt x="1587119" y="384810"/>
                    <a:pt x="1517650" y="144272"/>
                  </a:cubicBezTo>
                  <a:cubicBezTo>
                    <a:pt x="1483360" y="26416"/>
                    <a:pt x="1338199" y="0"/>
                    <a:pt x="1160780" y="0"/>
                  </a:cubicBezTo>
                  <a:close/>
                </a:path>
              </a:pathLst>
            </a:custGeom>
            <a:solidFill>
              <a:srgbClr val="FFC6C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036512" y="2916072"/>
            <a:ext cx="11884153" cy="7369141"/>
            <a:chOff x="0" y="0"/>
            <a:chExt cx="10443624" cy="6475896"/>
          </a:xfrm>
        </p:grpSpPr>
        <p:sp>
          <p:nvSpPr>
            <p:cNvPr id="11" name="Freeform 11"/>
            <p:cNvSpPr/>
            <p:nvPr/>
          </p:nvSpPr>
          <p:spPr>
            <a:xfrm>
              <a:off x="127" y="0"/>
              <a:ext cx="10443464" cy="6476111"/>
            </a:xfrm>
            <a:custGeom>
              <a:avLst/>
              <a:gdLst/>
              <a:ahLst/>
              <a:cxnLst/>
              <a:rect l="l" t="t" r="r" b="b"/>
              <a:pathLst>
                <a:path w="10443464" h="6476111">
                  <a:moveTo>
                    <a:pt x="2436495" y="0"/>
                  </a:moveTo>
                  <a:cubicBezTo>
                    <a:pt x="1968373" y="0"/>
                    <a:pt x="1509776" y="108204"/>
                    <a:pt x="1118235" y="360426"/>
                  </a:cubicBezTo>
                  <a:cubicBezTo>
                    <a:pt x="626745" y="676783"/>
                    <a:pt x="285369" y="1195832"/>
                    <a:pt x="137160" y="1756791"/>
                  </a:cubicBezTo>
                  <a:cubicBezTo>
                    <a:pt x="28829" y="2167509"/>
                    <a:pt x="0" y="2640584"/>
                    <a:pt x="86614" y="3058287"/>
                  </a:cubicBezTo>
                  <a:cubicBezTo>
                    <a:pt x="183769" y="3527933"/>
                    <a:pt x="358902" y="3942588"/>
                    <a:pt x="318262" y="4435475"/>
                  </a:cubicBezTo>
                  <a:cubicBezTo>
                    <a:pt x="275844" y="4956175"/>
                    <a:pt x="104521" y="5408930"/>
                    <a:pt x="210947" y="5940298"/>
                  </a:cubicBezTo>
                  <a:cubicBezTo>
                    <a:pt x="248412" y="6126353"/>
                    <a:pt x="310896" y="6306820"/>
                    <a:pt x="395097" y="6475857"/>
                  </a:cubicBezTo>
                  <a:lnTo>
                    <a:pt x="2473579" y="6475857"/>
                  </a:lnTo>
                  <a:cubicBezTo>
                    <a:pt x="2366264" y="6227699"/>
                    <a:pt x="2282571" y="6029198"/>
                    <a:pt x="2407539" y="5703570"/>
                  </a:cubicBezTo>
                  <a:cubicBezTo>
                    <a:pt x="2507742" y="5442966"/>
                    <a:pt x="2236089" y="5228844"/>
                    <a:pt x="2130679" y="4986655"/>
                  </a:cubicBezTo>
                  <a:cubicBezTo>
                    <a:pt x="2036699" y="4770882"/>
                    <a:pt x="2005838" y="4511548"/>
                    <a:pt x="2028952" y="4276471"/>
                  </a:cubicBezTo>
                  <a:cubicBezTo>
                    <a:pt x="2060194" y="3955796"/>
                    <a:pt x="2210435" y="3634359"/>
                    <a:pt x="2470023" y="3404743"/>
                  </a:cubicBezTo>
                  <a:cubicBezTo>
                    <a:pt x="2783967" y="3127375"/>
                    <a:pt x="3222371" y="3011170"/>
                    <a:pt x="3653917" y="3010789"/>
                  </a:cubicBezTo>
                  <a:cubicBezTo>
                    <a:pt x="3779393" y="3010789"/>
                    <a:pt x="3904234" y="3020949"/>
                    <a:pt x="4025138" y="3039745"/>
                  </a:cubicBezTo>
                  <a:cubicBezTo>
                    <a:pt x="4220591" y="3069844"/>
                    <a:pt x="4414774" y="3120136"/>
                    <a:pt x="4613402" y="3120136"/>
                  </a:cubicBezTo>
                  <a:cubicBezTo>
                    <a:pt x="4643374" y="3120136"/>
                    <a:pt x="4673473" y="3118993"/>
                    <a:pt x="4703826" y="3116326"/>
                  </a:cubicBezTo>
                  <a:cubicBezTo>
                    <a:pt x="5039614" y="3088259"/>
                    <a:pt x="5335651" y="2895092"/>
                    <a:pt x="5641467" y="2753614"/>
                  </a:cubicBezTo>
                  <a:cubicBezTo>
                    <a:pt x="5958459" y="2606929"/>
                    <a:pt x="6310884" y="2511806"/>
                    <a:pt x="6656324" y="2511806"/>
                  </a:cubicBezTo>
                  <a:cubicBezTo>
                    <a:pt x="6764782" y="2511806"/>
                    <a:pt x="6872097" y="2520696"/>
                    <a:pt x="6977634" y="2541016"/>
                  </a:cubicBezTo>
                  <a:cubicBezTo>
                    <a:pt x="7479538" y="2636139"/>
                    <a:pt x="7891018" y="2995041"/>
                    <a:pt x="7940167" y="3471545"/>
                  </a:cubicBezTo>
                  <a:cubicBezTo>
                    <a:pt x="7962519" y="3687572"/>
                    <a:pt x="7736332" y="4067937"/>
                    <a:pt x="7807579" y="4272661"/>
                  </a:cubicBezTo>
                  <a:cubicBezTo>
                    <a:pt x="7880223" y="4480179"/>
                    <a:pt x="8408162" y="5115941"/>
                    <a:pt x="8395462" y="5599557"/>
                  </a:cubicBezTo>
                  <a:cubicBezTo>
                    <a:pt x="8382508" y="6081268"/>
                    <a:pt x="8260842" y="6231001"/>
                    <a:pt x="8088884" y="6476111"/>
                  </a:cubicBezTo>
                  <a:lnTo>
                    <a:pt x="10170414" y="6476111"/>
                  </a:lnTo>
                  <a:cubicBezTo>
                    <a:pt x="10443464" y="5959602"/>
                    <a:pt x="10427843" y="5211953"/>
                    <a:pt x="10258298" y="4703318"/>
                  </a:cubicBezTo>
                  <a:cubicBezTo>
                    <a:pt x="10133838" y="4330446"/>
                    <a:pt x="9898634" y="3999357"/>
                    <a:pt x="9844405" y="3603498"/>
                  </a:cubicBezTo>
                  <a:cubicBezTo>
                    <a:pt x="9790557" y="3213354"/>
                    <a:pt x="9941941" y="2825877"/>
                    <a:pt x="9971532" y="2432939"/>
                  </a:cubicBezTo>
                  <a:cubicBezTo>
                    <a:pt x="10036683" y="1565910"/>
                    <a:pt x="9478518" y="778891"/>
                    <a:pt x="8693023" y="430149"/>
                  </a:cubicBezTo>
                  <a:cubicBezTo>
                    <a:pt x="8317357" y="263271"/>
                    <a:pt x="7908671" y="191008"/>
                    <a:pt x="7496429" y="191008"/>
                  </a:cubicBezTo>
                  <a:cubicBezTo>
                    <a:pt x="7147687" y="191008"/>
                    <a:pt x="6796659" y="242443"/>
                    <a:pt x="6460744" y="331851"/>
                  </a:cubicBezTo>
                  <a:cubicBezTo>
                    <a:pt x="5987669" y="457454"/>
                    <a:pt x="5515356" y="656336"/>
                    <a:pt x="5032502" y="656336"/>
                  </a:cubicBezTo>
                  <a:cubicBezTo>
                    <a:pt x="4965065" y="656336"/>
                    <a:pt x="4897120" y="652399"/>
                    <a:pt x="4828794" y="643763"/>
                  </a:cubicBezTo>
                  <a:cubicBezTo>
                    <a:pt x="4449318" y="595757"/>
                    <a:pt x="4106037" y="406654"/>
                    <a:pt x="3751961" y="264668"/>
                  </a:cubicBezTo>
                  <a:cubicBezTo>
                    <a:pt x="3338576" y="98806"/>
                    <a:pt x="2883027" y="0"/>
                    <a:pt x="2436495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114106" y="5521703"/>
            <a:ext cx="7695764" cy="4765297"/>
            <a:chOff x="0" y="0"/>
            <a:chExt cx="6762928" cy="4187675"/>
          </a:xfrm>
        </p:grpSpPr>
        <p:sp>
          <p:nvSpPr>
            <p:cNvPr id="13" name="Freeform 13"/>
            <p:cNvSpPr/>
            <p:nvPr/>
          </p:nvSpPr>
          <p:spPr>
            <a:xfrm>
              <a:off x="0" y="127"/>
              <a:ext cx="6762750" cy="4187571"/>
            </a:xfrm>
            <a:custGeom>
              <a:avLst/>
              <a:gdLst/>
              <a:ahLst/>
              <a:cxnLst/>
              <a:rect l="l" t="t" r="r" b="b"/>
              <a:pathLst>
                <a:path w="6762750" h="4187571">
                  <a:moveTo>
                    <a:pt x="4912233" y="0"/>
                  </a:moveTo>
                  <a:cubicBezTo>
                    <a:pt x="4547235" y="0"/>
                    <a:pt x="4174998" y="100457"/>
                    <a:pt x="3840226" y="255397"/>
                  </a:cubicBezTo>
                  <a:cubicBezTo>
                    <a:pt x="3517265" y="404876"/>
                    <a:pt x="3204591" y="608965"/>
                    <a:pt x="2849880" y="638556"/>
                  </a:cubicBezTo>
                  <a:cubicBezTo>
                    <a:pt x="2817749" y="641350"/>
                    <a:pt x="2785999" y="642620"/>
                    <a:pt x="2754376" y="642620"/>
                  </a:cubicBezTo>
                  <a:cubicBezTo>
                    <a:pt x="2544572" y="642620"/>
                    <a:pt x="2339467" y="589534"/>
                    <a:pt x="2132965" y="557784"/>
                  </a:cubicBezTo>
                  <a:cubicBezTo>
                    <a:pt x="2005330" y="537972"/>
                    <a:pt x="1873504" y="527304"/>
                    <a:pt x="1740916" y="527304"/>
                  </a:cubicBezTo>
                  <a:cubicBezTo>
                    <a:pt x="1285113" y="527812"/>
                    <a:pt x="822071" y="650494"/>
                    <a:pt x="490474" y="943483"/>
                  </a:cubicBezTo>
                  <a:cubicBezTo>
                    <a:pt x="216027" y="1186053"/>
                    <a:pt x="57277" y="1525524"/>
                    <a:pt x="24384" y="1864233"/>
                  </a:cubicBezTo>
                  <a:cubicBezTo>
                    <a:pt x="0" y="2112645"/>
                    <a:pt x="32639" y="2386584"/>
                    <a:pt x="131826" y="2614422"/>
                  </a:cubicBezTo>
                  <a:cubicBezTo>
                    <a:pt x="243205" y="2870327"/>
                    <a:pt x="530225" y="3096514"/>
                    <a:pt x="424307" y="3371723"/>
                  </a:cubicBezTo>
                  <a:cubicBezTo>
                    <a:pt x="292227" y="3715766"/>
                    <a:pt x="380746" y="3925443"/>
                    <a:pt x="494030" y="4187571"/>
                  </a:cubicBezTo>
                  <a:lnTo>
                    <a:pt x="6425438" y="4187571"/>
                  </a:lnTo>
                  <a:cubicBezTo>
                    <a:pt x="6607048" y="3928745"/>
                    <a:pt x="6735572" y="3770503"/>
                    <a:pt x="6749288" y="3261741"/>
                  </a:cubicBezTo>
                  <a:cubicBezTo>
                    <a:pt x="6762750" y="2750947"/>
                    <a:pt x="6205093" y="2079371"/>
                    <a:pt x="6128385" y="1860169"/>
                  </a:cubicBezTo>
                  <a:cubicBezTo>
                    <a:pt x="6052947" y="1643888"/>
                    <a:pt x="6291961" y="1242187"/>
                    <a:pt x="6268339" y="1013968"/>
                  </a:cubicBezTo>
                  <a:cubicBezTo>
                    <a:pt x="6216396" y="510540"/>
                    <a:pt x="5781802" y="131445"/>
                    <a:pt x="5251577" y="30988"/>
                  </a:cubicBezTo>
                  <a:cubicBezTo>
                    <a:pt x="5140071" y="9398"/>
                    <a:pt x="5026787" y="0"/>
                    <a:pt x="49122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44027" y="5577326"/>
            <a:ext cx="229623" cy="229225"/>
            <a:chOff x="0" y="0"/>
            <a:chExt cx="201789" cy="201440"/>
          </a:xfrm>
        </p:grpSpPr>
        <p:sp>
          <p:nvSpPr>
            <p:cNvPr id="15" name="Freeform 15"/>
            <p:cNvSpPr/>
            <p:nvPr/>
          </p:nvSpPr>
          <p:spPr>
            <a:xfrm>
              <a:off x="127" y="127"/>
              <a:ext cx="201549" cy="201168"/>
            </a:xfrm>
            <a:custGeom>
              <a:avLst/>
              <a:gdLst/>
              <a:ahLst/>
              <a:cxnLst/>
              <a:rect l="l" t="t" r="r" b="b"/>
              <a:pathLst>
                <a:path w="201549" h="201168">
                  <a:moveTo>
                    <a:pt x="100584" y="0"/>
                  </a:moveTo>
                  <a:cubicBezTo>
                    <a:pt x="45085" y="0"/>
                    <a:pt x="0" y="44831"/>
                    <a:pt x="0" y="100584"/>
                  </a:cubicBezTo>
                  <a:cubicBezTo>
                    <a:pt x="0" y="156337"/>
                    <a:pt x="45212" y="201168"/>
                    <a:pt x="100584" y="201168"/>
                  </a:cubicBezTo>
                  <a:cubicBezTo>
                    <a:pt x="156337" y="201168"/>
                    <a:pt x="201549" y="156337"/>
                    <a:pt x="201549" y="100584"/>
                  </a:cubicBezTo>
                  <a:cubicBezTo>
                    <a:pt x="201549" y="44831"/>
                    <a:pt x="156337" y="0"/>
                    <a:pt x="100584" y="0"/>
                  </a:cubicBezTo>
                  <a:close/>
                </a:path>
              </a:pathLst>
            </a:custGeom>
            <a:solidFill>
              <a:srgbClr val="89898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6342" y="9647748"/>
            <a:ext cx="179041" cy="178507"/>
            <a:chOff x="0" y="0"/>
            <a:chExt cx="157339" cy="156869"/>
          </a:xfrm>
        </p:grpSpPr>
        <p:sp>
          <p:nvSpPr>
            <p:cNvPr id="17" name="Freeform 17"/>
            <p:cNvSpPr/>
            <p:nvPr/>
          </p:nvSpPr>
          <p:spPr>
            <a:xfrm>
              <a:off x="127" y="0"/>
              <a:ext cx="157099" cy="156718"/>
            </a:xfrm>
            <a:custGeom>
              <a:avLst/>
              <a:gdLst/>
              <a:ahLst/>
              <a:cxnLst/>
              <a:rect l="l" t="t" r="r" b="b"/>
              <a:pathLst>
                <a:path w="157099" h="156718">
                  <a:moveTo>
                    <a:pt x="78232" y="0"/>
                  </a:moveTo>
                  <a:cubicBezTo>
                    <a:pt x="35052" y="0"/>
                    <a:pt x="0" y="35052"/>
                    <a:pt x="0" y="78486"/>
                  </a:cubicBezTo>
                  <a:cubicBezTo>
                    <a:pt x="0" y="121666"/>
                    <a:pt x="35052" y="156718"/>
                    <a:pt x="78232" y="156718"/>
                  </a:cubicBezTo>
                  <a:cubicBezTo>
                    <a:pt x="121920" y="156718"/>
                    <a:pt x="157099" y="121666"/>
                    <a:pt x="157099" y="78486"/>
                  </a:cubicBezTo>
                  <a:cubicBezTo>
                    <a:pt x="157099" y="35052"/>
                    <a:pt x="122047" y="0"/>
                    <a:pt x="78232" y="0"/>
                  </a:cubicBezTo>
                  <a:close/>
                </a:path>
              </a:pathLst>
            </a:custGeom>
            <a:solidFill>
              <a:srgbClr val="98A8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339784" y="2459351"/>
            <a:ext cx="229623" cy="229623"/>
            <a:chOff x="0" y="0"/>
            <a:chExt cx="201789" cy="201789"/>
          </a:xfrm>
        </p:grpSpPr>
        <p:sp>
          <p:nvSpPr>
            <p:cNvPr id="19" name="Freeform 19"/>
            <p:cNvSpPr/>
            <p:nvPr/>
          </p:nvSpPr>
          <p:spPr>
            <a:xfrm>
              <a:off x="0" y="127"/>
              <a:ext cx="201676" cy="201676"/>
            </a:xfrm>
            <a:custGeom>
              <a:avLst/>
              <a:gdLst/>
              <a:ahLst/>
              <a:cxnLst/>
              <a:rect l="l" t="t" r="r" b="b"/>
              <a:pathLst>
                <a:path w="201676" h="201676">
                  <a:moveTo>
                    <a:pt x="101092" y="0"/>
                  </a:moveTo>
                  <a:cubicBezTo>
                    <a:pt x="45212" y="0"/>
                    <a:pt x="0" y="45085"/>
                    <a:pt x="0" y="100965"/>
                  </a:cubicBezTo>
                  <a:cubicBezTo>
                    <a:pt x="0" y="156464"/>
                    <a:pt x="45212" y="201676"/>
                    <a:pt x="101092" y="201676"/>
                  </a:cubicBezTo>
                  <a:cubicBezTo>
                    <a:pt x="156464" y="201676"/>
                    <a:pt x="201676" y="156464"/>
                    <a:pt x="201676" y="100965"/>
                  </a:cubicBezTo>
                  <a:cubicBezTo>
                    <a:pt x="201676" y="45212"/>
                    <a:pt x="156464" y="0"/>
                    <a:pt x="101092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87489" y="5849814"/>
            <a:ext cx="122199" cy="121801"/>
            <a:chOff x="0" y="0"/>
            <a:chExt cx="107387" cy="107037"/>
          </a:xfrm>
        </p:grpSpPr>
        <p:sp>
          <p:nvSpPr>
            <p:cNvPr id="21" name="Freeform 21"/>
            <p:cNvSpPr/>
            <p:nvPr/>
          </p:nvSpPr>
          <p:spPr>
            <a:xfrm>
              <a:off x="127" y="127"/>
              <a:ext cx="107315" cy="106807"/>
            </a:xfrm>
            <a:custGeom>
              <a:avLst/>
              <a:gdLst/>
              <a:ahLst/>
              <a:cxnLst/>
              <a:rect l="l" t="t" r="r" b="b"/>
              <a:pathLst>
                <a:path w="107315" h="106807">
                  <a:moveTo>
                    <a:pt x="53848" y="0"/>
                  </a:moveTo>
                  <a:cubicBezTo>
                    <a:pt x="24257" y="0"/>
                    <a:pt x="0" y="23749"/>
                    <a:pt x="0" y="53467"/>
                  </a:cubicBezTo>
                  <a:cubicBezTo>
                    <a:pt x="0" y="83185"/>
                    <a:pt x="24257" y="106807"/>
                    <a:pt x="53848" y="106807"/>
                  </a:cubicBezTo>
                  <a:cubicBezTo>
                    <a:pt x="83058" y="106807"/>
                    <a:pt x="107315" y="83058"/>
                    <a:pt x="107315" y="53467"/>
                  </a:cubicBezTo>
                  <a:cubicBezTo>
                    <a:pt x="107315" y="23876"/>
                    <a:pt x="83058" y="0"/>
                    <a:pt x="53848" y="0"/>
                  </a:cubicBezTo>
                  <a:close/>
                </a:path>
              </a:pathLst>
            </a:custGeom>
            <a:solidFill>
              <a:srgbClr val="FDBBF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5614155" y="3713521"/>
            <a:ext cx="669439" cy="612730"/>
            <a:chOff x="0" y="0"/>
            <a:chExt cx="588293" cy="538459"/>
          </a:xfrm>
        </p:grpSpPr>
        <p:sp>
          <p:nvSpPr>
            <p:cNvPr id="23" name="Freeform 23"/>
            <p:cNvSpPr/>
            <p:nvPr/>
          </p:nvSpPr>
          <p:spPr>
            <a:xfrm>
              <a:off x="127" y="127"/>
              <a:ext cx="588010" cy="538226"/>
            </a:xfrm>
            <a:custGeom>
              <a:avLst/>
              <a:gdLst/>
              <a:ahLst/>
              <a:cxnLst/>
              <a:rect l="l" t="t" r="r" b="b"/>
              <a:pathLst>
                <a:path w="588010" h="538226">
                  <a:moveTo>
                    <a:pt x="293370" y="0"/>
                  </a:moveTo>
                  <a:cubicBezTo>
                    <a:pt x="169291" y="0"/>
                    <a:pt x="57912" y="86614"/>
                    <a:pt x="30734" y="213106"/>
                  </a:cubicBezTo>
                  <a:cubicBezTo>
                    <a:pt x="0" y="358140"/>
                    <a:pt x="92329" y="501269"/>
                    <a:pt x="237871" y="532257"/>
                  </a:cubicBezTo>
                  <a:cubicBezTo>
                    <a:pt x="256794" y="536194"/>
                    <a:pt x="275844" y="538226"/>
                    <a:pt x="294513" y="538226"/>
                  </a:cubicBezTo>
                  <a:cubicBezTo>
                    <a:pt x="418846" y="538226"/>
                    <a:pt x="530225" y="451485"/>
                    <a:pt x="557403" y="325501"/>
                  </a:cubicBezTo>
                  <a:cubicBezTo>
                    <a:pt x="588010" y="179959"/>
                    <a:pt x="495808" y="36830"/>
                    <a:pt x="350139" y="6096"/>
                  </a:cubicBezTo>
                  <a:cubicBezTo>
                    <a:pt x="331089" y="2032"/>
                    <a:pt x="312039" y="0"/>
                    <a:pt x="293370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257257" y="1355685"/>
            <a:ext cx="159472" cy="146426"/>
            <a:chOff x="0" y="0"/>
            <a:chExt cx="140141" cy="128677"/>
          </a:xfrm>
        </p:grpSpPr>
        <p:sp>
          <p:nvSpPr>
            <p:cNvPr id="25" name="Freeform 25"/>
            <p:cNvSpPr/>
            <p:nvPr/>
          </p:nvSpPr>
          <p:spPr>
            <a:xfrm>
              <a:off x="0" y="127"/>
              <a:ext cx="140208" cy="128524"/>
            </a:xfrm>
            <a:custGeom>
              <a:avLst/>
              <a:gdLst/>
              <a:ahLst/>
              <a:cxnLst/>
              <a:rect l="l" t="t" r="r" b="b"/>
              <a:pathLst>
                <a:path w="140208" h="128524">
                  <a:moveTo>
                    <a:pt x="70104" y="0"/>
                  </a:moveTo>
                  <a:cubicBezTo>
                    <a:pt x="40386" y="0"/>
                    <a:pt x="13589" y="20701"/>
                    <a:pt x="7493" y="50927"/>
                  </a:cubicBezTo>
                  <a:cubicBezTo>
                    <a:pt x="0" y="85725"/>
                    <a:pt x="21844" y="119761"/>
                    <a:pt x="56642" y="127127"/>
                  </a:cubicBezTo>
                  <a:cubicBezTo>
                    <a:pt x="61087" y="128016"/>
                    <a:pt x="65659" y="128524"/>
                    <a:pt x="69977" y="128524"/>
                  </a:cubicBezTo>
                  <a:cubicBezTo>
                    <a:pt x="99695" y="128524"/>
                    <a:pt x="126238" y="107696"/>
                    <a:pt x="132715" y="77597"/>
                  </a:cubicBezTo>
                  <a:cubicBezTo>
                    <a:pt x="140208" y="43180"/>
                    <a:pt x="117856" y="8763"/>
                    <a:pt x="83439" y="1397"/>
                  </a:cubicBezTo>
                  <a:cubicBezTo>
                    <a:pt x="78994" y="508"/>
                    <a:pt x="74549" y="0"/>
                    <a:pt x="7010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4652521" y="3686481"/>
            <a:ext cx="8982958" cy="291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45"/>
              </a:lnSpc>
            </a:pPr>
            <a:r>
              <a:rPr lang="en-US" sz="19120">
                <a:solidFill>
                  <a:srgbClr val="20124D"/>
                </a:solidFill>
                <a:latin typeface="Staatliches"/>
              </a:rPr>
              <a:t>Q&amp;A time!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462535">
            <a:off x="-4127316" y="-227586"/>
            <a:ext cx="5649849" cy="5698617"/>
            <a:chOff x="0" y="0"/>
            <a:chExt cx="7533132" cy="7598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3132" cy="7598156"/>
            </a:xfrm>
            <a:custGeom>
              <a:avLst/>
              <a:gdLst/>
              <a:ahLst/>
              <a:cxnLst/>
              <a:rect l="l" t="t" r="r" b="b"/>
              <a:pathLst>
                <a:path w="7533132" h="7598156">
                  <a:moveTo>
                    <a:pt x="3541522" y="0"/>
                  </a:moveTo>
                  <a:cubicBezTo>
                    <a:pt x="4256278" y="0"/>
                    <a:pt x="5039995" y="283718"/>
                    <a:pt x="5657723" y="705485"/>
                  </a:cubicBezTo>
                  <a:cubicBezTo>
                    <a:pt x="7125589" y="1709293"/>
                    <a:pt x="7533132" y="3755771"/>
                    <a:pt x="6562217" y="5275072"/>
                  </a:cubicBezTo>
                  <a:cubicBezTo>
                    <a:pt x="5813425" y="6449949"/>
                    <a:pt x="4060825" y="7598156"/>
                    <a:pt x="2624328" y="7598156"/>
                  </a:cubicBezTo>
                  <a:cubicBezTo>
                    <a:pt x="2201418" y="7598156"/>
                    <a:pt x="1805559" y="7497064"/>
                    <a:pt x="1470660" y="7268083"/>
                  </a:cubicBezTo>
                  <a:cubicBezTo>
                    <a:pt x="0" y="6264275"/>
                    <a:pt x="1440688" y="3827907"/>
                    <a:pt x="1580261" y="2012442"/>
                  </a:cubicBezTo>
                  <a:cubicBezTo>
                    <a:pt x="1694053" y="541528"/>
                    <a:pt x="2552446" y="0"/>
                    <a:pt x="3541522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223508" y="5332531"/>
            <a:ext cx="169640" cy="169640"/>
            <a:chOff x="0" y="0"/>
            <a:chExt cx="226187" cy="2261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187" cy="226187"/>
            </a:xfrm>
            <a:custGeom>
              <a:avLst/>
              <a:gdLst/>
              <a:ahLst/>
              <a:cxnLst/>
              <a:rect l="l" t="t" r="r" b="b"/>
              <a:pathLst>
                <a:path w="226187" h="226187">
                  <a:moveTo>
                    <a:pt x="112649" y="0"/>
                  </a:moveTo>
                  <a:cubicBezTo>
                    <a:pt x="50546" y="0"/>
                    <a:pt x="0" y="50546"/>
                    <a:pt x="0" y="112649"/>
                  </a:cubicBezTo>
                  <a:cubicBezTo>
                    <a:pt x="0" y="175641"/>
                    <a:pt x="50546" y="226187"/>
                    <a:pt x="112649" y="226187"/>
                  </a:cubicBezTo>
                  <a:cubicBezTo>
                    <a:pt x="175641" y="226187"/>
                    <a:pt x="226187" y="175641"/>
                    <a:pt x="226187" y="112649"/>
                  </a:cubicBezTo>
                  <a:cubicBezTo>
                    <a:pt x="226060" y="50546"/>
                    <a:pt x="175514" y="0"/>
                    <a:pt x="112649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994514" y="8504821"/>
            <a:ext cx="169640" cy="169640"/>
            <a:chOff x="0" y="0"/>
            <a:chExt cx="226187" cy="2261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187" cy="226187"/>
            </a:xfrm>
            <a:custGeom>
              <a:avLst/>
              <a:gdLst/>
              <a:ahLst/>
              <a:cxnLst/>
              <a:rect l="l" t="t" r="r" b="b"/>
              <a:pathLst>
                <a:path w="226187" h="226187">
                  <a:moveTo>
                    <a:pt x="112649" y="0"/>
                  </a:moveTo>
                  <a:cubicBezTo>
                    <a:pt x="50546" y="0"/>
                    <a:pt x="0" y="50673"/>
                    <a:pt x="0" y="112649"/>
                  </a:cubicBezTo>
                  <a:cubicBezTo>
                    <a:pt x="0" y="175641"/>
                    <a:pt x="50546" y="226187"/>
                    <a:pt x="112649" y="226187"/>
                  </a:cubicBezTo>
                  <a:cubicBezTo>
                    <a:pt x="175641" y="226187"/>
                    <a:pt x="226187" y="175641"/>
                    <a:pt x="226187" y="112649"/>
                  </a:cubicBezTo>
                  <a:cubicBezTo>
                    <a:pt x="226187" y="50800"/>
                    <a:pt x="175641" y="0"/>
                    <a:pt x="112649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553888" y="7791802"/>
            <a:ext cx="132112" cy="131636"/>
            <a:chOff x="0" y="0"/>
            <a:chExt cx="176149" cy="1755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149" cy="175514"/>
            </a:xfrm>
            <a:custGeom>
              <a:avLst/>
              <a:gdLst/>
              <a:ahLst/>
              <a:cxnLst/>
              <a:rect l="l" t="t" r="r" b="b"/>
              <a:pathLst>
                <a:path w="176149" h="175514">
                  <a:moveTo>
                    <a:pt x="87884" y="0"/>
                  </a:moveTo>
                  <a:cubicBezTo>
                    <a:pt x="39243" y="0"/>
                    <a:pt x="0" y="39243"/>
                    <a:pt x="0" y="87630"/>
                  </a:cubicBezTo>
                  <a:cubicBezTo>
                    <a:pt x="0" y="136271"/>
                    <a:pt x="39243" y="175514"/>
                    <a:pt x="87884" y="175514"/>
                  </a:cubicBezTo>
                  <a:cubicBezTo>
                    <a:pt x="136906" y="175514"/>
                    <a:pt x="176149" y="136271"/>
                    <a:pt x="176149" y="87630"/>
                  </a:cubicBezTo>
                  <a:cubicBezTo>
                    <a:pt x="176149" y="39243"/>
                    <a:pt x="136906" y="0"/>
                    <a:pt x="8788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209717" y="8607996"/>
            <a:ext cx="132112" cy="132302"/>
            <a:chOff x="0" y="0"/>
            <a:chExt cx="176149" cy="1764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6149" cy="176403"/>
            </a:xfrm>
            <a:custGeom>
              <a:avLst/>
              <a:gdLst/>
              <a:ahLst/>
              <a:cxnLst/>
              <a:rect l="l" t="t" r="r" b="b"/>
              <a:pathLst>
                <a:path w="176149" h="176403">
                  <a:moveTo>
                    <a:pt x="87884" y="0"/>
                  </a:moveTo>
                  <a:cubicBezTo>
                    <a:pt x="39243" y="0"/>
                    <a:pt x="0" y="39878"/>
                    <a:pt x="0" y="88519"/>
                  </a:cubicBezTo>
                  <a:cubicBezTo>
                    <a:pt x="0" y="137160"/>
                    <a:pt x="39243" y="176403"/>
                    <a:pt x="87884" y="176403"/>
                  </a:cubicBezTo>
                  <a:cubicBezTo>
                    <a:pt x="136906" y="176403"/>
                    <a:pt x="176149" y="137160"/>
                    <a:pt x="176149" y="88519"/>
                  </a:cubicBezTo>
                  <a:cubicBezTo>
                    <a:pt x="176149" y="39878"/>
                    <a:pt x="136906" y="0"/>
                    <a:pt x="8788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309342" y="2272536"/>
            <a:ext cx="132207" cy="132112"/>
            <a:chOff x="0" y="0"/>
            <a:chExt cx="176276" cy="1761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6276" cy="176149"/>
            </a:xfrm>
            <a:custGeom>
              <a:avLst/>
              <a:gdLst/>
              <a:ahLst/>
              <a:cxnLst/>
              <a:rect l="l" t="t" r="r" b="b"/>
              <a:pathLst>
                <a:path w="176276" h="176149">
                  <a:moveTo>
                    <a:pt x="87630" y="0"/>
                  </a:moveTo>
                  <a:cubicBezTo>
                    <a:pt x="39243" y="0"/>
                    <a:pt x="0" y="39243"/>
                    <a:pt x="0" y="87884"/>
                  </a:cubicBezTo>
                  <a:cubicBezTo>
                    <a:pt x="0" y="136906"/>
                    <a:pt x="39243" y="176149"/>
                    <a:pt x="87630" y="176149"/>
                  </a:cubicBezTo>
                  <a:cubicBezTo>
                    <a:pt x="136271" y="176149"/>
                    <a:pt x="176149" y="136906"/>
                    <a:pt x="176149" y="87884"/>
                  </a:cubicBezTo>
                  <a:cubicBezTo>
                    <a:pt x="176276" y="39243"/>
                    <a:pt x="136271" y="0"/>
                    <a:pt x="87630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859496" y="2614660"/>
            <a:ext cx="183070" cy="183070"/>
            <a:chOff x="0" y="0"/>
            <a:chExt cx="244094" cy="2440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4094" cy="244094"/>
            </a:xfrm>
            <a:custGeom>
              <a:avLst/>
              <a:gdLst/>
              <a:ahLst/>
              <a:cxnLst/>
              <a:rect l="l" t="t" r="r" b="b"/>
              <a:pathLst>
                <a:path w="244094" h="244094">
                  <a:moveTo>
                    <a:pt x="122047" y="0"/>
                  </a:moveTo>
                  <a:cubicBezTo>
                    <a:pt x="54737" y="0"/>
                    <a:pt x="0" y="54102"/>
                    <a:pt x="0" y="122047"/>
                  </a:cubicBezTo>
                  <a:cubicBezTo>
                    <a:pt x="0" y="188976"/>
                    <a:pt x="54864" y="244094"/>
                    <a:pt x="122047" y="244094"/>
                  </a:cubicBezTo>
                  <a:cubicBezTo>
                    <a:pt x="189865" y="244094"/>
                    <a:pt x="244094" y="189103"/>
                    <a:pt x="244094" y="122047"/>
                  </a:cubicBezTo>
                  <a:cubicBezTo>
                    <a:pt x="244094" y="54229"/>
                    <a:pt x="189865" y="0"/>
                    <a:pt x="122047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044912" y="1415060"/>
            <a:ext cx="183070" cy="183070"/>
            <a:chOff x="0" y="0"/>
            <a:chExt cx="244094" cy="2440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4094" cy="244094"/>
            </a:xfrm>
            <a:custGeom>
              <a:avLst/>
              <a:gdLst/>
              <a:ahLst/>
              <a:cxnLst/>
              <a:rect l="l" t="t" r="r" b="b"/>
              <a:pathLst>
                <a:path w="244094" h="244094">
                  <a:moveTo>
                    <a:pt x="121793" y="0"/>
                  </a:moveTo>
                  <a:cubicBezTo>
                    <a:pt x="54737" y="0"/>
                    <a:pt x="0" y="54991"/>
                    <a:pt x="0" y="122301"/>
                  </a:cubicBezTo>
                  <a:cubicBezTo>
                    <a:pt x="0" y="190119"/>
                    <a:pt x="54864" y="244094"/>
                    <a:pt x="121793" y="244094"/>
                  </a:cubicBezTo>
                  <a:cubicBezTo>
                    <a:pt x="189611" y="244094"/>
                    <a:pt x="244094" y="190119"/>
                    <a:pt x="244094" y="122301"/>
                  </a:cubicBezTo>
                  <a:cubicBezTo>
                    <a:pt x="243967" y="54991"/>
                    <a:pt x="189611" y="0"/>
                    <a:pt x="121793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3264380" y="3124120"/>
            <a:ext cx="222123" cy="221551"/>
            <a:chOff x="0" y="0"/>
            <a:chExt cx="296164" cy="2954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6164" cy="295402"/>
            </a:xfrm>
            <a:custGeom>
              <a:avLst/>
              <a:gdLst/>
              <a:ahLst/>
              <a:cxnLst/>
              <a:rect l="l" t="t" r="r" b="b"/>
              <a:pathLst>
                <a:path w="296164" h="295402">
                  <a:moveTo>
                    <a:pt x="147574" y="0"/>
                  </a:moveTo>
                  <a:cubicBezTo>
                    <a:pt x="66294" y="0"/>
                    <a:pt x="0" y="65659"/>
                    <a:pt x="0" y="147828"/>
                  </a:cubicBezTo>
                  <a:cubicBezTo>
                    <a:pt x="0" y="229108"/>
                    <a:pt x="66294" y="295402"/>
                    <a:pt x="147574" y="295402"/>
                  </a:cubicBezTo>
                  <a:cubicBezTo>
                    <a:pt x="229743" y="295402"/>
                    <a:pt x="296037" y="229108"/>
                    <a:pt x="296037" y="147828"/>
                  </a:cubicBezTo>
                  <a:cubicBezTo>
                    <a:pt x="296164" y="65659"/>
                    <a:pt x="229743" y="0"/>
                    <a:pt x="147574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181240" y="2154321"/>
            <a:ext cx="83534" cy="82868"/>
            <a:chOff x="0" y="0"/>
            <a:chExt cx="111379" cy="1104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379" cy="110490"/>
            </a:xfrm>
            <a:custGeom>
              <a:avLst/>
              <a:gdLst/>
              <a:ahLst/>
              <a:cxnLst/>
              <a:rect l="l" t="t" r="r" b="b"/>
              <a:pathLst>
                <a:path w="111379" h="110490">
                  <a:moveTo>
                    <a:pt x="55626" y="0"/>
                  </a:moveTo>
                  <a:cubicBezTo>
                    <a:pt x="24892" y="0"/>
                    <a:pt x="0" y="24257"/>
                    <a:pt x="0" y="54737"/>
                  </a:cubicBezTo>
                  <a:cubicBezTo>
                    <a:pt x="0" y="85471"/>
                    <a:pt x="24892" y="110490"/>
                    <a:pt x="55626" y="110490"/>
                  </a:cubicBezTo>
                  <a:cubicBezTo>
                    <a:pt x="86360" y="110490"/>
                    <a:pt x="111379" y="85471"/>
                    <a:pt x="111379" y="54737"/>
                  </a:cubicBezTo>
                  <a:cubicBezTo>
                    <a:pt x="111379" y="24257"/>
                    <a:pt x="86360" y="0"/>
                    <a:pt x="55626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496606" y="2134641"/>
            <a:ext cx="150400" cy="137922"/>
            <a:chOff x="0" y="0"/>
            <a:chExt cx="200533" cy="1838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0533" cy="183896"/>
            </a:xfrm>
            <a:custGeom>
              <a:avLst/>
              <a:gdLst/>
              <a:ahLst/>
              <a:cxnLst/>
              <a:rect l="l" t="t" r="r" b="b"/>
              <a:pathLst>
                <a:path w="200533" h="183896">
                  <a:moveTo>
                    <a:pt x="99822" y="0"/>
                  </a:moveTo>
                  <a:cubicBezTo>
                    <a:pt x="57785" y="0"/>
                    <a:pt x="19177" y="29845"/>
                    <a:pt x="10033" y="72517"/>
                  </a:cubicBezTo>
                  <a:cubicBezTo>
                    <a:pt x="0" y="122682"/>
                    <a:pt x="31369" y="171069"/>
                    <a:pt x="80645" y="181737"/>
                  </a:cubicBezTo>
                  <a:cubicBezTo>
                    <a:pt x="86995" y="183261"/>
                    <a:pt x="93472" y="183896"/>
                    <a:pt x="99822" y="183896"/>
                  </a:cubicBezTo>
                  <a:cubicBezTo>
                    <a:pt x="142494" y="183896"/>
                    <a:pt x="180467" y="154051"/>
                    <a:pt x="189865" y="111125"/>
                  </a:cubicBezTo>
                  <a:cubicBezTo>
                    <a:pt x="200533" y="61214"/>
                    <a:pt x="168529" y="12573"/>
                    <a:pt x="118999" y="1905"/>
                  </a:cubicBezTo>
                  <a:cubicBezTo>
                    <a:pt x="112649" y="635"/>
                    <a:pt x="106172" y="0"/>
                    <a:pt x="99822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4530660" y="8834755"/>
            <a:ext cx="150400" cy="137732"/>
            <a:chOff x="0" y="0"/>
            <a:chExt cx="200533" cy="1836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0533" cy="183642"/>
            </a:xfrm>
            <a:custGeom>
              <a:avLst/>
              <a:gdLst/>
              <a:ahLst/>
              <a:cxnLst/>
              <a:rect l="l" t="t" r="r" b="b"/>
              <a:pathLst>
                <a:path w="200533" h="183642">
                  <a:moveTo>
                    <a:pt x="101346" y="0"/>
                  </a:moveTo>
                  <a:cubicBezTo>
                    <a:pt x="58420" y="0"/>
                    <a:pt x="20320" y="29464"/>
                    <a:pt x="10922" y="72517"/>
                  </a:cubicBezTo>
                  <a:cubicBezTo>
                    <a:pt x="0" y="122428"/>
                    <a:pt x="31369" y="171069"/>
                    <a:pt x="81534" y="181483"/>
                  </a:cubicBezTo>
                  <a:cubicBezTo>
                    <a:pt x="87884" y="183007"/>
                    <a:pt x="94361" y="183642"/>
                    <a:pt x="100711" y="183642"/>
                  </a:cubicBezTo>
                  <a:cubicBezTo>
                    <a:pt x="143002" y="183642"/>
                    <a:pt x="181102" y="153797"/>
                    <a:pt x="189865" y="111125"/>
                  </a:cubicBezTo>
                  <a:cubicBezTo>
                    <a:pt x="200533" y="60960"/>
                    <a:pt x="169418" y="12573"/>
                    <a:pt x="119888" y="1651"/>
                  </a:cubicBezTo>
                  <a:cubicBezTo>
                    <a:pt x="113665" y="635"/>
                    <a:pt x="107569" y="0"/>
                    <a:pt x="101346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3730666" y="1371889"/>
            <a:ext cx="11044619" cy="7546372"/>
            <a:chOff x="0" y="0"/>
            <a:chExt cx="14726159" cy="100618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726158" cy="10061829"/>
            </a:xfrm>
            <a:custGeom>
              <a:avLst/>
              <a:gdLst/>
              <a:ahLst/>
              <a:cxnLst/>
              <a:rect l="l" t="t" r="r" b="b"/>
              <a:pathLst>
                <a:path w="14726158" h="10061829">
                  <a:moveTo>
                    <a:pt x="10607167" y="0"/>
                  </a:moveTo>
                  <a:cubicBezTo>
                    <a:pt x="9746615" y="0"/>
                    <a:pt x="8870950" y="263271"/>
                    <a:pt x="8097393" y="657098"/>
                  </a:cubicBezTo>
                  <a:cubicBezTo>
                    <a:pt x="7415785" y="1005459"/>
                    <a:pt x="6762115" y="1465707"/>
                    <a:pt x="5998592" y="1567053"/>
                  </a:cubicBezTo>
                  <a:cubicBezTo>
                    <a:pt x="5878704" y="1582801"/>
                    <a:pt x="5759450" y="1589913"/>
                    <a:pt x="5640451" y="1589913"/>
                  </a:cubicBezTo>
                  <a:cubicBezTo>
                    <a:pt x="5239385" y="1589913"/>
                    <a:pt x="4841241" y="1515872"/>
                    <a:pt x="4442079" y="1476629"/>
                  </a:cubicBezTo>
                  <a:cubicBezTo>
                    <a:pt x="4257929" y="1458722"/>
                    <a:pt x="4071112" y="1449324"/>
                    <a:pt x="3882644" y="1449324"/>
                  </a:cubicBezTo>
                  <a:cubicBezTo>
                    <a:pt x="2805050" y="1449959"/>
                    <a:pt x="1686687" y="1751457"/>
                    <a:pt x="934466" y="2463546"/>
                  </a:cubicBezTo>
                  <a:cubicBezTo>
                    <a:pt x="366649" y="2999994"/>
                    <a:pt x="60579" y="3726434"/>
                    <a:pt x="25527" y="4438015"/>
                  </a:cubicBezTo>
                  <a:cubicBezTo>
                    <a:pt x="0" y="4958969"/>
                    <a:pt x="99187" y="5527802"/>
                    <a:pt x="337439" y="5993130"/>
                  </a:cubicBezTo>
                  <a:cubicBezTo>
                    <a:pt x="605028" y="6515354"/>
                    <a:pt x="1249426" y="6956552"/>
                    <a:pt x="1050163" y="7542403"/>
                  </a:cubicBezTo>
                  <a:cubicBezTo>
                    <a:pt x="1048258" y="7549642"/>
                    <a:pt x="1045210" y="7557516"/>
                    <a:pt x="1043178" y="7564628"/>
                  </a:cubicBezTo>
                  <a:cubicBezTo>
                    <a:pt x="795655" y="8313293"/>
                    <a:pt x="1368679" y="9050401"/>
                    <a:pt x="2113661" y="9050401"/>
                  </a:cubicBezTo>
                  <a:cubicBezTo>
                    <a:pt x="2187956" y="9050401"/>
                    <a:pt x="2264283" y="9042781"/>
                    <a:pt x="2341880" y="9027541"/>
                  </a:cubicBezTo>
                  <a:cubicBezTo>
                    <a:pt x="2949321" y="8905748"/>
                    <a:pt x="3565779" y="8844915"/>
                    <a:pt x="4180840" y="8844915"/>
                  </a:cubicBezTo>
                  <a:cubicBezTo>
                    <a:pt x="4968113" y="8844915"/>
                    <a:pt x="5753735" y="8944102"/>
                    <a:pt x="6520053" y="9141841"/>
                  </a:cubicBezTo>
                  <a:lnTo>
                    <a:pt x="9974834" y="10034524"/>
                  </a:lnTo>
                  <a:cubicBezTo>
                    <a:pt x="10151110" y="10052177"/>
                    <a:pt x="10327259" y="10061829"/>
                    <a:pt x="10503535" y="10061829"/>
                  </a:cubicBezTo>
                  <a:cubicBezTo>
                    <a:pt x="11842496" y="10061829"/>
                    <a:pt x="13136753" y="9536303"/>
                    <a:pt x="14100175" y="8586597"/>
                  </a:cubicBezTo>
                  <a:cubicBezTo>
                    <a:pt x="14465427" y="8026400"/>
                    <a:pt x="14726158" y="7681849"/>
                    <a:pt x="14701774" y="6616954"/>
                  </a:cubicBezTo>
                  <a:cubicBezTo>
                    <a:pt x="14676755" y="5548757"/>
                    <a:pt x="13400151" y="4207637"/>
                    <a:pt x="13211811" y="3757930"/>
                  </a:cubicBezTo>
                  <a:cubicBezTo>
                    <a:pt x="13025374" y="3314827"/>
                    <a:pt x="13498703" y="2449322"/>
                    <a:pt x="13423646" y="1975358"/>
                  </a:cubicBezTo>
                  <a:cubicBezTo>
                    <a:pt x="13258419" y="929132"/>
                    <a:pt x="12279376" y="184658"/>
                    <a:pt x="11123295" y="33401"/>
                  </a:cubicBezTo>
                  <a:cubicBezTo>
                    <a:pt x="10952607" y="10668"/>
                    <a:pt x="10780014" y="0"/>
                    <a:pt x="10607167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948204" y="3540619"/>
            <a:ext cx="1715833" cy="1364742"/>
            <a:chOff x="0" y="0"/>
            <a:chExt cx="2287778" cy="18196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287778" cy="1819656"/>
            </a:xfrm>
            <a:custGeom>
              <a:avLst/>
              <a:gdLst/>
              <a:ahLst/>
              <a:cxnLst/>
              <a:rect l="l" t="t" r="r" b="b"/>
              <a:pathLst>
                <a:path w="2287778" h="1819656">
                  <a:moveTo>
                    <a:pt x="1088136" y="0"/>
                  </a:moveTo>
                  <a:cubicBezTo>
                    <a:pt x="711327" y="0"/>
                    <a:pt x="323723" y="124841"/>
                    <a:pt x="196850" y="408940"/>
                  </a:cubicBezTo>
                  <a:cubicBezTo>
                    <a:pt x="0" y="847852"/>
                    <a:pt x="677037" y="1178687"/>
                    <a:pt x="965962" y="1563370"/>
                  </a:cubicBezTo>
                  <a:cubicBezTo>
                    <a:pt x="1103757" y="1746250"/>
                    <a:pt x="1255903" y="1819656"/>
                    <a:pt x="1404366" y="1819656"/>
                  </a:cubicBezTo>
                  <a:cubicBezTo>
                    <a:pt x="1689608" y="1819656"/>
                    <a:pt x="1961642" y="1546352"/>
                    <a:pt x="2090674" y="1257427"/>
                  </a:cubicBezTo>
                  <a:cubicBezTo>
                    <a:pt x="2287778" y="818388"/>
                    <a:pt x="2090674" y="303149"/>
                    <a:pt x="1651889" y="106807"/>
                  </a:cubicBezTo>
                  <a:cubicBezTo>
                    <a:pt x="1496822" y="37084"/>
                    <a:pt x="1294130" y="0"/>
                    <a:pt x="1088136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2964050" y="6424896"/>
            <a:ext cx="1358360" cy="1231582"/>
            <a:chOff x="0" y="0"/>
            <a:chExt cx="1811147" cy="164211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811147" cy="1642110"/>
            </a:xfrm>
            <a:custGeom>
              <a:avLst/>
              <a:gdLst/>
              <a:ahLst/>
              <a:cxnLst/>
              <a:rect l="l" t="t" r="r" b="b"/>
              <a:pathLst>
                <a:path w="1811147" h="1642110">
                  <a:moveTo>
                    <a:pt x="875157" y="0"/>
                  </a:moveTo>
                  <a:cubicBezTo>
                    <a:pt x="648081" y="0"/>
                    <a:pt x="424561" y="68453"/>
                    <a:pt x="287528" y="233299"/>
                  </a:cubicBezTo>
                  <a:cubicBezTo>
                    <a:pt x="0" y="577977"/>
                    <a:pt x="433324" y="970534"/>
                    <a:pt x="545338" y="1345946"/>
                  </a:cubicBezTo>
                  <a:cubicBezTo>
                    <a:pt x="608965" y="1559306"/>
                    <a:pt x="735203" y="1642110"/>
                    <a:pt x="882142" y="1642110"/>
                  </a:cubicBezTo>
                  <a:cubicBezTo>
                    <a:pt x="1096137" y="1642110"/>
                    <a:pt x="1353185" y="1466469"/>
                    <a:pt x="1523619" y="1262380"/>
                  </a:cubicBezTo>
                  <a:cubicBezTo>
                    <a:pt x="1810512" y="916940"/>
                    <a:pt x="1811147" y="444627"/>
                    <a:pt x="1525143" y="205486"/>
                  </a:cubicBezTo>
                  <a:cubicBezTo>
                    <a:pt x="1375156" y="81280"/>
                    <a:pt x="1123442" y="0"/>
                    <a:pt x="875157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4759819" y="2666343"/>
            <a:ext cx="9185434" cy="6387846"/>
            <a:chOff x="0" y="0"/>
            <a:chExt cx="12247245" cy="851712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247245" cy="8517128"/>
            </a:xfrm>
            <a:custGeom>
              <a:avLst/>
              <a:gdLst/>
              <a:ahLst/>
              <a:cxnLst/>
              <a:rect l="l" t="t" r="r" b="b"/>
              <a:pathLst>
                <a:path w="12247245" h="8517128">
                  <a:moveTo>
                    <a:pt x="8840978" y="0"/>
                  </a:moveTo>
                  <a:cubicBezTo>
                    <a:pt x="8705977" y="0"/>
                    <a:pt x="8571103" y="7620"/>
                    <a:pt x="8437372" y="22987"/>
                  </a:cubicBezTo>
                  <a:cubicBezTo>
                    <a:pt x="7518147" y="127127"/>
                    <a:pt x="6606667" y="704596"/>
                    <a:pt x="5684012" y="704596"/>
                  </a:cubicBezTo>
                  <a:cubicBezTo>
                    <a:pt x="5631688" y="704596"/>
                    <a:pt x="5579491" y="702691"/>
                    <a:pt x="5527040" y="698881"/>
                  </a:cubicBezTo>
                  <a:cubicBezTo>
                    <a:pt x="5080254" y="665353"/>
                    <a:pt x="4667885" y="464820"/>
                    <a:pt x="4244848" y="320040"/>
                  </a:cubicBezTo>
                  <a:cubicBezTo>
                    <a:pt x="3809746" y="170815"/>
                    <a:pt x="3339592" y="84709"/>
                    <a:pt x="2876169" y="84709"/>
                  </a:cubicBezTo>
                  <a:cubicBezTo>
                    <a:pt x="2264537" y="84709"/>
                    <a:pt x="1664208" y="234950"/>
                    <a:pt x="1171829" y="589026"/>
                  </a:cubicBezTo>
                  <a:cubicBezTo>
                    <a:pt x="615823" y="987933"/>
                    <a:pt x="247650" y="1615186"/>
                    <a:pt x="107950" y="2279523"/>
                  </a:cubicBezTo>
                  <a:cubicBezTo>
                    <a:pt x="5715" y="2766441"/>
                    <a:pt x="0" y="3321558"/>
                    <a:pt x="126238" y="3804539"/>
                  </a:cubicBezTo>
                  <a:cubicBezTo>
                    <a:pt x="267716" y="4347718"/>
                    <a:pt x="496570" y="4821555"/>
                    <a:pt x="478663" y="5400421"/>
                  </a:cubicBezTo>
                  <a:cubicBezTo>
                    <a:pt x="460375" y="6012053"/>
                    <a:pt x="336804" y="6540754"/>
                    <a:pt x="442976" y="7165848"/>
                  </a:cubicBezTo>
                  <a:cubicBezTo>
                    <a:pt x="583311" y="7989824"/>
                    <a:pt x="1361821" y="8517128"/>
                    <a:pt x="2553081" y="8517128"/>
                  </a:cubicBezTo>
                  <a:cubicBezTo>
                    <a:pt x="2997454" y="8517128"/>
                    <a:pt x="3499485" y="8443722"/>
                    <a:pt x="4046855" y="8284972"/>
                  </a:cubicBezTo>
                  <a:cubicBezTo>
                    <a:pt x="4903851" y="8036687"/>
                    <a:pt x="5792343" y="7896098"/>
                    <a:pt x="6683502" y="7866761"/>
                  </a:cubicBezTo>
                  <a:cubicBezTo>
                    <a:pt x="6747510" y="7864602"/>
                    <a:pt x="6811137" y="7863586"/>
                    <a:pt x="6874637" y="7863586"/>
                  </a:cubicBezTo>
                  <a:cubicBezTo>
                    <a:pt x="7638669" y="7863586"/>
                    <a:pt x="8371840" y="8005191"/>
                    <a:pt x="9133713" y="8075168"/>
                  </a:cubicBezTo>
                  <a:cubicBezTo>
                    <a:pt x="9298432" y="8090154"/>
                    <a:pt x="9465183" y="8099298"/>
                    <a:pt x="9631680" y="8099298"/>
                  </a:cubicBezTo>
                  <a:cubicBezTo>
                    <a:pt x="10054971" y="8099298"/>
                    <a:pt x="10476484" y="8039989"/>
                    <a:pt x="10860532" y="7868031"/>
                  </a:cubicBezTo>
                  <a:cubicBezTo>
                    <a:pt x="11368659" y="7641082"/>
                    <a:pt x="11786235" y="7217918"/>
                    <a:pt x="12005945" y="6706108"/>
                  </a:cubicBezTo>
                  <a:cubicBezTo>
                    <a:pt x="12226544" y="6194552"/>
                    <a:pt x="12247245" y="5600700"/>
                    <a:pt x="12062460" y="5075555"/>
                  </a:cubicBezTo>
                  <a:cubicBezTo>
                    <a:pt x="11919585" y="4667377"/>
                    <a:pt x="11658346" y="4299839"/>
                    <a:pt x="11578590" y="3874643"/>
                  </a:cubicBezTo>
                  <a:cubicBezTo>
                    <a:pt x="11482832" y="3370707"/>
                    <a:pt x="11654155" y="2854833"/>
                    <a:pt x="11636248" y="2342388"/>
                  </a:cubicBezTo>
                  <a:cubicBezTo>
                    <a:pt x="11610594" y="1602232"/>
                    <a:pt x="11174603" y="907161"/>
                    <a:pt x="10560177" y="494538"/>
                  </a:cubicBezTo>
                  <a:cubicBezTo>
                    <a:pt x="10057003" y="157226"/>
                    <a:pt x="9448546" y="0"/>
                    <a:pt x="8840978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587876" y="1506775"/>
            <a:ext cx="1202150" cy="796862"/>
            <a:chOff x="0" y="0"/>
            <a:chExt cx="1602867" cy="106248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02867" cy="1062482"/>
            </a:xfrm>
            <a:custGeom>
              <a:avLst/>
              <a:gdLst/>
              <a:ahLst/>
              <a:cxnLst/>
              <a:rect l="l" t="t" r="r" b="b"/>
              <a:pathLst>
                <a:path w="1602867" h="1062482">
                  <a:moveTo>
                    <a:pt x="1138428" y="0"/>
                  </a:moveTo>
                  <a:cubicBezTo>
                    <a:pt x="1057783" y="0"/>
                    <a:pt x="967740" y="23368"/>
                    <a:pt x="868553" y="77597"/>
                  </a:cubicBezTo>
                  <a:cubicBezTo>
                    <a:pt x="563880" y="244729"/>
                    <a:pt x="0" y="304673"/>
                    <a:pt x="22860" y="598551"/>
                  </a:cubicBezTo>
                  <a:cubicBezTo>
                    <a:pt x="44196" y="873379"/>
                    <a:pt x="537464" y="1062482"/>
                    <a:pt x="896239" y="1062482"/>
                  </a:cubicBezTo>
                  <a:cubicBezTo>
                    <a:pt x="921385" y="1062482"/>
                    <a:pt x="944880" y="1061212"/>
                    <a:pt x="968375" y="1059688"/>
                  </a:cubicBezTo>
                  <a:cubicBezTo>
                    <a:pt x="1328674" y="1031113"/>
                    <a:pt x="1602867" y="770001"/>
                    <a:pt x="1579372" y="476631"/>
                  </a:cubicBezTo>
                  <a:cubicBezTo>
                    <a:pt x="1562227" y="251079"/>
                    <a:pt x="1403096" y="0"/>
                    <a:pt x="1138428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3802348" y="4953446"/>
            <a:ext cx="1832515" cy="718471"/>
            <a:chOff x="0" y="0"/>
            <a:chExt cx="2443353" cy="95796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443353" cy="957961"/>
            </a:xfrm>
            <a:custGeom>
              <a:avLst/>
              <a:gdLst/>
              <a:ahLst/>
              <a:cxnLst/>
              <a:rect l="l" t="t" r="r" b="b"/>
              <a:pathLst>
                <a:path w="2443353" h="957961">
                  <a:moveTo>
                    <a:pt x="2090039" y="0"/>
                  </a:moveTo>
                  <a:cubicBezTo>
                    <a:pt x="2071243" y="0"/>
                    <a:pt x="2052066" y="1651"/>
                    <a:pt x="2033016" y="5080"/>
                  </a:cubicBezTo>
                  <a:lnTo>
                    <a:pt x="297561" y="306959"/>
                  </a:lnTo>
                  <a:cubicBezTo>
                    <a:pt x="118999" y="337693"/>
                    <a:pt x="0" y="507492"/>
                    <a:pt x="31369" y="685927"/>
                  </a:cubicBezTo>
                  <a:cubicBezTo>
                    <a:pt x="58801" y="845312"/>
                    <a:pt x="197104" y="957961"/>
                    <a:pt x="353314" y="957961"/>
                  </a:cubicBezTo>
                  <a:cubicBezTo>
                    <a:pt x="372110" y="957961"/>
                    <a:pt x="391287" y="956310"/>
                    <a:pt x="410337" y="953008"/>
                  </a:cubicBezTo>
                  <a:lnTo>
                    <a:pt x="1840484" y="704469"/>
                  </a:lnTo>
                  <a:lnTo>
                    <a:pt x="2145157" y="650875"/>
                  </a:lnTo>
                  <a:cubicBezTo>
                    <a:pt x="2323465" y="620141"/>
                    <a:pt x="2443353" y="450342"/>
                    <a:pt x="2411984" y="272034"/>
                  </a:cubicBezTo>
                  <a:cubicBezTo>
                    <a:pt x="2384425" y="112649"/>
                    <a:pt x="2246249" y="0"/>
                    <a:pt x="209003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4350814" y="5303860"/>
            <a:ext cx="835057" cy="160878"/>
            <a:chOff x="0" y="0"/>
            <a:chExt cx="1113409" cy="21450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13409" cy="214503"/>
            </a:xfrm>
            <a:custGeom>
              <a:avLst/>
              <a:gdLst/>
              <a:ahLst/>
              <a:cxnLst/>
              <a:rect l="l" t="t" r="r" b="b"/>
              <a:pathLst>
                <a:path w="1113409" h="214503">
                  <a:moveTo>
                    <a:pt x="1099947" y="0"/>
                  </a:moveTo>
                  <a:cubicBezTo>
                    <a:pt x="1099058" y="0"/>
                    <a:pt x="1098423" y="254"/>
                    <a:pt x="1097661" y="254"/>
                  </a:cubicBezTo>
                  <a:lnTo>
                    <a:pt x="11557" y="189484"/>
                  </a:lnTo>
                  <a:cubicBezTo>
                    <a:pt x="4572" y="191008"/>
                    <a:pt x="0" y="197358"/>
                    <a:pt x="1524" y="203835"/>
                  </a:cubicBezTo>
                  <a:cubicBezTo>
                    <a:pt x="2413" y="210185"/>
                    <a:pt x="7874" y="214503"/>
                    <a:pt x="13716" y="214503"/>
                  </a:cubicBezTo>
                  <a:lnTo>
                    <a:pt x="15875" y="214503"/>
                  </a:lnTo>
                  <a:lnTo>
                    <a:pt x="1101852" y="25400"/>
                  </a:lnTo>
                  <a:cubicBezTo>
                    <a:pt x="1109091" y="23876"/>
                    <a:pt x="1113409" y="17526"/>
                    <a:pt x="1112520" y="10414"/>
                  </a:cubicBezTo>
                  <a:cubicBezTo>
                    <a:pt x="1111504" y="4699"/>
                    <a:pt x="1106170" y="0"/>
                    <a:pt x="10999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4068246" y="5215056"/>
            <a:ext cx="801338" cy="154972"/>
            <a:chOff x="0" y="0"/>
            <a:chExt cx="1068451" cy="20662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68451" cy="206629"/>
            </a:xfrm>
            <a:custGeom>
              <a:avLst/>
              <a:gdLst/>
              <a:ahLst/>
              <a:cxnLst/>
              <a:rect l="l" t="t" r="r" b="b"/>
              <a:pathLst>
                <a:path w="1068451" h="206629">
                  <a:moveTo>
                    <a:pt x="1055370" y="0"/>
                  </a:moveTo>
                  <a:cubicBezTo>
                    <a:pt x="1054481" y="0"/>
                    <a:pt x="1053465" y="254"/>
                    <a:pt x="1052576" y="381"/>
                  </a:cubicBezTo>
                  <a:lnTo>
                    <a:pt x="11557" y="181610"/>
                  </a:lnTo>
                  <a:cubicBezTo>
                    <a:pt x="4318" y="182880"/>
                    <a:pt x="0" y="189484"/>
                    <a:pt x="1524" y="195961"/>
                  </a:cubicBezTo>
                  <a:cubicBezTo>
                    <a:pt x="2413" y="202311"/>
                    <a:pt x="7239" y="206629"/>
                    <a:pt x="13716" y="206629"/>
                  </a:cubicBezTo>
                  <a:lnTo>
                    <a:pt x="15875" y="206629"/>
                  </a:lnTo>
                  <a:lnTo>
                    <a:pt x="1056894" y="25146"/>
                  </a:lnTo>
                  <a:cubicBezTo>
                    <a:pt x="1064133" y="23876"/>
                    <a:pt x="1068451" y="17526"/>
                    <a:pt x="1066927" y="10795"/>
                  </a:cubicBezTo>
                  <a:cubicBezTo>
                    <a:pt x="1066292" y="4699"/>
                    <a:pt x="1061339" y="0"/>
                    <a:pt x="10553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4946704" y="5145454"/>
            <a:ext cx="323660" cy="71819"/>
            <a:chOff x="0" y="0"/>
            <a:chExt cx="431546" cy="9575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31546" cy="95758"/>
            </a:xfrm>
            <a:custGeom>
              <a:avLst/>
              <a:gdLst/>
              <a:ahLst/>
              <a:cxnLst/>
              <a:rect l="l" t="t" r="r" b="b"/>
              <a:pathLst>
                <a:path w="431546" h="95758">
                  <a:moveTo>
                    <a:pt x="418084" y="0"/>
                  </a:moveTo>
                  <a:cubicBezTo>
                    <a:pt x="417449" y="0"/>
                    <a:pt x="416560" y="254"/>
                    <a:pt x="415925" y="381"/>
                  </a:cubicBezTo>
                  <a:lnTo>
                    <a:pt x="11303" y="70866"/>
                  </a:lnTo>
                  <a:cubicBezTo>
                    <a:pt x="4318" y="71755"/>
                    <a:pt x="0" y="78105"/>
                    <a:pt x="1270" y="85344"/>
                  </a:cubicBezTo>
                  <a:cubicBezTo>
                    <a:pt x="2159" y="90932"/>
                    <a:pt x="6985" y="95758"/>
                    <a:pt x="13462" y="95758"/>
                  </a:cubicBezTo>
                  <a:cubicBezTo>
                    <a:pt x="14351" y="95758"/>
                    <a:pt x="14986" y="95123"/>
                    <a:pt x="15621" y="95123"/>
                  </a:cubicBezTo>
                  <a:lnTo>
                    <a:pt x="420243" y="25400"/>
                  </a:lnTo>
                  <a:cubicBezTo>
                    <a:pt x="426593" y="23749"/>
                    <a:pt x="431546" y="17526"/>
                    <a:pt x="430276" y="10287"/>
                  </a:cubicBezTo>
                  <a:cubicBezTo>
                    <a:pt x="429006" y="4699"/>
                    <a:pt x="423672" y="0"/>
                    <a:pt x="4180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4033075" y="4205764"/>
            <a:ext cx="2516981" cy="983932"/>
            <a:chOff x="0" y="0"/>
            <a:chExt cx="3355975" cy="131191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355975" cy="1311910"/>
            </a:xfrm>
            <a:custGeom>
              <a:avLst/>
              <a:gdLst/>
              <a:ahLst/>
              <a:cxnLst/>
              <a:rect l="l" t="t" r="r" b="b"/>
              <a:pathLst>
                <a:path w="3355975" h="1311910">
                  <a:moveTo>
                    <a:pt x="2870708" y="0"/>
                  </a:moveTo>
                  <a:cubicBezTo>
                    <a:pt x="2845308" y="0"/>
                    <a:pt x="2819781" y="2159"/>
                    <a:pt x="2793873" y="6604"/>
                  </a:cubicBezTo>
                  <a:lnTo>
                    <a:pt x="409575" y="417703"/>
                  </a:lnTo>
                  <a:cubicBezTo>
                    <a:pt x="164846" y="459740"/>
                    <a:pt x="0" y="693166"/>
                    <a:pt x="42037" y="937895"/>
                  </a:cubicBezTo>
                  <a:cubicBezTo>
                    <a:pt x="80391" y="1157478"/>
                    <a:pt x="270510" y="1311910"/>
                    <a:pt x="486029" y="1311910"/>
                  </a:cubicBezTo>
                  <a:cubicBezTo>
                    <a:pt x="511429" y="1311910"/>
                    <a:pt x="537210" y="1309751"/>
                    <a:pt x="562991" y="1305560"/>
                  </a:cubicBezTo>
                  <a:lnTo>
                    <a:pt x="2527427" y="966470"/>
                  </a:lnTo>
                  <a:lnTo>
                    <a:pt x="2839974" y="1166368"/>
                  </a:lnTo>
                  <a:lnTo>
                    <a:pt x="2797302" y="919988"/>
                  </a:lnTo>
                  <a:lnTo>
                    <a:pt x="2946400" y="894334"/>
                  </a:lnTo>
                  <a:cubicBezTo>
                    <a:pt x="3191891" y="852043"/>
                    <a:pt x="3355975" y="618871"/>
                    <a:pt x="3313938" y="374142"/>
                  </a:cubicBezTo>
                  <a:cubicBezTo>
                    <a:pt x="3276219" y="154432"/>
                    <a:pt x="3085719" y="0"/>
                    <a:pt x="287070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4641544" y="4408557"/>
            <a:ext cx="1301687" cy="239935"/>
            <a:chOff x="0" y="0"/>
            <a:chExt cx="1735582" cy="31991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735582" cy="319913"/>
            </a:xfrm>
            <a:custGeom>
              <a:avLst/>
              <a:gdLst/>
              <a:ahLst/>
              <a:cxnLst/>
              <a:rect l="l" t="t" r="r" b="b"/>
              <a:pathLst>
                <a:path w="1735582" h="319913">
                  <a:moveTo>
                    <a:pt x="1721231" y="127"/>
                  </a:moveTo>
                  <a:cubicBezTo>
                    <a:pt x="1720596" y="127"/>
                    <a:pt x="1720215" y="127"/>
                    <a:pt x="1719707" y="127"/>
                  </a:cubicBezTo>
                  <a:lnTo>
                    <a:pt x="11303" y="294894"/>
                  </a:lnTo>
                  <a:cubicBezTo>
                    <a:pt x="4953" y="296418"/>
                    <a:pt x="0" y="302768"/>
                    <a:pt x="1524" y="309245"/>
                  </a:cubicBezTo>
                  <a:cubicBezTo>
                    <a:pt x="2159" y="315595"/>
                    <a:pt x="7747" y="319913"/>
                    <a:pt x="13716" y="319913"/>
                  </a:cubicBezTo>
                  <a:lnTo>
                    <a:pt x="15621" y="319913"/>
                  </a:lnTo>
                  <a:lnTo>
                    <a:pt x="1724025" y="25019"/>
                  </a:lnTo>
                  <a:cubicBezTo>
                    <a:pt x="1730629" y="23749"/>
                    <a:pt x="1735582" y="17145"/>
                    <a:pt x="1734312" y="10922"/>
                  </a:cubicBezTo>
                  <a:cubicBezTo>
                    <a:pt x="1733423" y="4064"/>
                    <a:pt x="1727327" y="0"/>
                    <a:pt x="17213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4693576" y="4743516"/>
            <a:ext cx="1102423" cy="205835"/>
            <a:chOff x="0" y="0"/>
            <a:chExt cx="1469898" cy="27444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469898" cy="274447"/>
            </a:xfrm>
            <a:custGeom>
              <a:avLst/>
              <a:gdLst/>
              <a:ahLst/>
              <a:cxnLst/>
              <a:rect l="l" t="t" r="r" b="b"/>
              <a:pathLst>
                <a:path w="1469898" h="274447">
                  <a:moveTo>
                    <a:pt x="1456690" y="0"/>
                  </a:moveTo>
                  <a:cubicBezTo>
                    <a:pt x="1455801" y="0"/>
                    <a:pt x="1455039" y="254"/>
                    <a:pt x="1454150" y="381"/>
                  </a:cubicBezTo>
                  <a:lnTo>
                    <a:pt x="11303" y="249428"/>
                  </a:lnTo>
                  <a:cubicBezTo>
                    <a:pt x="4953" y="250063"/>
                    <a:pt x="0" y="256667"/>
                    <a:pt x="1270" y="263525"/>
                  </a:cubicBezTo>
                  <a:cubicBezTo>
                    <a:pt x="1905" y="270129"/>
                    <a:pt x="7620" y="274447"/>
                    <a:pt x="13462" y="274447"/>
                  </a:cubicBezTo>
                  <a:cubicBezTo>
                    <a:pt x="14097" y="274447"/>
                    <a:pt x="14732" y="273812"/>
                    <a:pt x="15621" y="273812"/>
                  </a:cubicBezTo>
                  <a:lnTo>
                    <a:pt x="1458341" y="25400"/>
                  </a:lnTo>
                  <a:cubicBezTo>
                    <a:pt x="1465580" y="23876"/>
                    <a:pt x="1469898" y="17526"/>
                    <a:pt x="1469263" y="10287"/>
                  </a:cubicBezTo>
                  <a:cubicBezTo>
                    <a:pt x="1467993" y="4699"/>
                    <a:pt x="1462913" y="0"/>
                    <a:pt x="14566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4350814" y="4653592"/>
            <a:ext cx="1126332" cy="209455"/>
            <a:chOff x="0" y="0"/>
            <a:chExt cx="1501775" cy="27927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501775" cy="279273"/>
            </a:xfrm>
            <a:custGeom>
              <a:avLst/>
              <a:gdLst/>
              <a:ahLst/>
              <a:cxnLst/>
              <a:rect l="l" t="t" r="r" b="b"/>
              <a:pathLst>
                <a:path w="1501775" h="279273">
                  <a:moveTo>
                    <a:pt x="1488440" y="0"/>
                  </a:moveTo>
                  <a:cubicBezTo>
                    <a:pt x="1487551" y="0"/>
                    <a:pt x="1486789" y="254"/>
                    <a:pt x="1485900" y="381"/>
                  </a:cubicBezTo>
                  <a:lnTo>
                    <a:pt x="11557" y="254254"/>
                  </a:lnTo>
                  <a:cubicBezTo>
                    <a:pt x="4572" y="255778"/>
                    <a:pt x="0" y="262128"/>
                    <a:pt x="1524" y="268605"/>
                  </a:cubicBezTo>
                  <a:cubicBezTo>
                    <a:pt x="2413" y="274955"/>
                    <a:pt x="7874" y="279273"/>
                    <a:pt x="13716" y="279273"/>
                  </a:cubicBezTo>
                  <a:lnTo>
                    <a:pt x="15875" y="279273"/>
                  </a:lnTo>
                  <a:lnTo>
                    <a:pt x="1490218" y="25400"/>
                  </a:lnTo>
                  <a:cubicBezTo>
                    <a:pt x="1497457" y="23876"/>
                    <a:pt x="1501775" y="17526"/>
                    <a:pt x="1500886" y="10287"/>
                  </a:cubicBezTo>
                  <a:cubicBezTo>
                    <a:pt x="1499616" y="4699"/>
                    <a:pt x="1494536" y="0"/>
                    <a:pt x="14885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5555107" y="4568470"/>
            <a:ext cx="415290" cy="86868"/>
            <a:chOff x="0" y="0"/>
            <a:chExt cx="553720" cy="11582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553720" cy="115824"/>
            </a:xfrm>
            <a:custGeom>
              <a:avLst/>
              <a:gdLst/>
              <a:ahLst/>
              <a:cxnLst/>
              <a:rect l="l" t="t" r="r" b="b"/>
              <a:pathLst>
                <a:path w="553720" h="115824">
                  <a:moveTo>
                    <a:pt x="540512" y="0"/>
                  </a:moveTo>
                  <a:cubicBezTo>
                    <a:pt x="539877" y="0"/>
                    <a:pt x="538988" y="254"/>
                    <a:pt x="538226" y="254"/>
                  </a:cubicBezTo>
                  <a:lnTo>
                    <a:pt x="11557" y="90932"/>
                  </a:lnTo>
                  <a:cubicBezTo>
                    <a:pt x="4318" y="92456"/>
                    <a:pt x="0" y="98806"/>
                    <a:pt x="635" y="106045"/>
                  </a:cubicBezTo>
                  <a:cubicBezTo>
                    <a:pt x="2159" y="111633"/>
                    <a:pt x="6985" y="115824"/>
                    <a:pt x="13462" y="115824"/>
                  </a:cubicBezTo>
                  <a:lnTo>
                    <a:pt x="15748" y="115824"/>
                  </a:lnTo>
                  <a:lnTo>
                    <a:pt x="542417" y="25146"/>
                  </a:lnTo>
                  <a:cubicBezTo>
                    <a:pt x="549402" y="23876"/>
                    <a:pt x="553720" y="17526"/>
                    <a:pt x="553085" y="10414"/>
                  </a:cubicBezTo>
                  <a:cubicBezTo>
                    <a:pt x="551815" y="4699"/>
                    <a:pt x="546735" y="0"/>
                    <a:pt x="5405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4494340" y="1960362"/>
            <a:ext cx="1420654" cy="1296543"/>
            <a:chOff x="0" y="0"/>
            <a:chExt cx="1894205" cy="172872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894205" cy="1728724"/>
            </a:xfrm>
            <a:custGeom>
              <a:avLst/>
              <a:gdLst/>
              <a:ahLst/>
              <a:cxnLst/>
              <a:rect l="l" t="t" r="r" b="b"/>
              <a:pathLst>
                <a:path w="1894205" h="1728724">
                  <a:moveTo>
                    <a:pt x="1335532" y="0"/>
                  </a:moveTo>
                  <a:cubicBezTo>
                    <a:pt x="1307211" y="0"/>
                    <a:pt x="1278382" y="3048"/>
                    <a:pt x="1249553" y="8763"/>
                  </a:cubicBezTo>
                  <a:lnTo>
                    <a:pt x="376809" y="188595"/>
                  </a:lnTo>
                  <a:cubicBezTo>
                    <a:pt x="147574" y="235712"/>
                    <a:pt x="0" y="460629"/>
                    <a:pt x="47117" y="689483"/>
                  </a:cubicBezTo>
                  <a:lnTo>
                    <a:pt x="142748" y="1153287"/>
                  </a:lnTo>
                  <a:cubicBezTo>
                    <a:pt x="183896" y="1354455"/>
                    <a:pt x="361188" y="1492758"/>
                    <a:pt x="558165" y="1492758"/>
                  </a:cubicBezTo>
                  <a:cubicBezTo>
                    <a:pt x="586359" y="1492758"/>
                    <a:pt x="615188" y="1489710"/>
                    <a:pt x="643763" y="1483995"/>
                  </a:cubicBezTo>
                  <a:lnTo>
                    <a:pt x="735076" y="1464564"/>
                  </a:lnTo>
                  <a:lnTo>
                    <a:pt x="1136142" y="1728724"/>
                  </a:lnTo>
                  <a:lnTo>
                    <a:pt x="1399667" y="1328293"/>
                  </a:lnTo>
                  <a:lnTo>
                    <a:pt x="1516634" y="1304163"/>
                  </a:lnTo>
                  <a:cubicBezTo>
                    <a:pt x="1746631" y="1256157"/>
                    <a:pt x="1894205" y="1032129"/>
                    <a:pt x="1847088" y="802386"/>
                  </a:cubicBezTo>
                  <a:lnTo>
                    <a:pt x="1751330" y="338582"/>
                  </a:lnTo>
                  <a:cubicBezTo>
                    <a:pt x="1709547" y="138303"/>
                    <a:pt x="1532890" y="0"/>
                    <a:pt x="133553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5188633" y="2260054"/>
            <a:ext cx="443008" cy="378619"/>
            <a:chOff x="0" y="0"/>
            <a:chExt cx="590677" cy="50482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90677" cy="504825"/>
            </a:xfrm>
            <a:custGeom>
              <a:avLst/>
              <a:gdLst/>
              <a:ahLst/>
              <a:cxnLst/>
              <a:rect l="l" t="t" r="r" b="b"/>
              <a:pathLst>
                <a:path w="590677" h="504825">
                  <a:moveTo>
                    <a:pt x="430911" y="0"/>
                  </a:moveTo>
                  <a:cubicBezTo>
                    <a:pt x="421894" y="0"/>
                    <a:pt x="413258" y="889"/>
                    <a:pt x="404495" y="2286"/>
                  </a:cubicBezTo>
                  <a:cubicBezTo>
                    <a:pt x="341122" y="14478"/>
                    <a:pt x="294640" y="64389"/>
                    <a:pt x="283972" y="125222"/>
                  </a:cubicBezTo>
                  <a:cubicBezTo>
                    <a:pt x="257048" y="80264"/>
                    <a:pt x="208661" y="51181"/>
                    <a:pt x="155575" y="51181"/>
                  </a:cubicBezTo>
                  <a:cubicBezTo>
                    <a:pt x="146431" y="51181"/>
                    <a:pt x="137033" y="52070"/>
                    <a:pt x="127635" y="53721"/>
                  </a:cubicBezTo>
                  <a:cubicBezTo>
                    <a:pt x="49911" y="68072"/>
                    <a:pt x="0" y="137160"/>
                    <a:pt x="9144" y="215265"/>
                  </a:cubicBezTo>
                  <a:cubicBezTo>
                    <a:pt x="17653" y="289306"/>
                    <a:pt x="78232" y="337693"/>
                    <a:pt x="137541" y="374269"/>
                  </a:cubicBezTo>
                  <a:cubicBezTo>
                    <a:pt x="209677" y="419227"/>
                    <a:pt x="281813" y="464312"/>
                    <a:pt x="355092" y="504825"/>
                  </a:cubicBezTo>
                  <a:cubicBezTo>
                    <a:pt x="355346" y="504825"/>
                    <a:pt x="355346" y="504825"/>
                    <a:pt x="355346" y="504825"/>
                  </a:cubicBezTo>
                  <a:cubicBezTo>
                    <a:pt x="363728" y="504825"/>
                    <a:pt x="492252" y="332613"/>
                    <a:pt x="504444" y="315849"/>
                  </a:cubicBezTo>
                  <a:cubicBezTo>
                    <a:pt x="545592" y="261493"/>
                    <a:pt x="590677" y="195961"/>
                    <a:pt x="579120" y="123825"/>
                  </a:cubicBezTo>
                  <a:cubicBezTo>
                    <a:pt x="576580" y="105283"/>
                    <a:pt x="569341" y="86741"/>
                    <a:pt x="557784" y="68834"/>
                  </a:cubicBezTo>
                  <a:cubicBezTo>
                    <a:pt x="530098" y="25654"/>
                    <a:pt x="481203" y="0"/>
                    <a:pt x="4309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4787179" y="2458333"/>
            <a:ext cx="119825" cy="238697"/>
            <a:chOff x="0" y="0"/>
            <a:chExt cx="159766" cy="31826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59766" cy="318262"/>
            </a:xfrm>
            <a:custGeom>
              <a:avLst/>
              <a:gdLst/>
              <a:ahLst/>
              <a:cxnLst/>
              <a:rect l="l" t="t" r="r" b="b"/>
              <a:pathLst>
                <a:path w="159766" h="318262">
                  <a:moveTo>
                    <a:pt x="96139" y="0"/>
                  </a:moveTo>
                  <a:lnTo>
                    <a:pt x="60579" y="7874"/>
                  </a:lnTo>
                  <a:lnTo>
                    <a:pt x="0" y="57785"/>
                  </a:lnTo>
                  <a:lnTo>
                    <a:pt x="14859" y="87884"/>
                  </a:lnTo>
                  <a:lnTo>
                    <a:pt x="62738" y="47752"/>
                  </a:lnTo>
                  <a:lnTo>
                    <a:pt x="63627" y="47752"/>
                  </a:lnTo>
                  <a:lnTo>
                    <a:pt x="119253" y="318262"/>
                  </a:lnTo>
                  <a:lnTo>
                    <a:pt x="159766" y="309499"/>
                  </a:lnTo>
                  <a:lnTo>
                    <a:pt x="9613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4948784" y="2419742"/>
            <a:ext cx="188976" cy="243840"/>
            <a:chOff x="0" y="0"/>
            <a:chExt cx="251968" cy="32512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1968" cy="325120"/>
            </a:xfrm>
            <a:custGeom>
              <a:avLst/>
              <a:gdLst/>
              <a:ahLst/>
              <a:cxnLst/>
              <a:rect l="l" t="t" r="r" b="b"/>
              <a:pathLst>
                <a:path w="251968" h="325120">
                  <a:moveTo>
                    <a:pt x="110744" y="33655"/>
                  </a:moveTo>
                  <a:cubicBezTo>
                    <a:pt x="148336" y="33655"/>
                    <a:pt x="174117" y="78486"/>
                    <a:pt x="188341" y="147828"/>
                  </a:cubicBezTo>
                  <a:cubicBezTo>
                    <a:pt x="204724" y="226949"/>
                    <a:pt x="194691" y="281178"/>
                    <a:pt x="152019" y="290576"/>
                  </a:cubicBezTo>
                  <a:cubicBezTo>
                    <a:pt x="148844" y="291211"/>
                    <a:pt x="145796" y="291465"/>
                    <a:pt x="142875" y="291465"/>
                  </a:cubicBezTo>
                  <a:cubicBezTo>
                    <a:pt x="108712" y="291465"/>
                    <a:pt x="78486" y="251079"/>
                    <a:pt x="62611" y="176911"/>
                  </a:cubicBezTo>
                  <a:cubicBezTo>
                    <a:pt x="45593" y="92837"/>
                    <a:pt x="62611" y="42291"/>
                    <a:pt x="99949" y="35052"/>
                  </a:cubicBezTo>
                  <a:cubicBezTo>
                    <a:pt x="103632" y="34163"/>
                    <a:pt x="107188" y="33782"/>
                    <a:pt x="110617" y="33782"/>
                  </a:cubicBezTo>
                  <a:close/>
                  <a:moveTo>
                    <a:pt x="116078" y="0"/>
                  </a:moveTo>
                  <a:cubicBezTo>
                    <a:pt x="109347" y="0"/>
                    <a:pt x="102616" y="889"/>
                    <a:pt x="95504" y="2286"/>
                  </a:cubicBezTo>
                  <a:cubicBezTo>
                    <a:pt x="32766" y="15113"/>
                    <a:pt x="0" y="81280"/>
                    <a:pt x="21336" y="184785"/>
                  </a:cubicBezTo>
                  <a:cubicBezTo>
                    <a:pt x="40513" y="277368"/>
                    <a:pt x="85344" y="325120"/>
                    <a:pt x="138176" y="325120"/>
                  </a:cubicBezTo>
                  <a:cubicBezTo>
                    <a:pt x="144145" y="325120"/>
                    <a:pt x="150114" y="324485"/>
                    <a:pt x="156337" y="323469"/>
                  </a:cubicBezTo>
                  <a:cubicBezTo>
                    <a:pt x="224790" y="308991"/>
                    <a:pt x="251968" y="242824"/>
                    <a:pt x="230378" y="137795"/>
                  </a:cubicBezTo>
                  <a:cubicBezTo>
                    <a:pt x="211963" y="49911"/>
                    <a:pt x="170815" y="0"/>
                    <a:pt x="1160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2" name="Group 62"/>
          <p:cNvGrpSpPr/>
          <p:nvPr/>
        </p:nvGrpSpPr>
        <p:grpSpPr>
          <a:xfrm rot="-542882">
            <a:off x="8300310" y="3142632"/>
            <a:ext cx="801338" cy="730758"/>
            <a:chOff x="0" y="0"/>
            <a:chExt cx="1068451" cy="974344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68451" cy="974344"/>
            </a:xfrm>
            <a:custGeom>
              <a:avLst/>
              <a:gdLst/>
              <a:ahLst/>
              <a:cxnLst/>
              <a:rect l="l" t="t" r="r" b="b"/>
              <a:pathLst>
                <a:path w="1068451" h="974344">
                  <a:moveTo>
                    <a:pt x="756285" y="0"/>
                  </a:moveTo>
                  <a:cubicBezTo>
                    <a:pt x="741045" y="0"/>
                    <a:pt x="725551" y="1397"/>
                    <a:pt x="710184" y="4445"/>
                  </a:cubicBezTo>
                  <a:lnTo>
                    <a:pt x="215011" y="101092"/>
                  </a:lnTo>
                  <a:cubicBezTo>
                    <a:pt x="84836" y="126492"/>
                    <a:pt x="0" y="252476"/>
                    <a:pt x="25019" y="382651"/>
                  </a:cubicBezTo>
                  <a:lnTo>
                    <a:pt x="76454" y="645922"/>
                  </a:lnTo>
                  <a:cubicBezTo>
                    <a:pt x="98806" y="760603"/>
                    <a:pt x="199898" y="840105"/>
                    <a:pt x="312674" y="840105"/>
                  </a:cubicBezTo>
                  <a:cubicBezTo>
                    <a:pt x="327787" y="840105"/>
                    <a:pt x="343027" y="838835"/>
                    <a:pt x="358267" y="835787"/>
                  </a:cubicBezTo>
                  <a:lnTo>
                    <a:pt x="424561" y="822452"/>
                  </a:lnTo>
                  <a:lnTo>
                    <a:pt x="649859" y="974344"/>
                  </a:lnTo>
                  <a:lnTo>
                    <a:pt x="801497" y="749300"/>
                  </a:lnTo>
                  <a:lnTo>
                    <a:pt x="853186" y="738759"/>
                  </a:lnTo>
                  <a:cubicBezTo>
                    <a:pt x="983742" y="713740"/>
                    <a:pt x="1068451" y="587375"/>
                    <a:pt x="1043051" y="457200"/>
                  </a:cubicBezTo>
                  <a:lnTo>
                    <a:pt x="991616" y="194310"/>
                  </a:lnTo>
                  <a:cubicBezTo>
                    <a:pt x="969264" y="79883"/>
                    <a:pt x="868807" y="0"/>
                    <a:pt x="75628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64" name="Group 64"/>
          <p:cNvGrpSpPr/>
          <p:nvPr/>
        </p:nvGrpSpPr>
        <p:grpSpPr>
          <a:xfrm rot="-542882">
            <a:off x="8513162" y="3308210"/>
            <a:ext cx="346901" cy="299657"/>
            <a:chOff x="0" y="0"/>
            <a:chExt cx="462535" cy="399542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62534" cy="399542"/>
            </a:xfrm>
            <a:custGeom>
              <a:avLst/>
              <a:gdLst/>
              <a:ahLst/>
              <a:cxnLst/>
              <a:rect l="l" t="t" r="r" b="b"/>
              <a:pathLst>
                <a:path w="462534" h="399542">
                  <a:moveTo>
                    <a:pt x="336931" y="0"/>
                  </a:moveTo>
                  <a:cubicBezTo>
                    <a:pt x="328422" y="0"/>
                    <a:pt x="319786" y="1016"/>
                    <a:pt x="311150" y="2921"/>
                  </a:cubicBezTo>
                  <a:cubicBezTo>
                    <a:pt x="261366" y="13462"/>
                    <a:pt x="226314" y="54229"/>
                    <a:pt x="219329" y="101854"/>
                  </a:cubicBezTo>
                  <a:cubicBezTo>
                    <a:pt x="197739" y="68199"/>
                    <a:pt x="160274" y="46990"/>
                    <a:pt x="119634" y="46990"/>
                  </a:cubicBezTo>
                  <a:cubicBezTo>
                    <a:pt x="111252" y="46990"/>
                    <a:pt x="102997" y="47879"/>
                    <a:pt x="94488" y="49784"/>
                  </a:cubicBezTo>
                  <a:cubicBezTo>
                    <a:pt x="48514" y="59817"/>
                    <a:pt x="11684" y="97790"/>
                    <a:pt x="3302" y="144145"/>
                  </a:cubicBezTo>
                  <a:cubicBezTo>
                    <a:pt x="0" y="160401"/>
                    <a:pt x="889" y="176022"/>
                    <a:pt x="4318" y="190627"/>
                  </a:cubicBezTo>
                  <a:cubicBezTo>
                    <a:pt x="18034" y="246761"/>
                    <a:pt x="70231" y="280289"/>
                    <a:pt x="117094" y="307340"/>
                  </a:cubicBezTo>
                  <a:cubicBezTo>
                    <a:pt x="130937" y="315849"/>
                    <a:pt x="272542" y="399542"/>
                    <a:pt x="281813" y="399542"/>
                  </a:cubicBezTo>
                  <a:cubicBezTo>
                    <a:pt x="282067" y="399542"/>
                    <a:pt x="282194" y="399542"/>
                    <a:pt x="282321" y="399415"/>
                  </a:cubicBezTo>
                  <a:cubicBezTo>
                    <a:pt x="323469" y="347345"/>
                    <a:pt x="362204" y="292735"/>
                    <a:pt x="401066" y="238633"/>
                  </a:cubicBezTo>
                  <a:cubicBezTo>
                    <a:pt x="433070" y="194183"/>
                    <a:pt x="462534" y="140081"/>
                    <a:pt x="446405" y="83947"/>
                  </a:cubicBezTo>
                  <a:cubicBezTo>
                    <a:pt x="431419" y="32893"/>
                    <a:pt x="387223" y="0"/>
                    <a:pt x="3369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6" name="Group 66"/>
          <p:cNvGrpSpPr/>
          <p:nvPr/>
        </p:nvGrpSpPr>
        <p:grpSpPr>
          <a:xfrm rot="-8656909">
            <a:off x="5379133" y="7318686"/>
            <a:ext cx="1317784" cy="1251299"/>
            <a:chOff x="0" y="0"/>
            <a:chExt cx="1757045" cy="1668399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757045" cy="1668399"/>
            </a:xfrm>
            <a:custGeom>
              <a:avLst/>
              <a:gdLst/>
              <a:ahLst/>
              <a:cxnLst/>
              <a:rect l="l" t="t" r="r" b="b"/>
              <a:pathLst>
                <a:path w="1757045" h="1668399">
                  <a:moveTo>
                    <a:pt x="1319784" y="0"/>
                  </a:moveTo>
                  <a:cubicBezTo>
                    <a:pt x="1316990" y="0"/>
                    <a:pt x="1314450" y="0"/>
                    <a:pt x="1311656" y="0"/>
                  </a:cubicBezTo>
                  <a:lnTo>
                    <a:pt x="421132" y="15748"/>
                  </a:lnTo>
                  <a:cubicBezTo>
                    <a:pt x="186944" y="20066"/>
                    <a:pt x="0" y="213360"/>
                    <a:pt x="4445" y="447548"/>
                  </a:cubicBezTo>
                  <a:lnTo>
                    <a:pt x="12954" y="921131"/>
                  </a:lnTo>
                  <a:cubicBezTo>
                    <a:pt x="17272" y="1152652"/>
                    <a:pt x="206248" y="1338199"/>
                    <a:pt x="437515" y="1338199"/>
                  </a:cubicBezTo>
                  <a:cubicBezTo>
                    <a:pt x="440055" y="1338199"/>
                    <a:pt x="442595" y="1338199"/>
                    <a:pt x="445389" y="1337945"/>
                  </a:cubicBezTo>
                  <a:lnTo>
                    <a:pt x="537972" y="1335786"/>
                  </a:lnTo>
                  <a:lnTo>
                    <a:pt x="883412" y="1668399"/>
                  </a:lnTo>
                  <a:lnTo>
                    <a:pt x="1216025" y="1323594"/>
                  </a:lnTo>
                  <a:lnTo>
                    <a:pt x="1335913" y="1321435"/>
                  </a:lnTo>
                  <a:cubicBezTo>
                    <a:pt x="1569974" y="1317117"/>
                    <a:pt x="1757045" y="1123823"/>
                    <a:pt x="1752727" y="889635"/>
                  </a:cubicBezTo>
                  <a:lnTo>
                    <a:pt x="1743964" y="415798"/>
                  </a:lnTo>
                  <a:cubicBezTo>
                    <a:pt x="1740027" y="184658"/>
                    <a:pt x="1550797" y="0"/>
                    <a:pt x="1319784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68" name="Group 68"/>
          <p:cNvGrpSpPr/>
          <p:nvPr/>
        </p:nvGrpSpPr>
        <p:grpSpPr>
          <a:xfrm rot="-8656909">
            <a:off x="6145504" y="8118066"/>
            <a:ext cx="190309" cy="185261"/>
            <a:chOff x="0" y="0"/>
            <a:chExt cx="253745" cy="247014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53746" cy="247015"/>
            </a:xfrm>
            <a:custGeom>
              <a:avLst/>
              <a:gdLst/>
              <a:ahLst/>
              <a:cxnLst/>
              <a:rect l="l" t="t" r="r" b="b"/>
              <a:pathLst>
                <a:path w="253746" h="247015">
                  <a:moveTo>
                    <a:pt x="126746" y="25146"/>
                  </a:moveTo>
                  <a:cubicBezTo>
                    <a:pt x="140462" y="25146"/>
                    <a:pt x="154051" y="27940"/>
                    <a:pt x="166878" y="33655"/>
                  </a:cubicBezTo>
                  <a:cubicBezTo>
                    <a:pt x="191262" y="44323"/>
                    <a:pt x="209804" y="63754"/>
                    <a:pt x="218948" y="87884"/>
                  </a:cubicBezTo>
                  <a:cubicBezTo>
                    <a:pt x="228346" y="112268"/>
                    <a:pt x="227711" y="139319"/>
                    <a:pt x="216789" y="162941"/>
                  </a:cubicBezTo>
                  <a:cubicBezTo>
                    <a:pt x="206121" y="187071"/>
                    <a:pt x="186690" y="205613"/>
                    <a:pt x="162560" y="215011"/>
                  </a:cubicBezTo>
                  <a:cubicBezTo>
                    <a:pt x="151003" y="219710"/>
                    <a:pt x="138938" y="221996"/>
                    <a:pt x="126746" y="221996"/>
                  </a:cubicBezTo>
                  <a:cubicBezTo>
                    <a:pt x="113284" y="221996"/>
                    <a:pt x="100076" y="218948"/>
                    <a:pt x="87757" y="213487"/>
                  </a:cubicBezTo>
                  <a:cubicBezTo>
                    <a:pt x="63373" y="202819"/>
                    <a:pt x="44831" y="183642"/>
                    <a:pt x="35687" y="158623"/>
                  </a:cubicBezTo>
                  <a:cubicBezTo>
                    <a:pt x="26289" y="134239"/>
                    <a:pt x="26289" y="107823"/>
                    <a:pt x="36957" y="83566"/>
                  </a:cubicBezTo>
                  <a:cubicBezTo>
                    <a:pt x="47879" y="59436"/>
                    <a:pt x="66802" y="40640"/>
                    <a:pt x="91948" y="31496"/>
                  </a:cubicBezTo>
                  <a:cubicBezTo>
                    <a:pt x="103251" y="27305"/>
                    <a:pt x="115316" y="25146"/>
                    <a:pt x="126746" y="25146"/>
                  </a:cubicBezTo>
                  <a:close/>
                  <a:moveTo>
                    <a:pt x="127381" y="0"/>
                  </a:moveTo>
                  <a:cubicBezTo>
                    <a:pt x="112141" y="0"/>
                    <a:pt x="97028" y="2794"/>
                    <a:pt x="82550" y="8128"/>
                  </a:cubicBezTo>
                  <a:cubicBezTo>
                    <a:pt x="52070" y="20066"/>
                    <a:pt x="27686" y="43053"/>
                    <a:pt x="14097" y="73533"/>
                  </a:cubicBezTo>
                  <a:cubicBezTo>
                    <a:pt x="635" y="103632"/>
                    <a:pt x="0" y="137160"/>
                    <a:pt x="11938" y="167894"/>
                  </a:cubicBezTo>
                  <a:cubicBezTo>
                    <a:pt x="24130" y="198628"/>
                    <a:pt x="46863" y="222885"/>
                    <a:pt x="76962" y="236347"/>
                  </a:cubicBezTo>
                  <a:cubicBezTo>
                    <a:pt x="93218" y="243586"/>
                    <a:pt x="109601" y="247015"/>
                    <a:pt x="126619" y="247015"/>
                  </a:cubicBezTo>
                  <a:cubicBezTo>
                    <a:pt x="141732" y="247015"/>
                    <a:pt x="156718" y="244221"/>
                    <a:pt x="171831" y="238506"/>
                  </a:cubicBezTo>
                  <a:cubicBezTo>
                    <a:pt x="202311" y="226314"/>
                    <a:pt x="226695" y="203454"/>
                    <a:pt x="240284" y="173482"/>
                  </a:cubicBezTo>
                  <a:cubicBezTo>
                    <a:pt x="253111" y="143002"/>
                    <a:pt x="253746" y="109220"/>
                    <a:pt x="242189" y="78740"/>
                  </a:cubicBezTo>
                  <a:cubicBezTo>
                    <a:pt x="229997" y="48006"/>
                    <a:pt x="207391" y="23749"/>
                    <a:pt x="176657" y="10287"/>
                  </a:cubicBezTo>
                  <a:cubicBezTo>
                    <a:pt x="161036" y="3429"/>
                    <a:pt x="144145" y="0"/>
                    <a:pt x="1273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0" name="Group 70"/>
          <p:cNvGrpSpPr/>
          <p:nvPr/>
        </p:nvGrpSpPr>
        <p:grpSpPr>
          <a:xfrm rot="-8656909">
            <a:off x="5879762" y="7941981"/>
            <a:ext cx="190404" cy="185452"/>
            <a:chOff x="0" y="0"/>
            <a:chExt cx="253872" cy="247269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53873" cy="247269"/>
            </a:xfrm>
            <a:custGeom>
              <a:avLst/>
              <a:gdLst/>
              <a:ahLst/>
              <a:cxnLst/>
              <a:rect l="l" t="t" r="r" b="b"/>
              <a:pathLst>
                <a:path w="253873" h="247269">
                  <a:moveTo>
                    <a:pt x="126873" y="25146"/>
                  </a:moveTo>
                  <a:cubicBezTo>
                    <a:pt x="140589" y="25146"/>
                    <a:pt x="153924" y="27940"/>
                    <a:pt x="166751" y="33655"/>
                  </a:cubicBezTo>
                  <a:cubicBezTo>
                    <a:pt x="190246" y="44323"/>
                    <a:pt x="209042" y="63754"/>
                    <a:pt x="218186" y="87884"/>
                  </a:cubicBezTo>
                  <a:cubicBezTo>
                    <a:pt x="228219" y="112268"/>
                    <a:pt x="227584" y="139319"/>
                    <a:pt x="216662" y="163576"/>
                  </a:cubicBezTo>
                  <a:cubicBezTo>
                    <a:pt x="200279" y="200025"/>
                    <a:pt x="163957" y="221615"/>
                    <a:pt x="126238" y="221615"/>
                  </a:cubicBezTo>
                  <a:cubicBezTo>
                    <a:pt x="113030" y="221615"/>
                    <a:pt x="99568" y="219075"/>
                    <a:pt x="86995" y="213487"/>
                  </a:cubicBezTo>
                  <a:cubicBezTo>
                    <a:pt x="62611" y="202819"/>
                    <a:pt x="44704" y="183642"/>
                    <a:pt x="34925" y="158496"/>
                  </a:cubicBezTo>
                  <a:cubicBezTo>
                    <a:pt x="25527" y="134112"/>
                    <a:pt x="26162" y="107950"/>
                    <a:pt x="36830" y="83566"/>
                  </a:cubicBezTo>
                  <a:cubicBezTo>
                    <a:pt x="47752" y="59436"/>
                    <a:pt x="66929" y="40640"/>
                    <a:pt x="91186" y="31496"/>
                  </a:cubicBezTo>
                  <a:cubicBezTo>
                    <a:pt x="102489" y="27178"/>
                    <a:pt x="114681" y="25146"/>
                    <a:pt x="126873" y="25146"/>
                  </a:cubicBezTo>
                  <a:close/>
                  <a:moveTo>
                    <a:pt x="127381" y="0"/>
                  </a:moveTo>
                  <a:cubicBezTo>
                    <a:pt x="112268" y="0"/>
                    <a:pt x="97028" y="2540"/>
                    <a:pt x="82804" y="8128"/>
                  </a:cubicBezTo>
                  <a:cubicBezTo>
                    <a:pt x="51435" y="20320"/>
                    <a:pt x="27178" y="43180"/>
                    <a:pt x="14097" y="73660"/>
                  </a:cubicBezTo>
                  <a:cubicBezTo>
                    <a:pt x="635" y="103632"/>
                    <a:pt x="0" y="137160"/>
                    <a:pt x="11303" y="167894"/>
                  </a:cubicBezTo>
                  <a:cubicBezTo>
                    <a:pt x="23495" y="198628"/>
                    <a:pt x="47117" y="222885"/>
                    <a:pt x="76962" y="236347"/>
                  </a:cubicBezTo>
                  <a:cubicBezTo>
                    <a:pt x="93345" y="243586"/>
                    <a:pt x="109601" y="247269"/>
                    <a:pt x="126873" y="247269"/>
                  </a:cubicBezTo>
                  <a:cubicBezTo>
                    <a:pt x="173863" y="247269"/>
                    <a:pt x="219710" y="219329"/>
                    <a:pt x="239776" y="173482"/>
                  </a:cubicBezTo>
                  <a:cubicBezTo>
                    <a:pt x="253238" y="143002"/>
                    <a:pt x="253873" y="109220"/>
                    <a:pt x="241681" y="78740"/>
                  </a:cubicBezTo>
                  <a:cubicBezTo>
                    <a:pt x="230378" y="48006"/>
                    <a:pt x="206883" y="23749"/>
                    <a:pt x="176784" y="10033"/>
                  </a:cubicBezTo>
                  <a:cubicBezTo>
                    <a:pt x="161036" y="3429"/>
                    <a:pt x="144145" y="0"/>
                    <a:pt x="1273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2" name="Group 72"/>
          <p:cNvGrpSpPr/>
          <p:nvPr/>
        </p:nvGrpSpPr>
        <p:grpSpPr>
          <a:xfrm rot="-8656909">
            <a:off x="5620529" y="7771009"/>
            <a:ext cx="190690" cy="184785"/>
            <a:chOff x="0" y="0"/>
            <a:chExt cx="254253" cy="24638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54254" cy="246380"/>
            </a:xfrm>
            <a:custGeom>
              <a:avLst/>
              <a:gdLst/>
              <a:ahLst/>
              <a:cxnLst/>
              <a:rect l="l" t="t" r="r" b="b"/>
              <a:pathLst>
                <a:path w="254254" h="246380">
                  <a:moveTo>
                    <a:pt x="127127" y="25146"/>
                  </a:moveTo>
                  <a:cubicBezTo>
                    <a:pt x="140589" y="25146"/>
                    <a:pt x="154178" y="27432"/>
                    <a:pt x="167005" y="33020"/>
                  </a:cubicBezTo>
                  <a:cubicBezTo>
                    <a:pt x="191389" y="43688"/>
                    <a:pt x="209296" y="63119"/>
                    <a:pt x="219329" y="88011"/>
                  </a:cubicBezTo>
                  <a:cubicBezTo>
                    <a:pt x="228473" y="112141"/>
                    <a:pt x="227838" y="138811"/>
                    <a:pt x="217043" y="162941"/>
                  </a:cubicBezTo>
                  <a:cubicBezTo>
                    <a:pt x="200787" y="199898"/>
                    <a:pt x="165227" y="221361"/>
                    <a:pt x="127381" y="221361"/>
                  </a:cubicBezTo>
                  <a:cubicBezTo>
                    <a:pt x="113919" y="221361"/>
                    <a:pt x="100330" y="218567"/>
                    <a:pt x="87249" y="212852"/>
                  </a:cubicBezTo>
                  <a:cubicBezTo>
                    <a:pt x="63627" y="203073"/>
                    <a:pt x="44958" y="183007"/>
                    <a:pt x="35814" y="158623"/>
                  </a:cubicBezTo>
                  <a:cubicBezTo>
                    <a:pt x="25781" y="134239"/>
                    <a:pt x="26670" y="107188"/>
                    <a:pt x="37338" y="83693"/>
                  </a:cubicBezTo>
                  <a:cubicBezTo>
                    <a:pt x="53721" y="46736"/>
                    <a:pt x="89408" y="25146"/>
                    <a:pt x="127127" y="25146"/>
                  </a:cubicBezTo>
                  <a:close/>
                  <a:moveTo>
                    <a:pt x="127381" y="0"/>
                  </a:moveTo>
                  <a:cubicBezTo>
                    <a:pt x="80010" y="0"/>
                    <a:pt x="34544" y="27051"/>
                    <a:pt x="14478" y="72898"/>
                  </a:cubicBezTo>
                  <a:cubicBezTo>
                    <a:pt x="889" y="103632"/>
                    <a:pt x="0" y="137160"/>
                    <a:pt x="12192" y="167894"/>
                  </a:cubicBezTo>
                  <a:cubicBezTo>
                    <a:pt x="23749" y="198628"/>
                    <a:pt x="47117" y="222885"/>
                    <a:pt x="77216" y="236347"/>
                  </a:cubicBezTo>
                  <a:cubicBezTo>
                    <a:pt x="93599" y="243586"/>
                    <a:pt x="110109" y="246380"/>
                    <a:pt x="127127" y="246380"/>
                  </a:cubicBezTo>
                  <a:cubicBezTo>
                    <a:pt x="174244" y="246380"/>
                    <a:pt x="219964" y="219329"/>
                    <a:pt x="239776" y="172974"/>
                  </a:cubicBezTo>
                  <a:cubicBezTo>
                    <a:pt x="253492" y="143129"/>
                    <a:pt x="254254" y="109347"/>
                    <a:pt x="242824" y="78867"/>
                  </a:cubicBezTo>
                  <a:cubicBezTo>
                    <a:pt x="230632" y="48006"/>
                    <a:pt x="207137" y="23876"/>
                    <a:pt x="177038" y="10160"/>
                  </a:cubicBezTo>
                  <a:cubicBezTo>
                    <a:pt x="161036" y="3175"/>
                    <a:pt x="144018" y="0"/>
                    <a:pt x="1273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3192694" y="6663436"/>
            <a:ext cx="1415796" cy="1290638"/>
            <a:chOff x="0" y="0"/>
            <a:chExt cx="1887728" cy="172085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887728" cy="1720850"/>
            </a:xfrm>
            <a:custGeom>
              <a:avLst/>
              <a:gdLst/>
              <a:ahLst/>
              <a:cxnLst/>
              <a:rect l="l" t="t" r="r" b="b"/>
              <a:pathLst>
                <a:path w="1887728" h="1720850">
                  <a:moveTo>
                    <a:pt x="551307" y="0"/>
                  </a:moveTo>
                  <a:cubicBezTo>
                    <a:pt x="352679" y="0"/>
                    <a:pt x="174498" y="140335"/>
                    <a:pt x="135636" y="342900"/>
                  </a:cubicBezTo>
                  <a:lnTo>
                    <a:pt x="44958" y="807974"/>
                  </a:lnTo>
                  <a:cubicBezTo>
                    <a:pt x="0" y="1037971"/>
                    <a:pt x="149987" y="1260475"/>
                    <a:pt x="379730" y="1305433"/>
                  </a:cubicBezTo>
                  <a:lnTo>
                    <a:pt x="471932" y="1323340"/>
                  </a:lnTo>
                  <a:lnTo>
                    <a:pt x="739521" y="1720850"/>
                  </a:lnTo>
                  <a:lnTo>
                    <a:pt x="1137031" y="1453261"/>
                  </a:lnTo>
                  <a:lnTo>
                    <a:pt x="1254760" y="1475867"/>
                  </a:lnTo>
                  <a:cubicBezTo>
                    <a:pt x="1282319" y="1481455"/>
                    <a:pt x="1309624" y="1483995"/>
                    <a:pt x="1336675" y="1483995"/>
                  </a:cubicBezTo>
                  <a:cubicBezTo>
                    <a:pt x="1535303" y="1483995"/>
                    <a:pt x="1712595" y="1343660"/>
                    <a:pt x="1752219" y="1140460"/>
                  </a:cubicBezTo>
                  <a:lnTo>
                    <a:pt x="1842897" y="675767"/>
                  </a:lnTo>
                  <a:cubicBezTo>
                    <a:pt x="1887728" y="446151"/>
                    <a:pt x="1737741" y="223520"/>
                    <a:pt x="1507363" y="178435"/>
                  </a:cubicBezTo>
                  <a:lnTo>
                    <a:pt x="632968" y="7874"/>
                  </a:lnTo>
                  <a:cubicBezTo>
                    <a:pt x="605663" y="2540"/>
                    <a:pt x="578358" y="0"/>
                    <a:pt x="55130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3604868" y="6952728"/>
            <a:ext cx="612934" cy="529495"/>
            <a:chOff x="0" y="0"/>
            <a:chExt cx="817245" cy="705993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7245" cy="705993"/>
            </a:xfrm>
            <a:custGeom>
              <a:avLst/>
              <a:gdLst/>
              <a:ahLst/>
              <a:cxnLst/>
              <a:rect l="l" t="t" r="r" b="b"/>
              <a:pathLst>
                <a:path w="817245" h="705993">
                  <a:moveTo>
                    <a:pt x="222885" y="0"/>
                  </a:moveTo>
                  <a:cubicBezTo>
                    <a:pt x="133604" y="0"/>
                    <a:pt x="54991" y="58293"/>
                    <a:pt x="29464" y="148336"/>
                  </a:cubicBezTo>
                  <a:cubicBezTo>
                    <a:pt x="0" y="248285"/>
                    <a:pt x="52959" y="343027"/>
                    <a:pt x="109220" y="422275"/>
                  </a:cubicBezTo>
                  <a:cubicBezTo>
                    <a:pt x="177038" y="518033"/>
                    <a:pt x="245491" y="613664"/>
                    <a:pt x="318262" y="705612"/>
                  </a:cubicBezTo>
                  <a:cubicBezTo>
                    <a:pt x="318516" y="705866"/>
                    <a:pt x="318643" y="705993"/>
                    <a:pt x="319151" y="705993"/>
                  </a:cubicBezTo>
                  <a:cubicBezTo>
                    <a:pt x="337439" y="705993"/>
                    <a:pt x="586740" y="557657"/>
                    <a:pt x="610743" y="543814"/>
                  </a:cubicBezTo>
                  <a:cubicBezTo>
                    <a:pt x="693039" y="495808"/>
                    <a:pt x="785622" y="435864"/>
                    <a:pt x="810006" y="336677"/>
                  </a:cubicBezTo>
                  <a:cubicBezTo>
                    <a:pt x="816356" y="311023"/>
                    <a:pt x="817245" y="283972"/>
                    <a:pt x="811911" y="255397"/>
                  </a:cubicBezTo>
                  <a:cubicBezTo>
                    <a:pt x="797179" y="172593"/>
                    <a:pt x="732155" y="106045"/>
                    <a:pt x="650875" y="88392"/>
                  </a:cubicBezTo>
                  <a:cubicBezTo>
                    <a:pt x="635889" y="85217"/>
                    <a:pt x="621030" y="83439"/>
                    <a:pt x="606298" y="83439"/>
                  </a:cubicBezTo>
                  <a:cubicBezTo>
                    <a:pt x="534416" y="83439"/>
                    <a:pt x="468249" y="121158"/>
                    <a:pt x="430276" y="180467"/>
                  </a:cubicBezTo>
                  <a:cubicBezTo>
                    <a:pt x="418084" y="96266"/>
                    <a:pt x="356108" y="24130"/>
                    <a:pt x="267589" y="4953"/>
                  </a:cubicBezTo>
                  <a:cubicBezTo>
                    <a:pt x="252603" y="1651"/>
                    <a:pt x="237617" y="0"/>
                    <a:pt x="2228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3325498" y="4828350"/>
            <a:ext cx="1832038" cy="718280"/>
            <a:chOff x="0" y="0"/>
            <a:chExt cx="2442718" cy="95770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442718" cy="957707"/>
            </a:xfrm>
            <a:custGeom>
              <a:avLst/>
              <a:gdLst/>
              <a:ahLst/>
              <a:cxnLst/>
              <a:rect l="l" t="t" r="r" b="b"/>
              <a:pathLst>
                <a:path w="2442718" h="957707">
                  <a:moveTo>
                    <a:pt x="353568" y="0"/>
                  </a:moveTo>
                  <a:cubicBezTo>
                    <a:pt x="197104" y="0"/>
                    <a:pt x="58674" y="112649"/>
                    <a:pt x="30734" y="272034"/>
                  </a:cubicBezTo>
                  <a:cubicBezTo>
                    <a:pt x="0" y="450088"/>
                    <a:pt x="119253" y="620141"/>
                    <a:pt x="297561" y="650621"/>
                  </a:cubicBezTo>
                  <a:lnTo>
                    <a:pt x="603123" y="704342"/>
                  </a:lnTo>
                  <a:lnTo>
                    <a:pt x="2032254" y="952754"/>
                  </a:lnTo>
                  <a:cubicBezTo>
                    <a:pt x="2051431" y="956183"/>
                    <a:pt x="2070608" y="957707"/>
                    <a:pt x="2089404" y="957707"/>
                  </a:cubicBezTo>
                  <a:cubicBezTo>
                    <a:pt x="2246249" y="957707"/>
                    <a:pt x="2384044" y="845058"/>
                    <a:pt x="2411984" y="685673"/>
                  </a:cubicBezTo>
                  <a:cubicBezTo>
                    <a:pt x="2442718" y="507365"/>
                    <a:pt x="2323465" y="337439"/>
                    <a:pt x="2145157" y="306832"/>
                  </a:cubicBezTo>
                  <a:lnTo>
                    <a:pt x="410464" y="4826"/>
                  </a:lnTo>
                  <a:cubicBezTo>
                    <a:pt x="391287" y="1397"/>
                    <a:pt x="372237" y="0"/>
                    <a:pt x="353568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3774022" y="5178765"/>
            <a:ext cx="1003459" cy="190024"/>
            <a:chOff x="0" y="0"/>
            <a:chExt cx="1337945" cy="253365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337945" cy="253365"/>
            </a:xfrm>
            <a:custGeom>
              <a:avLst/>
              <a:gdLst/>
              <a:ahLst/>
              <a:cxnLst/>
              <a:rect l="l" t="t" r="r" b="b"/>
              <a:pathLst>
                <a:path w="1337945" h="253365">
                  <a:moveTo>
                    <a:pt x="13589" y="0"/>
                  </a:moveTo>
                  <a:cubicBezTo>
                    <a:pt x="7874" y="0"/>
                    <a:pt x="2032" y="4445"/>
                    <a:pt x="1397" y="10160"/>
                  </a:cubicBezTo>
                  <a:cubicBezTo>
                    <a:pt x="0" y="17272"/>
                    <a:pt x="5080" y="23622"/>
                    <a:pt x="11430" y="25146"/>
                  </a:cubicBezTo>
                  <a:lnTo>
                    <a:pt x="1322197" y="252730"/>
                  </a:lnTo>
                  <a:cubicBezTo>
                    <a:pt x="1323086" y="252730"/>
                    <a:pt x="1323848" y="253365"/>
                    <a:pt x="1324483" y="253365"/>
                  </a:cubicBezTo>
                  <a:cubicBezTo>
                    <a:pt x="1330071" y="253365"/>
                    <a:pt x="1335786" y="249047"/>
                    <a:pt x="1336675" y="242697"/>
                  </a:cubicBezTo>
                  <a:cubicBezTo>
                    <a:pt x="1337945" y="235458"/>
                    <a:pt x="1332992" y="229235"/>
                    <a:pt x="1326388" y="228600"/>
                  </a:cubicBezTo>
                  <a:lnTo>
                    <a:pt x="15748" y="127"/>
                  </a:lnTo>
                  <a:cubicBezTo>
                    <a:pt x="14859" y="0"/>
                    <a:pt x="14224" y="0"/>
                    <a:pt x="13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4090802" y="5089960"/>
            <a:ext cx="525208" cy="106489"/>
            <a:chOff x="0" y="0"/>
            <a:chExt cx="700278" cy="141986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700278" cy="141986"/>
            </a:xfrm>
            <a:custGeom>
              <a:avLst/>
              <a:gdLst/>
              <a:ahLst/>
              <a:cxnLst/>
              <a:rect l="l" t="t" r="r" b="b"/>
              <a:pathLst>
                <a:path w="700278" h="141986">
                  <a:moveTo>
                    <a:pt x="13208" y="0"/>
                  </a:moveTo>
                  <a:cubicBezTo>
                    <a:pt x="7239" y="0"/>
                    <a:pt x="2159" y="4445"/>
                    <a:pt x="889" y="10795"/>
                  </a:cubicBezTo>
                  <a:cubicBezTo>
                    <a:pt x="0" y="17272"/>
                    <a:pt x="4318" y="23622"/>
                    <a:pt x="11557" y="24892"/>
                  </a:cubicBezTo>
                  <a:lnTo>
                    <a:pt x="684403" y="141986"/>
                  </a:lnTo>
                  <a:lnTo>
                    <a:pt x="686562" y="141986"/>
                  </a:lnTo>
                  <a:cubicBezTo>
                    <a:pt x="693166" y="141986"/>
                    <a:pt x="698119" y="137668"/>
                    <a:pt x="699389" y="131953"/>
                  </a:cubicBezTo>
                  <a:cubicBezTo>
                    <a:pt x="700278" y="124968"/>
                    <a:pt x="695960" y="118491"/>
                    <a:pt x="688721" y="116967"/>
                  </a:cubicBezTo>
                  <a:lnTo>
                    <a:pt x="15748" y="127"/>
                  </a:lnTo>
                  <a:cubicBezTo>
                    <a:pt x="14986" y="0"/>
                    <a:pt x="14097" y="0"/>
                    <a:pt x="132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3601186" y="5004839"/>
            <a:ext cx="412718" cy="87344"/>
            <a:chOff x="0" y="0"/>
            <a:chExt cx="550291" cy="116459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550291" cy="116459"/>
            </a:xfrm>
            <a:custGeom>
              <a:avLst/>
              <a:gdLst/>
              <a:ahLst/>
              <a:cxnLst/>
              <a:rect l="l" t="t" r="r" b="b"/>
              <a:pathLst>
                <a:path w="550291" h="116459">
                  <a:moveTo>
                    <a:pt x="13462" y="0"/>
                  </a:moveTo>
                  <a:cubicBezTo>
                    <a:pt x="7874" y="0"/>
                    <a:pt x="2540" y="4445"/>
                    <a:pt x="1270" y="10033"/>
                  </a:cubicBezTo>
                  <a:cubicBezTo>
                    <a:pt x="0" y="17272"/>
                    <a:pt x="4953" y="23622"/>
                    <a:pt x="11303" y="25146"/>
                  </a:cubicBezTo>
                  <a:lnTo>
                    <a:pt x="534416" y="115824"/>
                  </a:lnTo>
                  <a:cubicBezTo>
                    <a:pt x="535305" y="115824"/>
                    <a:pt x="535940" y="116459"/>
                    <a:pt x="536575" y="116459"/>
                  </a:cubicBezTo>
                  <a:cubicBezTo>
                    <a:pt x="542290" y="116459"/>
                    <a:pt x="547243" y="111379"/>
                    <a:pt x="548767" y="105791"/>
                  </a:cubicBezTo>
                  <a:cubicBezTo>
                    <a:pt x="550291" y="98552"/>
                    <a:pt x="545084" y="92329"/>
                    <a:pt x="538734" y="91440"/>
                  </a:cubicBezTo>
                  <a:lnTo>
                    <a:pt x="15621" y="127"/>
                  </a:lnTo>
                  <a:cubicBezTo>
                    <a:pt x="14986" y="0"/>
                    <a:pt x="14097" y="0"/>
                    <a:pt x="13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2409790" y="4080450"/>
            <a:ext cx="2517076" cy="984028"/>
            <a:chOff x="0" y="0"/>
            <a:chExt cx="3356102" cy="1312037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3356102" cy="1312037"/>
            </a:xfrm>
            <a:custGeom>
              <a:avLst/>
              <a:gdLst/>
              <a:ahLst/>
              <a:cxnLst/>
              <a:rect l="l" t="t" r="r" b="b"/>
              <a:pathLst>
                <a:path w="3356102" h="1312037">
                  <a:moveTo>
                    <a:pt x="486029" y="0"/>
                  </a:moveTo>
                  <a:cubicBezTo>
                    <a:pt x="270510" y="0"/>
                    <a:pt x="80391" y="154432"/>
                    <a:pt x="42926" y="374269"/>
                  </a:cubicBezTo>
                  <a:cubicBezTo>
                    <a:pt x="0" y="618871"/>
                    <a:pt x="164719" y="852297"/>
                    <a:pt x="409575" y="894334"/>
                  </a:cubicBezTo>
                  <a:lnTo>
                    <a:pt x="558800" y="920115"/>
                  </a:lnTo>
                  <a:lnTo>
                    <a:pt x="516509" y="1166368"/>
                  </a:lnTo>
                  <a:lnTo>
                    <a:pt x="829056" y="966470"/>
                  </a:lnTo>
                  <a:lnTo>
                    <a:pt x="2793746" y="1305433"/>
                  </a:lnTo>
                  <a:cubicBezTo>
                    <a:pt x="2819527" y="1309878"/>
                    <a:pt x="2845435" y="1312037"/>
                    <a:pt x="2870708" y="1312037"/>
                  </a:cubicBezTo>
                  <a:cubicBezTo>
                    <a:pt x="3085719" y="1312037"/>
                    <a:pt x="3276473" y="1157605"/>
                    <a:pt x="3314065" y="937768"/>
                  </a:cubicBezTo>
                  <a:cubicBezTo>
                    <a:pt x="3356102" y="693039"/>
                    <a:pt x="3192018" y="459613"/>
                    <a:pt x="2946654" y="417576"/>
                  </a:cubicBezTo>
                  <a:lnTo>
                    <a:pt x="562991" y="6604"/>
                  </a:lnTo>
                  <a:cubicBezTo>
                    <a:pt x="536956" y="2159"/>
                    <a:pt x="511429" y="0"/>
                    <a:pt x="48602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3017359" y="4283368"/>
            <a:ext cx="1300925" cy="239839"/>
            <a:chOff x="0" y="0"/>
            <a:chExt cx="1734566" cy="319786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734566" cy="319786"/>
            </a:xfrm>
            <a:custGeom>
              <a:avLst/>
              <a:gdLst/>
              <a:ahLst/>
              <a:cxnLst/>
              <a:rect l="l" t="t" r="r" b="b"/>
              <a:pathLst>
                <a:path w="1734566" h="319786">
                  <a:moveTo>
                    <a:pt x="14097" y="0"/>
                  </a:moveTo>
                  <a:cubicBezTo>
                    <a:pt x="7366" y="0"/>
                    <a:pt x="1905" y="4064"/>
                    <a:pt x="635" y="10795"/>
                  </a:cubicBezTo>
                  <a:cubicBezTo>
                    <a:pt x="0" y="17145"/>
                    <a:pt x="4318" y="23622"/>
                    <a:pt x="11049" y="24892"/>
                  </a:cubicBezTo>
                  <a:lnTo>
                    <a:pt x="1718818" y="319786"/>
                  </a:lnTo>
                  <a:lnTo>
                    <a:pt x="1721104" y="319786"/>
                  </a:lnTo>
                  <a:cubicBezTo>
                    <a:pt x="1727327" y="319786"/>
                    <a:pt x="1732407" y="315468"/>
                    <a:pt x="1733931" y="309118"/>
                  </a:cubicBezTo>
                  <a:cubicBezTo>
                    <a:pt x="1734566" y="302768"/>
                    <a:pt x="1730248" y="296291"/>
                    <a:pt x="1723009" y="294767"/>
                  </a:cubicBezTo>
                  <a:lnTo>
                    <a:pt x="15494" y="0"/>
                  </a:lnTo>
                  <a:cubicBezTo>
                    <a:pt x="14859" y="0"/>
                    <a:pt x="14478" y="0"/>
                    <a:pt x="139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3163924" y="4618232"/>
            <a:ext cx="711232" cy="137922"/>
            <a:chOff x="0" y="0"/>
            <a:chExt cx="948309" cy="18389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948309" cy="183896"/>
            </a:xfrm>
            <a:custGeom>
              <a:avLst/>
              <a:gdLst/>
              <a:ahLst/>
              <a:cxnLst/>
              <a:rect l="l" t="t" r="r" b="b"/>
              <a:pathLst>
                <a:path w="948309" h="183896">
                  <a:moveTo>
                    <a:pt x="13208" y="0"/>
                  </a:moveTo>
                  <a:cubicBezTo>
                    <a:pt x="7620" y="0"/>
                    <a:pt x="2032" y="4699"/>
                    <a:pt x="1397" y="10287"/>
                  </a:cubicBezTo>
                  <a:cubicBezTo>
                    <a:pt x="0" y="17526"/>
                    <a:pt x="5080" y="23876"/>
                    <a:pt x="11303" y="25400"/>
                  </a:cubicBezTo>
                  <a:lnTo>
                    <a:pt x="932688" y="183896"/>
                  </a:lnTo>
                  <a:lnTo>
                    <a:pt x="934847" y="183896"/>
                  </a:lnTo>
                  <a:cubicBezTo>
                    <a:pt x="940562" y="183896"/>
                    <a:pt x="946150" y="179578"/>
                    <a:pt x="947039" y="173609"/>
                  </a:cubicBezTo>
                  <a:cubicBezTo>
                    <a:pt x="948309" y="166624"/>
                    <a:pt x="943991" y="160147"/>
                    <a:pt x="937006" y="158623"/>
                  </a:cubicBezTo>
                  <a:lnTo>
                    <a:pt x="15494" y="381"/>
                  </a:lnTo>
                  <a:cubicBezTo>
                    <a:pt x="14859" y="254"/>
                    <a:pt x="14097" y="0"/>
                    <a:pt x="132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3482974" y="4528498"/>
            <a:ext cx="680180" cy="132302"/>
            <a:chOff x="0" y="0"/>
            <a:chExt cx="906907" cy="17640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906907" cy="176403"/>
            </a:xfrm>
            <a:custGeom>
              <a:avLst/>
              <a:gdLst/>
              <a:ahLst/>
              <a:cxnLst/>
              <a:rect l="l" t="t" r="r" b="b"/>
              <a:pathLst>
                <a:path w="906907" h="176403">
                  <a:moveTo>
                    <a:pt x="13208" y="0"/>
                  </a:moveTo>
                  <a:cubicBezTo>
                    <a:pt x="7366" y="0"/>
                    <a:pt x="1905" y="4445"/>
                    <a:pt x="1270" y="10033"/>
                  </a:cubicBezTo>
                  <a:cubicBezTo>
                    <a:pt x="0" y="17272"/>
                    <a:pt x="4826" y="23622"/>
                    <a:pt x="11303" y="25146"/>
                  </a:cubicBezTo>
                  <a:lnTo>
                    <a:pt x="891286" y="176403"/>
                  </a:lnTo>
                  <a:lnTo>
                    <a:pt x="893191" y="176403"/>
                  </a:lnTo>
                  <a:cubicBezTo>
                    <a:pt x="899795" y="176403"/>
                    <a:pt x="904748" y="172085"/>
                    <a:pt x="905383" y="166370"/>
                  </a:cubicBezTo>
                  <a:cubicBezTo>
                    <a:pt x="906907" y="159385"/>
                    <a:pt x="902589" y="152654"/>
                    <a:pt x="895604" y="151384"/>
                  </a:cubicBezTo>
                  <a:lnTo>
                    <a:pt x="15494" y="127"/>
                  </a:lnTo>
                  <a:cubicBezTo>
                    <a:pt x="14732" y="0"/>
                    <a:pt x="13843" y="0"/>
                    <a:pt x="132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2989328" y="4443184"/>
            <a:ext cx="416052" cy="86868"/>
            <a:chOff x="0" y="0"/>
            <a:chExt cx="554736" cy="115824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554736" cy="115824"/>
            </a:xfrm>
            <a:custGeom>
              <a:avLst/>
              <a:gdLst/>
              <a:ahLst/>
              <a:cxnLst/>
              <a:rect l="l" t="t" r="r" b="b"/>
              <a:pathLst>
                <a:path w="554736" h="115824">
                  <a:moveTo>
                    <a:pt x="13716" y="0"/>
                  </a:moveTo>
                  <a:cubicBezTo>
                    <a:pt x="7874" y="0"/>
                    <a:pt x="2159" y="4699"/>
                    <a:pt x="1524" y="10414"/>
                  </a:cubicBezTo>
                  <a:cubicBezTo>
                    <a:pt x="0" y="17526"/>
                    <a:pt x="5080" y="23876"/>
                    <a:pt x="11557" y="25400"/>
                  </a:cubicBezTo>
                  <a:lnTo>
                    <a:pt x="538861" y="115824"/>
                  </a:lnTo>
                  <a:lnTo>
                    <a:pt x="541020" y="115824"/>
                  </a:lnTo>
                  <a:cubicBezTo>
                    <a:pt x="546735" y="115824"/>
                    <a:pt x="552323" y="111506"/>
                    <a:pt x="553212" y="106045"/>
                  </a:cubicBezTo>
                  <a:cubicBezTo>
                    <a:pt x="554736" y="98806"/>
                    <a:pt x="549529" y="92329"/>
                    <a:pt x="543179" y="90932"/>
                  </a:cubicBezTo>
                  <a:lnTo>
                    <a:pt x="15748" y="381"/>
                  </a:lnTo>
                  <a:cubicBezTo>
                    <a:pt x="15113" y="254"/>
                    <a:pt x="14351" y="0"/>
                    <a:pt x="137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4492736" y="4241576"/>
            <a:ext cx="549116" cy="548640"/>
            <a:chOff x="0" y="0"/>
            <a:chExt cx="732155" cy="73152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732155" cy="731520"/>
            </a:xfrm>
            <a:custGeom>
              <a:avLst/>
              <a:gdLst/>
              <a:ahLst/>
              <a:cxnLst/>
              <a:rect l="l" t="t" r="r" b="b"/>
              <a:pathLst>
                <a:path w="732155" h="731520">
                  <a:moveTo>
                    <a:pt x="366268" y="0"/>
                  </a:moveTo>
                  <a:cubicBezTo>
                    <a:pt x="164211" y="0"/>
                    <a:pt x="0" y="163576"/>
                    <a:pt x="0" y="366268"/>
                  </a:cubicBezTo>
                  <a:cubicBezTo>
                    <a:pt x="0" y="568198"/>
                    <a:pt x="164211" y="731520"/>
                    <a:pt x="366268" y="731520"/>
                  </a:cubicBezTo>
                  <a:cubicBezTo>
                    <a:pt x="568071" y="731520"/>
                    <a:pt x="732155" y="568071"/>
                    <a:pt x="732155" y="366268"/>
                  </a:cubicBezTo>
                  <a:cubicBezTo>
                    <a:pt x="732155" y="163576"/>
                    <a:pt x="568071" y="0"/>
                    <a:pt x="36626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4744904" y="4407692"/>
            <a:ext cx="82391" cy="238030"/>
            <a:chOff x="0" y="0"/>
            <a:chExt cx="109855" cy="317373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09855" cy="317373"/>
            </a:xfrm>
            <a:custGeom>
              <a:avLst/>
              <a:gdLst/>
              <a:ahLst/>
              <a:cxnLst/>
              <a:rect l="l" t="t" r="r" b="b"/>
              <a:pathLst>
                <a:path w="109855" h="317373">
                  <a:moveTo>
                    <a:pt x="74295" y="0"/>
                  </a:moveTo>
                  <a:lnTo>
                    <a:pt x="0" y="24892"/>
                  </a:lnTo>
                  <a:lnTo>
                    <a:pt x="2794" y="58420"/>
                  </a:lnTo>
                  <a:lnTo>
                    <a:pt x="62103" y="38354"/>
                  </a:lnTo>
                  <a:lnTo>
                    <a:pt x="62738" y="38354"/>
                  </a:lnTo>
                  <a:lnTo>
                    <a:pt x="16383" y="311023"/>
                  </a:lnTo>
                  <a:lnTo>
                    <a:pt x="57150" y="317373"/>
                  </a:lnTo>
                  <a:lnTo>
                    <a:pt x="109855" y="6350"/>
                  </a:lnTo>
                  <a:lnTo>
                    <a:pt x="7429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0" name="Group 100"/>
          <p:cNvGrpSpPr/>
          <p:nvPr/>
        </p:nvGrpSpPr>
        <p:grpSpPr>
          <a:xfrm rot="1158854">
            <a:off x="9436073" y="2915144"/>
            <a:ext cx="1003744" cy="915353"/>
            <a:chOff x="0" y="0"/>
            <a:chExt cx="1338326" cy="122047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338326" cy="1220470"/>
            </a:xfrm>
            <a:custGeom>
              <a:avLst/>
              <a:gdLst/>
              <a:ahLst/>
              <a:cxnLst/>
              <a:rect l="l" t="t" r="r" b="b"/>
              <a:pathLst>
                <a:path w="1338326" h="1220470">
                  <a:moveTo>
                    <a:pt x="391033" y="0"/>
                  </a:moveTo>
                  <a:cubicBezTo>
                    <a:pt x="410083" y="0"/>
                    <a:pt x="429514" y="1778"/>
                    <a:pt x="448818" y="5588"/>
                  </a:cubicBezTo>
                  <a:lnTo>
                    <a:pt x="1069086" y="126619"/>
                  </a:lnTo>
                  <a:cubicBezTo>
                    <a:pt x="1232027" y="158369"/>
                    <a:pt x="1338326" y="316357"/>
                    <a:pt x="1306957" y="479171"/>
                  </a:cubicBezTo>
                  <a:lnTo>
                    <a:pt x="1242568" y="809117"/>
                  </a:lnTo>
                  <a:cubicBezTo>
                    <a:pt x="1214628" y="952881"/>
                    <a:pt x="1088009" y="1052322"/>
                    <a:pt x="946658" y="1052322"/>
                  </a:cubicBezTo>
                  <a:cubicBezTo>
                    <a:pt x="927735" y="1052322"/>
                    <a:pt x="908685" y="1050671"/>
                    <a:pt x="889508" y="1046861"/>
                  </a:cubicBezTo>
                  <a:lnTo>
                    <a:pt x="806450" y="1030224"/>
                  </a:lnTo>
                  <a:lnTo>
                    <a:pt x="524256" y="1220470"/>
                  </a:lnTo>
                  <a:lnTo>
                    <a:pt x="334391" y="938657"/>
                  </a:lnTo>
                  <a:lnTo>
                    <a:pt x="269621" y="925449"/>
                  </a:lnTo>
                  <a:cubicBezTo>
                    <a:pt x="106172" y="894080"/>
                    <a:pt x="0" y="735711"/>
                    <a:pt x="31877" y="572897"/>
                  </a:cubicBezTo>
                  <a:lnTo>
                    <a:pt x="96266" y="243332"/>
                  </a:lnTo>
                  <a:cubicBezTo>
                    <a:pt x="124206" y="99949"/>
                    <a:pt x="250063" y="0"/>
                    <a:pt x="39103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02" name="Group 102"/>
          <p:cNvGrpSpPr/>
          <p:nvPr/>
        </p:nvGrpSpPr>
        <p:grpSpPr>
          <a:xfrm rot="1158854">
            <a:off x="9749586" y="3126759"/>
            <a:ext cx="434530" cy="375380"/>
            <a:chOff x="0" y="0"/>
            <a:chExt cx="579374" cy="500507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579374" cy="500507"/>
            </a:xfrm>
            <a:custGeom>
              <a:avLst/>
              <a:gdLst/>
              <a:ahLst/>
              <a:cxnLst/>
              <a:rect l="l" t="t" r="r" b="b"/>
              <a:pathLst>
                <a:path w="579374" h="500507">
                  <a:moveTo>
                    <a:pt x="157353" y="0"/>
                  </a:moveTo>
                  <a:cubicBezTo>
                    <a:pt x="167894" y="0"/>
                    <a:pt x="178816" y="1270"/>
                    <a:pt x="189738" y="3683"/>
                  </a:cubicBezTo>
                  <a:cubicBezTo>
                    <a:pt x="252095" y="16891"/>
                    <a:pt x="296037" y="67945"/>
                    <a:pt x="304673" y="127508"/>
                  </a:cubicBezTo>
                  <a:cubicBezTo>
                    <a:pt x="331597" y="85471"/>
                    <a:pt x="378587" y="58801"/>
                    <a:pt x="429514" y="58801"/>
                  </a:cubicBezTo>
                  <a:cubicBezTo>
                    <a:pt x="439928" y="58801"/>
                    <a:pt x="450342" y="59817"/>
                    <a:pt x="461010" y="62230"/>
                  </a:cubicBezTo>
                  <a:cubicBezTo>
                    <a:pt x="518668" y="74803"/>
                    <a:pt x="564769" y="122428"/>
                    <a:pt x="575310" y="180467"/>
                  </a:cubicBezTo>
                  <a:cubicBezTo>
                    <a:pt x="579374" y="200787"/>
                    <a:pt x="578358" y="220345"/>
                    <a:pt x="573913" y="238760"/>
                  </a:cubicBezTo>
                  <a:cubicBezTo>
                    <a:pt x="556641" y="309118"/>
                    <a:pt x="491363" y="351028"/>
                    <a:pt x="432689" y="384937"/>
                  </a:cubicBezTo>
                  <a:cubicBezTo>
                    <a:pt x="415290" y="395478"/>
                    <a:pt x="237998" y="500507"/>
                    <a:pt x="226441" y="500507"/>
                  </a:cubicBezTo>
                  <a:cubicBezTo>
                    <a:pt x="226187" y="500507"/>
                    <a:pt x="225933" y="500507"/>
                    <a:pt x="225806" y="500380"/>
                  </a:cubicBezTo>
                  <a:cubicBezTo>
                    <a:pt x="174244" y="435229"/>
                    <a:pt x="125730" y="366776"/>
                    <a:pt x="77089" y="299085"/>
                  </a:cubicBezTo>
                  <a:cubicBezTo>
                    <a:pt x="36957" y="243332"/>
                    <a:pt x="0" y="175641"/>
                    <a:pt x="20320" y="105283"/>
                  </a:cubicBezTo>
                  <a:cubicBezTo>
                    <a:pt x="38862" y="41148"/>
                    <a:pt x="94234" y="0"/>
                    <a:pt x="1573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4" name="TextBox 104"/>
          <p:cNvSpPr txBox="1"/>
          <p:nvPr/>
        </p:nvSpPr>
        <p:spPr>
          <a:xfrm>
            <a:off x="1342053" y="5238350"/>
            <a:ext cx="157717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Product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7076025" y="3988575"/>
            <a:ext cx="4135950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9600">
                <a:solidFill>
                  <a:srgbClr val="20124D"/>
                </a:solidFill>
                <a:latin typeface="Staatliches"/>
              </a:rPr>
              <a:t>01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5879825" y="6295625"/>
            <a:ext cx="686835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</a:rPr>
              <a:t>The journey begins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0468" y="328010"/>
            <a:ext cx="13846778" cy="9460516"/>
            <a:chOff x="0" y="0"/>
            <a:chExt cx="18462371" cy="12614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62371" cy="12614022"/>
            </a:xfrm>
            <a:custGeom>
              <a:avLst/>
              <a:gdLst/>
              <a:ahLst/>
              <a:cxnLst/>
              <a:rect l="l" t="t" r="r" b="b"/>
              <a:pathLst>
                <a:path w="18462371" h="12614022">
                  <a:moveTo>
                    <a:pt x="13298170" y="0"/>
                  </a:moveTo>
                  <a:cubicBezTo>
                    <a:pt x="12219178" y="0"/>
                    <a:pt x="11121644" y="330073"/>
                    <a:pt x="10151745" y="823722"/>
                  </a:cubicBezTo>
                  <a:cubicBezTo>
                    <a:pt x="9297162" y="1260475"/>
                    <a:pt x="8477758" y="1837436"/>
                    <a:pt x="7520432" y="1964436"/>
                  </a:cubicBezTo>
                  <a:cubicBezTo>
                    <a:pt x="7370063" y="1984248"/>
                    <a:pt x="7220585" y="1993011"/>
                    <a:pt x="7071360" y="1993011"/>
                  </a:cubicBezTo>
                  <a:cubicBezTo>
                    <a:pt x="6568567" y="1993011"/>
                    <a:pt x="6069457" y="1900174"/>
                    <a:pt x="5569077" y="1851025"/>
                  </a:cubicBezTo>
                  <a:cubicBezTo>
                    <a:pt x="5338318" y="1828546"/>
                    <a:pt x="5104003" y="1816735"/>
                    <a:pt x="4867783" y="1816735"/>
                  </a:cubicBezTo>
                  <a:cubicBezTo>
                    <a:pt x="3516884" y="1817497"/>
                    <a:pt x="2114804" y="2195449"/>
                    <a:pt x="1171702" y="3088259"/>
                  </a:cubicBezTo>
                  <a:cubicBezTo>
                    <a:pt x="459740" y="3760978"/>
                    <a:pt x="75946" y="4671695"/>
                    <a:pt x="32131" y="5563743"/>
                  </a:cubicBezTo>
                  <a:cubicBezTo>
                    <a:pt x="0" y="6216904"/>
                    <a:pt x="124333" y="6929882"/>
                    <a:pt x="423164" y="7513193"/>
                  </a:cubicBezTo>
                  <a:cubicBezTo>
                    <a:pt x="758571" y="8167878"/>
                    <a:pt x="1566545" y="8721090"/>
                    <a:pt x="1316736" y="9455531"/>
                  </a:cubicBezTo>
                  <a:cubicBezTo>
                    <a:pt x="1314323" y="9464675"/>
                    <a:pt x="1310640" y="9474581"/>
                    <a:pt x="1307973" y="9483344"/>
                  </a:cubicBezTo>
                  <a:cubicBezTo>
                    <a:pt x="997712" y="10421875"/>
                    <a:pt x="1716151" y="11345926"/>
                    <a:pt x="2650109" y="11345926"/>
                  </a:cubicBezTo>
                  <a:cubicBezTo>
                    <a:pt x="2743200" y="11345926"/>
                    <a:pt x="2838958" y="11336275"/>
                    <a:pt x="2936240" y="11317351"/>
                  </a:cubicBezTo>
                  <a:cubicBezTo>
                    <a:pt x="3697732" y="11164570"/>
                    <a:pt x="4470654" y="11088370"/>
                    <a:pt x="5241798" y="11088370"/>
                  </a:cubicBezTo>
                  <a:cubicBezTo>
                    <a:pt x="6228715" y="11088370"/>
                    <a:pt x="7213727" y="11212703"/>
                    <a:pt x="8174482" y="11460735"/>
                  </a:cubicBezTo>
                  <a:lnTo>
                    <a:pt x="12505690" y="12579731"/>
                  </a:lnTo>
                  <a:cubicBezTo>
                    <a:pt x="12726670" y="12601956"/>
                    <a:pt x="12947523" y="12614022"/>
                    <a:pt x="13168503" y="12614022"/>
                  </a:cubicBezTo>
                  <a:cubicBezTo>
                    <a:pt x="14847063" y="12614022"/>
                    <a:pt x="16469742" y="11955273"/>
                    <a:pt x="17677637" y="10764520"/>
                  </a:cubicBezTo>
                  <a:cubicBezTo>
                    <a:pt x="18135473" y="10062211"/>
                    <a:pt x="18462371" y="9630283"/>
                    <a:pt x="18431890" y="8295387"/>
                  </a:cubicBezTo>
                  <a:cubicBezTo>
                    <a:pt x="18400649" y="6956172"/>
                    <a:pt x="16800068" y="5274945"/>
                    <a:pt x="16563975" y="4711192"/>
                  </a:cubicBezTo>
                  <a:cubicBezTo>
                    <a:pt x="16330168" y="4155694"/>
                    <a:pt x="16923765" y="3070606"/>
                    <a:pt x="16829532" y="2476627"/>
                  </a:cubicBezTo>
                  <a:cubicBezTo>
                    <a:pt x="16621888" y="1164844"/>
                    <a:pt x="15394432" y="231648"/>
                    <a:pt x="13945108" y="42037"/>
                  </a:cubicBezTo>
                  <a:cubicBezTo>
                    <a:pt x="13731112" y="13462"/>
                    <a:pt x="13514705" y="0"/>
                    <a:pt x="13298170" y="0"/>
                  </a:cubicBezTo>
                  <a:close/>
                </a:path>
              </a:pathLst>
            </a:custGeom>
            <a:solidFill>
              <a:srgbClr val="AB506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945924" y="1249936"/>
            <a:ext cx="11515630" cy="8008144"/>
            <a:chOff x="0" y="0"/>
            <a:chExt cx="15354173" cy="10677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54173" cy="10677525"/>
            </a:xfrm>
            <a:custGeom>
              <a:avLst/>
              <a:gdLst/>
              <a:ahLst/>
              <a:cxnLst/>
              <a:rect l="l" t="t" r="r" b="b"/>
              <a:pathLst>
                <a:path w="15354173" h="10677525">
                  <a:moveTo>
                    <a:pt x="11083798" y="0"/>
                  </a:moveTo>
                  <a:cubicBezTo>
                    <a:pt x="10914507" y="0"/>
                    <a:pt x="10745470" y="9652"/>
                    <a:pt x="10577703" y="28829"/>
                  </a:cubicBezTo>
                  <a:cubicBezTo>
                    <a:pt x="9425178" y="159385"/>
                    <a:pt x="8282686" y="883412"/>
                    <a:pt x="7125843" y="883412"/>
                  </a:cubicBezTo>
                  <a:cubicBezTo>
                    <a:pt x="7060311" y="883412"/>
                    <a:pt x="6994779" y="880999"/>
                    <a:pt x="6928993" y="876173"/>
                  </a:cubicBezTo>
                  <a:cubicBezTo>
                    <a:pt x="6368923" y="834136"/>
                    <a:pt x="5851906" y="582803"/>
                    <a:pt x="5321554" y="401193"/>
                  </a:cubicBezTo>
                  <a:cubicBezTo>
                    <a:pt x="4776216" y="214249"/>
                    <a:pt x="4186682" y="106172"/>
                    <a:pt x="3605784" y="106172"/>
                  </a:cubicBezTo>
                  <a:cubicBezTo>
                    <a:pt x="2838958" y="106172"/>
                    <a:pt x="2086356" y="294513"/>
                    <a:pt x="1469009" y="738505"/>
                  </a:cubicBezTo>
                  <a:cubicBezTo>
                    <a:pt x="772160" y="1238631"/>
                    <a:pt x="310515" y="2025015"/>
                    <a:pt x="135382" y="2857881"/>
                  </a:cubicBezTo>
                  <a:cubicBezTo>
                    <a:pt x="7239" y="3468116"/>
                    <a:pt x="0" y="4164076"/>
                    <a:pt x="158369" y="4769612"/>
                  </a:cubicBezTo>
                  <a:cubicBezTo>
                    <a:pt x="335661" y="5450586"/>
                    <a:pt x="622681" y="6044565"/>
                    <a:pt x="600202" y="6770243"/>
                  </a:cubicBezTo>
                  <a:cubicBezTo>
                    <a:pt x="577215" y="7537069"/>
                    <a:pt x="422402" y="8199755"/>
                    <a:pt x="555498" y="8983472"/>
                  </a:cubicBezTo>
                  <a:cubicBezTo>
                    <a:pt x="731520" y="10016363"/>
                    <a:pt x="1707388" y="10677525"/>
                    <a:pt x="3200908" y="10677525"/>
                  </a:cubicBezTo>
                  <a:cubicBezTo>
                    <a:pt x="3758057" y="10677525"/>
                    <a:pt x="4387342" y="10585577"/>
                    <a:pt x="5073650" y="10386568"/>
                  </a:cubicBezTo>
                  <a:cubicBezTo>
                    <a:pt x="6148070" y="10075291"/>
                    <a:pt x="7261987" y="9899015"/>
                    <a:pt x="8379206" y="9862312"/>
                  </a:cubicBezTo>
                  <a:cubicBezTo>
                    <a:pt x="8459470" y="9859645"/>
                    <a:pt x="8539099" y="9858248"/>
                    <a:pt x="8618855" y="9858248"/>
                  </a:cubicBezTo>
                  <a:cubicBezTo>
                    <a:pt x="9576689" y="9858248"/>
                    <a:pt x="10495915" y="10035794"/>
                    <a:pt x="11450955" y="10123551"/>
                  </a:cubicBezTo>
                  <a:cubicBezTo>
                    <a:pt x="11657457" y="10142220"/>
                    <a:pt x="11866626" y="10153777"/>
                    <a:pt x="12075160" y="10153777"/>
                  </a:cubicBezTo>
                  <a:cubicBezTo>
                    <a:pt x="12605766" y="10153777"/>
                    <a:pt x="13134341" y="10079482"/>
                    <a:pt x="13615670" y="9863836"/>
                  </a:cubicBezTo>
                  <a:cubicBezTo>
                    <a:pt x="14252702" y="9579229"/>
                    <a:pt x="14776196" y="9048877"/>
                    <a:pt x="15051660" y="8407273"/>
                  </a:cubicBezTo>
                  <a:cubicBezTo>
                    <a:pt x="15328266" y="7765923"/>
                    <a:pt x="15354173" y="7021576"/>
                    <a:pt x="15122525" y="6363081"/>
                  </a:cubicBezTo>
                  <a:cubicBezTo>
                    <a:pt x="14943328" y="5851398"/>
                    <a:pt x="14615922" y="5390642"/>
                    <a:pt x="14515973" y="4857496"/>
                  </a:cubicBezTo>
                  <a:cubicBezTo>
                    <a:pt x="14395831" y="4225798"/>
                    <a:pt x="14610716" y="3578987"/>
                    <a:pt x="14588237" y="2936621"/>
                  </a:cubicBezTo>
                  <a:cubicBezTo>
                    <a:pt x="14556105" y="2008759"/>
                    <a:pt x="14009497" y="1137412"/>
                    <a:pt x="13239116" y="620141"/>
                  </a:cubicBezTo>
                  <a:cubicBezTo>
                    <a:pt x="12608306" y="197104"/>
                    <a:pt x="11845544" y="0"/>
                    <a:pt x="110837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3053301">
            <a:off x="14749483" y="203726"/>
            <a:ext cx="4921377" cy="4963954"/>
            <a:chOff x="0" y="0"/>
            <a:chExt cx="6561836" cy="6618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61836" cy="6618605"/>
            </a:xfrm>
            <a:custGeom>
              <a:avLst/>
              <a:gdLst/>
              <a:ahLst/>
              <a:cxnLst/>
              <a:rect l="l" t="t" r="r" b="b"/>
              <a:pathLst>
                <a:path w="6561836" h="6618605">
                  <a:moveTo>
                    <a:pt x="3084830" y="0"/>
                  </a:moveTo>
                  <a:cubicBezTo>
                    <a:pt x="3707384" y="0"/>
                    <a:pt x="4390136" y="247142"/>
                    <a:pt x="4928235" y="614553"/>
                  </a:cubicBezTo>
                  <a:cubicBezTo>
                    <a:pt x="6206744" y="1488948"/>
                    <a:pt x="6561836" y="3271520"/>
                    <a:pt x="5716143" y="4594987"/>
                  </a:cubicBezTo>
                  <a:cubicBezTo>
                    <a:pt x="5063744" y="5618353"/>
                    <a:pt x="3537077" y="6618605"/>
                    <a:pt x="2285873" y="6618605"/>
                  </a:cubicBezTo>
                  <a:cubicBezTo>
                    <a:pt x="1917446" y="6618605"/>
                    <a:pt x="1572768" y="6530594"/>
                    <a:pt x="1280922" y="6331204"/>
                  </a:cubicBezTo>
                  <a:cubicBezTo>
                    <a:pt x="0" y="5456809"/>
                    <a:pt x="1254760" y="3334385"/>
                    <a:pt x="1376426" y="1753108"/>
                  </a:cubicBezTo>
                  <a:cubicBezTo>
                    <a:pt x="1475486" y="471805"/>
                    <a:pt x="2223262" y="0"/>
                    <a:pt x="3084830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242287" y="1746845"/>
            <a:ext cx="47816" cy="82391"/>
            <a:chOff x="0" y="0"/>
            <a:chExt cx="63754" cy="1098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754" cy="109855"/>
            </a:xfrm>
            <a:custGeom>
              <a:avLst/>
              <a:gdLst/>
              <a:ahLst/>
              <a:cxnLst/>
              <a:rect l="l" t="t" r="r" b="b"/>
              <a:pathLst>
                <a:path w="63754" h="109855">
                  <a:moveTo>
                    <a:pt x="41910" y="0"/>
                  </a:moveTo>
                  <a:cubicBezTo>
                    <a:pt x="29210" y="0"/>
                    <a:pt x="25781" y="7366"/>
                    <a:pt x="21463" y="21844"/>
                  </a:cubicBezTo>
                  <a:cubicBezTo>
                    <a:pt x="26543" y="8763"/>
                    <a:pt x="32258" y="508"/>
                    <a:pt x="37973" y="508"/>
                  </a:cubicBezTo>
                  <a:cubicBezTo>
                    <a:pt x="46990" y="508"/>
                    <a:pt x="56007" y="2032"/>
                    <a:pt x="63754" y="3937"/>
                  </a:cubicBezTo>
                  <a:cubicBezTo>
                    <a:pt x="54229" y="1143"/>
                    <a:pt x="47244" y="0"/>
                    <a:pt x="41910" y="0"/>
                  </a:cubicBezTo>
                  <a:close/>
                  <a:moveTo>
                    <a:pt x="12065" y="52324"/>
                  </a:moveTo>
                  <a:cubicBezTo>
                    <a:pt x="7366" y="65405"/>
                    <a:pt x="3302" y="86360"/>
                    <a:pt x="0" y="109855"/>
                  </a:cubicBezTo>
                  <a:cubicBezTo>
                    <a:pt x="3302" y="90678"/>
                    <a:pt x="7620" y="70231"/>
                    <a:pt x="12065" y="52324"/>
                  </a:cubicBez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484156">
            <a:off x="15756728" y="381033"/>
            <a:ext cx="489108" cy="489585"/>
            <a:chOff x="0" y="0"/>
            <a:chExt cx="652145" cy="6527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2145" cy="652780"/>
            </a:xfrm>
            <a:custGeom>
              <a:avLst/>
              <a:gdLst/>
              <a:ahLst/>
              <a:cxnLst/>
              <a:rect l="l" t="t" r="r" b="b"/>
              <a:pathLst>
                <a:path w="652145" h="652780">
                  <a:moveTo>
                    <a:pt x="245745" y="0"/>
                  </a:moveTo>
                  <a:cubicBezTo>
                    <a:pt x="83312" y="0"/>
                    <a:pt x="0" y="331470"/>
                    <a:pt x="74041" y="652780"/>
                  </a:cubicBezTo>
                  <a:cubicBezTo>
                    <a:pt x="74041" y="652780"/>
                    <a:pt x="525526" y="637159"/>
                    <a:pt x="612648" y="355219"/>
                  </a:cubicBezTo>
                  <a:cubicBezTo>
                    <a:pt x="652145" y="227711"/>
                    <a:pt x="618236" y="181991"/>
                    <a:pt x="561975" y="181991"/>
                  </a:cubicBezTo>
                  <a:cubicBezTo>
                    <a:pt x="493903" y="181991"/>
                    <a:pt x="393192" y="249174"/>
                    <a:pt x="351155" y="319532"/>
                  </a:cubicBezTo>
                  <a:cubicBezTo>
                    <a:pt x="351155" y="319532"/>
                    <a:pt x="438150" y="26924"/>
                    <a:pt x="264160" y="1524"/>
                  </a:cubicBezTo>
                  <a:cubicBezTo>
                    <a:pt x="257810" y="508"/>
                    <a:pt x="251714" y="0"/>
                    <a:pt x="245745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484156">
            <a:off x="15326102" y="853983"/>
            <a:ext cx="489108" cy="489585"/>
            <a:chOff x="0" y="0"/>
            <a:chExt cx="652145" cy="6527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2145" cy="652780"/>
            </a:xfrm>
            <a:custGeom>
              <a:avLst/>
              <a:gdLst/>
              <a:ahLst/>
              <a:cxnLst/>
              <a:rect l="l" t="t" r="r" b="b"/>
              <a:pathLst>
                <a:path w="652145" h="652780">
                  <a:moveTo>
                    <a:pt x="245745" y="0"/>
                  </a:moveTo>
                  <a:cubicBezTo>
                    <a:pt x="83312" y="0"/>
                    <a:pt x="0" y="331470"/>
                    <a:pt x="74041" y="652780"/>
                  </a:cubicBezTo>
                  <a:cubicBezTo>
                    <a:pt x="74041" y="652780"/>
                    <a:pt x="525526" y="637159"/>
                    <a:pt x="612648" y="355219"/>
                  </a:cubicBezTo>
                  <a:cubicBezTo>
                    <a:pt x="652145" y="227711"/>
                    <a:pt x="618236" y="181991"/>
                    <a:pt x="561975" y="181991"/>
                  </a:cubicBezTo>
                  <a:cubicBezTo>
                    <a:pt x="493903" y="181991"/>
                    <a:pt x="393192" y="249174"/>
                    <a:pt x="351155" y="319532"/>
                  </a:cubicBezTo>
                  <a:cubicBezTo>
                    <a:pt x="351155" y="319532"/>
                    <a:pt x="438150" y="26924"/>
                    <a:pt x="264160" y="1524"/>
                  </a:cubicBezTo>
                  <a:cubicBezTo>
                    <a:pt x="257810" y="508"/>
                    <a:pt x="251714" y="0"/>
                    <a:pt x="245745" y="0"/>
                  </a:cubicBezTo>
                  <a:close/>
                </a:path>
              </a:pathLst>
            </a:custGeom>
            <a:solidFill>
              <a:srgbClr val="FFDFD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225453" y="2852500"/>
            <a:ext cx="3595973" cy="382429"/>
            <a:chOff x="0" y="0"/>
            <a:chExt cx="4794631" cy="5099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94631" cy="509905"/>
            </a:xfrm>
            <a:custGeom>
              <a:avLst/>
              <a:gdLst/>
              <a:ahLst/>
              <a:cxnLst/>
              <a:rect l="l" t="t" r="r" b="b"/>
              <a:pathLst>
                <a:path w="4794631" h="509905">
                  <a:moveTo>
                    <a:pt x="4537075" y="0"/>
                  </a:moveTo>
                  <a:cubicBezTo>
                    <a:pt x="4537075" y="0"/>
                    <a:pt x="4375912" y="126873"/>
                    <a:pt x="4120515" y="126873"/>
                  </a:cubicBezTo>
                  <a:cubicBezTo>
                    <a:pt x="4112133" y="126873"/>
                    <a:pt x="4103878" y="126746"/>
                    <a:pt x="4095369" y="126492"/>
                  </a:cubicBezTo>
                  <a:cubicBezTo>
                    <a:pt x="4085463" y="126111"/>
                    <a:pt x="4071747" y="125984"/>
                    <a:pt x="4054348" y="125984"/>
                  </a:cubicBezTo>
                  <a:cubicBezTo>
                    <a:pt x="3834257" y="125984"/>
                    <a:pt x="3035935" y="150114"/>
                    <a:pt x="2260854" y="174625"/>
                  </a:cubicBezTo>
                  <a:cubicBezTo>
                    <a:pt x="1486281" y="198755"/>
                    <a:pt x="735330" y="223012"/>
                    <a:pt x="610870" y="223012"/>
                  </a:cubicBezTo>
                  <a:cubicBezTo>
                    <a:pt x="600964" y="223012"/>
                    <a:pt x="595122" y="222885"/>
                    <a:pt x="593344" y="222504"/>
                  </a:cubicBezTo>
                  <a:cubicBezTo>
                    <a:pt x="545465" y="213741"/>
                    <a:pt x="461518" y="186817"/>
                    <a:pt x="461518" y="186817"/>
                  </a:cubicBezTo>
                  <a:lnTo>
                    <a:pt x="185166" y="56769"/>
                  </a:lnTo>
                  <a:lnTo>
                    <a:pt x="39751" y="80518"/>
                  </a:lnTo>
                  <a:lnTo>
                    <a:pt x="289306" y="252984"/>
                  </a:lnTo>
                  <a:lnTo>
                    <a:pt x="0" y="475107"/>
                  </a:lnTo>
                  <a:lnTo>
                    <a:pt x="55372" y="509905"/>
                  </a:lnTo>
                  <a:cubicBezTo>
                    <a:pt x="55372" y="509905"/>
                    <a:pt x="772287" y="366395"/>
                    <a:pt x="1612519" y="353060"/>
                  </a:cubicBezTo>
                  <a:cubicBezTo>
                    <a:pt x="2424176" y="340360"/>
                    <a:pt x="3962400" y="283210"/>
                    <a:pt x="4198366" y="283210"/>
                  </a:cubicBezTo>
                  <a:cubicBezTo>
                    <a:pt x="4206748" y="283210"/>
                    <a:pt x="4213352" y="283337"/>
                    <a:pt x="4218305" y="283337"/>
                  </a:cubicBezTo>
                  <a:cubicBezTo>
                    <a:pt x="4365244" y="287909"/>
                    <a:pt x="4708906" y="361823"/>
                    <a:pt x="4708906" y="361823"/>
                  </a:cubicBezTo>
                  <a:lnTo>
                    <a:pt x="4794631" y="305181"/>
                  </a:lnTo>
                  <a:cubicBezTo>
                    <a:pt x="4794631" y="305181"/>
                    <a:pt x="4506468" y="239649"/>
                    <a:pt x="4463415" y="196469"/>
                  </a:cubicBezTo>
                  <a:cubicBezTo>
                    <a:pt x="4420743" y="152781"/>
                    <a:pt x="4469765" y="139700"/>
                    <a:pt x="4488180" y="130937"/>
                  </a:cubicBezTo>
                  <a:cubicBezTo>
                    <a:pt x="4506595" y="122174"/>
                    <a:pt x="4586224" y="74295"/>
                    <a:pt x="4586224" y="74295"/>
                  </a:cubicBezTo>
                  <a:lnTo>
                    <a:pt x="4537075" y="0"/>
                  </a:lnTo>
                  <a:close/>
                </a:path>
              </a:pathLst>
            </a:custGeom>
            <a:solidFill>
              <a:srgbClr val="6B1E3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361165" y="1899709"/>
            <a:ext cx="1166431" cy="1052989"/>
            <a:chOff x="0" y="0"/>
            <a:chExt cx="1555242" cy="14039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55242" cy="1403985"/>
            </a:xfrm>
            <a:custGeom>
              <a:avLst/>
              <a:gdLst/>
              <a:ahLst/>
              <a:cxnLst/>
              <a:rect l="l" t="t" r="r" b="b"/>
              <a:pathLst>
                <a:path w="1555242" h="1403985">
                  <a:moveTo>
                    <a:pt x="917829" y="0"/>
                  </a:moveTo>
                  <a:cubicBezTo>
                    <a:pt x="802894" y="0"/>
                    <a:pt x="683641" y="21209"/>
                    <a:pt x="571627" y="62484"/>
                  </a:cubicBezTo>
                  <a:cubicBezTo>
                    <a:pt x="131953" y="224155"/>
                    <a:pt x="0" y="908939"/>
                    <a:pt x="222377" y="1172972"/>
                  </a:cubicBezTo>
                  <a:cubicBezTo>
                    <a:pt x="353568" y="1328928"/>
                    <a:pt x="547624" y="1403985"/>
                    <a:pt x="742442" y="1403985"/>
                  </a:cubicBezTo>
                  <a:cubicBezTo>
                    <a:pt x="877824" y="1403985"/>
                    <a:pt x="1013587" y="1367790"/>
                    <a:pt x="1128776" y="1297051"/>
                  </a:cubicBezTo>
                  <a:cubicBezTo>
                    <a:pt x="1128776" y="1297051"/>
                    <a:pt x="1518539" y="1113790"/>
                    <a:pt x="1539621" y="580009"/>
                  </a:cubicBezTo>
                  <a:cubicBezTo>
                    <a:pt x="1555242" y="181991"/>
                    <a:pt x="1254252" y="0"/>
                    <a:pt x="917829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491672" y="1889426"/>
            <a:ext cx="1083374" cy="1077944"/>
            <a:chOff x="0" y="0"/>
            <a:chExt cx="1444498" cy="14372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44498" cy="1437259"/>
            </a:xfrm>
            <a:custGeom>
              <a:avLst/>
              <a:gdLst/>
              <a:ahLst/>
              <a:cxnLst/>
              <a:rect l="l" t="t" r="r" b="b"/>
              <a:pathLst>
                <a:path w="1444498" h="1437259">
                  <a:moveTo>
                    <a:pt x="871474" y="0"/>
                  </a:moveTo>
                  <a:cubicBezTo>
                    <a:pt x="828929" y="0"/>
                    <a:pt x="782955" y="4191"/>
                    <a:pt x="733679" y="13462"/>
                  </a:cubicBezTo>
                  <a:cubicBezTo>
                    <a:pt x="112776" y="129921"/>
                    <a:pt x="0" y="803910"/>
                    <a:pt x="150749" y="1122934"/>
                  </a:cubicBezTo>
                  <a:cubicBezTo>
                    <a:pt x="245110" y="1323086"/>
                    <a:pt x="441833" y="1437259"/>
                    <a:pt x="665861" y="1437259"/>
                  </a:cubicBezTo>
                  <a:cubicBezTo>
                    <a:pt x="798830" y="1437259"/>
                    <a:pt x="941451" y="1397127"/>
                    <a:pt x="1077849" y="1310767"/>
                  </a:cubicBezTo>
                  <a:cubicBezTo>
                    <a:pt x="1444498" y="1078992"/>
                    <a:pt x="1428369" y="572135"/>
                    <a:pt x="1428369" y="572135"/>
                  </a:cubicBezTo>
                  <a:cubicBezTo>
                    <a:pt x="1428369" y="572135"/>
                    <a:pt x="1365758" y="0"/>
                    <a:pt x="871474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6186384" y="1747188"/>
            <a:ext cx="271082" cy="213074"/>
            <a:chOff x="0" y="0"/>
            <a:chExt cx="361442" cy="2840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1442" cy="284099"/>
            </a:xfrm>
            <a:custGeom>
              <a:avLst/>
              <a:gdLst/>
              <a:ahLst/>
              <a:cxnLst/>
              <a:rect l="l" t="t" r="r" b="b"/>
              <a:pathLst>
                <a:path w="361442" h="284099">
                  <a:moveTo>
                    <a:pt x="112522" y="0"/>
                  </a:moveTo>
                  <a:cubicBezTo>
                    <a:pt x="84709" y="0"/>
                    <a:pt x="62611" y="189865"/>
                    <a:pt x="62611" y="189865"/>
                  </a:cubicBezTo>
                  <a:cubicBezTo>
                    <a:pt x="62611" y="189865"/>
                    <a:pt x="53467" y="127254"/>
                    <a:pt x="43561" y="123571"/>
                  </a:cubicBezTo>
                  <a:cubicBezTo>
                    <a:pt x="38354" y="121539"/>
                    <a:pt x="28067" y="120142"/>
                    <a:pt x="19177" y="120142"/>
                  </a:cubicBezTo>
                  <a:cubicBezTo>
                    <a:pt x="11811" y="120142"/>
                    <a:pt x="5334" y="121158"/>
                    <a:pt x="3683" y="123571"/>
                  </a:cubicBezTo>
                  <a:cubicBezTo>
                    <a:pt x="0" y="129286"/>
                    <a:pt x="43561" y="233426"/>
                    <a:pt x="43561" y="233426"/>
                  </a:cubicBezTo>
                  <a:lnTo>
                    <a:pt x="138176" y="284099"/>
                  </a:lnTo>
                  <a:cubicBezTo>
                    <a:pt x="138176" y="284099"/>
                    <a:pt x="357759" y="92329"/>
                    <a:pt x="359410" y="86741"/>
                  </a:cubicBezTo>
                  <a:cubicBezTo>
                    <a:pt x="361442" y="81280"/>
                    <a:pt x="311531" y="24130"/>
                    <a:pt x="311531" y="24130"/>
                  </a:cubicBezTo>
                  <a:lnTo>
                    <a:pt x="116205" y="233426"/>
                  </a:lnTo>
                  <a:lnTo>
                    <a:pt x="165989" y="13081"/>
                  </a:lnTo>
                  <a:cubicBezTo>
                    <a:pt x="165989" y="13081"/>
                    <a:pt x="140208" y="0"/>
                    <a:pt x="112522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6739499" y="1786060"/>
            <a:ext cx="271462" cy="236315"/>
            <a:chOff x="0" y="0"/>
            <a:chExt cx="361950" cy="3150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1950" cy="315087"/>
            </a:xfrm>
            <a:custGeom>
              <a:avLst/>
              <a:gdLst/>
              <a:ahLst/>
              <a:cxnLst/>
              <a:rect l="l" t="t" r="r" b="b"/>
              <a:pathLst>
                <a:path w="361950" h="315087">
                  <a:moveTo>
                    <a:pt x="276733" y="127"/>
                  </a:moveTo>
                  <a:cubicBezTo>
                    <a:pt x="267462" y="381"/>
                    <a:pt x="230632" y="197231"/>
                    <a:pt x="230632" y="197231"/>
                  </a:cubicBezTo>
                  <a:lnTo>
                    <a:pt x="230632" y="1778"/>
                  </a:lnTo>
                  <a:cubicBezTo>
                    <a:pt x="230632" y="1778"/>
                    <a:pt x="224028" y="254"/>
                    <a:pt x="213614" y="254"/>
                  </a:cubicBezTo>
                  <a:cubicBezTo>
                    <a:pt x="208407" y="254"/>
                    <a:pt x="202311" y="635"/>
                    <a:pt x="195453" y="1778"/>
                  </a:cubicBezTo>
                  <a:cubicBezTo>
                    <a:pt x="175387" y="5461"/>
                    <a:pt x="187325" y="243459"/>
                    <a:pt x="187325" y="243459"/>
                  </a:cubicBezTo>
                  <a:lnTo>
                    <a:pt x="140208" y="274574"/>
                  </a:lnTo>
                  <a:lnTo>
                    <a:pt x="51816" y="42291"/>
                  </a:lnTo>
                  <a:cubicBezTo>
                    <a:pt x="51816" y="42291"/>
                    <a:pt x="3683" y="158369"/>
                    <a:pt x="2032" y="182499"/>
                  </a:cubicBezTo>
                  <a:cubicBezTo>
                    <a:pt x="0" y="206375"/>
                    <a:pt x="83312" y="315087"/>
                    <a:pt x="83312" y="315087"/>
                  </a:cubicBezTo>
                  <a:lnTo>
                    <a:pt x="271145" y="245237"/>
                  </a:lnTo>
                  <a:lnTo>
                    <a:pt x="361950" y="23876"/>
                  </a:lnTo>
                  <a:cubicBezTo>
                    <a:pt x="361950" y="23876"/>
                    <a:pt x="285750" y="0"/>
                    <a:pt x="276733" y="0"/>
                  </a:cubicBezTo>
                  <a:close/>
                </a:path>
              </a:pathLst>
            </a:custGeom>
            <a:solidFill>
              <a:srgbClr val="1998A6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6150481" y="2072071"/>
            <a:ext cx="154876" cy="122015"/>
            <a:chOff x="0" y="0"/>
            <a:chExt cx="206502" cy="1626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6502" cy="162687"/>
            </a:xfrm>
            <a:custGeom>
              <a:avLst/>
              <a:gdLst/>
              <a:ahLst/>
              <a:cxnLst/>
              <a:rect l="l" t="t" r="r" b="b"/>
              <a:pathLst>
                <a:path w="206502" h="162687">
                  <a:moveTo>
                    <a:pt x="109728" y="0"/>
                  </a:moveTo>
                  <a:cubicBezTo>
                    <a:pt x="104648" y="0"/>
                    <a:pt x="99441" y="1016"/>
                    <a:pt x="94107" y="3175"/>
                  </a:cubicBezTo>
                  <a:cubicBezTo>
                    <a:pt x="29464" y="29845"/>
                    <a:pt x="0" y="162687"/>
                    <a:pt x="0" y="162687"/>
                  </a:cubicBezTo>
                  <a:cubicBezTo>
                    <a:pt x="0" y="162687"/>
                    <a:pt x="65278" y="46228"/>
                    <a:pt x="102235" y="46228"/>
                  </a:cubicBezTo>
                  <a:cubicBezTo>
                    <a:pt x="102489" y="46228"/>
                    <a:pt x="102743" y="46228"/>
                    <a:pt x="103124" y="46228"/>
                  </a:cubicBezTo>
                  <a:cubicBezTo>
                    <a:pt x="139954" y="48260"/>
                    <a:pt x="206502" y="123952"/>
                    <a:pt x="206502" y="123952"/>
                  </a:cubicBezTo>
                  <a:cubicBezTo>
                    <a:pt x="206502" y="123952"/>
                    <a:pt x="165989" y="0"/>
                    <a:pt x="109728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6107797" y="2242807"/>
            <a:ext cx="138589" cy="80010"/>
            <a:chOff x="0" y="0"/>
            <a:chExt cx="184785" cy="1066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4785" cy="106680"/>
            </a:xfrm>
            <a:custGeom>
              <a:avLst/>
              <a:gdLst/>
              <a:ahLst/>
              <a:cxnLst/>
              <a:rect l="l" t="t" r="r" b="b"/>
              <a:pathLst>
                <a:path w="184785" h="106680">
                  <a:moveTo>
                    <a:pt x="105156" y="0"/>
                  </a:moveTo>
                  <a:cubicBezTo>
                    <a:pt x="94107" y="0"/>
                    <a:pt x="82550" y="1778"/>
                    <a:pt x="70866" y="6223"/>
                  </a:cubicBezTo>
                  <a:cubicBezTo>
                    <a:pt x="12573" y="28194"/>
                    <a:pt x="0" y="66421"/>
                    <a:pt x="0" y="66421"/>
                  </a:cubicBezTo>
                  <a:cubicBezTo>
                    <a:pt x="0" y="66421"/>
                    <a:pt x="81026" y="104648"/>
                    <a:pt x="129159" y="106680"/>
                  </a:cubicBezTo>
                  <a:cubicBezTo>
                    <a:pt x="129794" y="106680"/>
                    <a:pt x="130302" y="106680"/>
                    <a:pt x="130937" y="106680"/>
                  </a:cubicBezTo>
                  <a:cubicBezTo>
                    <a:pt x="177673" y="106680"/>
                    <a:pt x="181610" y="28194"/>
                    <a:pt x="181610" y="28194"/>
                  </a:cubicBezTo>
                  <a:cubicBezTo>
                    <a:pt x="184785" y="28194"/>
                    <a:pt x="149352" y="0"/>
                    <a:pt x="105156" y="0"/>
                  </a:cubicBez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5425349" y="2193999"/>
            <a:ext cx="578453" cy="690467"/>
            <a:chOff x="0" y="0"/>
            <a:chExt cx="771271" cy="9206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71271" cy="920623"/>
            </a:xfrm>
            <a:custGeom>
              <a:avLst/>
              <a:gdLst/>
              <a:ahLst/>
              <a:cxnLst/>
              <a:rect l="l" t="t" r="r" b="b"/>
              <a:pathLst>
                <a:path w="771271" h="920623">
                  <a:moveTo>
                    <a:pt x="304038" y="0"/>
                  </a:moveTo>
                  <a:cubicBezTo>
                    <a:pt x="301879" y="0"/>
                    <a:pt x="299720" y="0"/>
                    <a:pt x="297561" y="127"/>
                  </a:cubicBezTo>
                  <a:cubicBezTo>
                    <a:pt x="155448" y="7112"/>
                    <a:pt x="107315" y="171831"/>
                    <a:pt x="107315" y="171831"/>
                  </a:cubicBezTo>
                  <a:cubicBezTo>
                    <a:pt x="107315" y="171831"/>
                    <a:pt x="0" y="362712"/>
                    <a:pt x="34163" y="549021"/>
                  </a:cubicBezTo>
                  <a:cubicBezTo>
                    <a:pt x="68199" y="735203"/>
                    <a:pt x="225933" y="867156"/>
                    <a:pt x="225933" y="867156"/>
                  </a:cubicBezTo>
                  <a:lnTo>
                    <a:pt x="348615" y="714121"/>
                  </a:lnTo>
                  <a:lnTo>
                    <a:pt x="246634" y="920623"/>
                  </a:lnTo>
                  <a:cubicBezTo>
                    <a:pt x="246634" y="920623"/>
                    <a:pt x="654304" y="775589"/>
                    <a:pt x="713232" y="507365"/>
                  </a:cubicBezTo>
                  <a:cubicBezTo>
                    <a:pt x="771271" y="242824"/>
                    <a:pt x="449199" y="0"/>
                    <a:pt x="304038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6324872" y="2304708"/>
            <a:ext cx="186595" cy="424910"/>
            <a:chOff x="0" y="0"/>
            <a:chExt cx="248793" cy="5665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8793" cy="566547"/>
            </a:xfrm>
            <a:custGeom>
              <a:avLst/>
              <a:gdLst/>
              <a:ahLst/>
              <a:cxnLst/>
              <a:rect l="l" t="t" r="r" b="b"/>
              <a:pathLst>
                <a:path w="248793" h="566547">
                  <a:moveTo>
                    <a:pt x="148082" y="127"/>
                  </a:moveTo>
                  <a:cubicBezTo>
                    <a:pt x="131699" y="127"/>
                    <a:pt x="113411" y="6858"/>
                    <a:pt x="93218" y="24257"/>
                  </a:cubicBezTo>
                  <a:cubicBezTo>
                    <a:pt x="2032" y="102616"/>
                    <a:pt x="0" y="389636"/>
                    <a:pt x="34290" y="477901"/>
                  </a:cubicBezTo>
                  <a:lnTo>
                    <a:pt x="68326" y="566547"/>
                  </a:lnTo>
                  <a:lnTo>
                    <a:pt x="162941" y="470027"/>
                  </a:lnTo>
                  <a:lnTo>
                    <a:pt x="125857" y="327787"/>
                  </a:lnTo>
                  <a:lnTo>
                    <a:pt x="192405" y="443103"/>
                  </a:lnTo>
                  <a:cubicBezTo>
                    <a:pt x="192405" y="443103"/>
                    <a:pt x="248793" y="215011"/>
                    <a:pt x="237998" y="83820"/>
                  </a:cubicBezTo>
                  <a:cubicBezTo>
                    <a:pt x="237998" y="83820"/>
                    <a:pt x="205486" y="0"/>
                    <a:pt x="148082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6911549" y="2080133"/>
            <a:ext cx="149924" cy="146971"/>
            <a:chOff x="0" y="0"/>
            <a:chExt cx="199898" cy="19596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9898" cy="195961"/>
            </a:xfrm>
            <a:custGeom>
              <a:avLst/>
              <a:gdLst/>
              <a:ahLst/>
              <a:cxnLst/>
              <a:rect l="l" t="t" r="r" b="b"/>
              <a:pathLst>
                <a:path w="199898" h="195961">
                  <a:moveTo>
                    <a:pt x="92329" y="0"/>
                  </a:moveTo>
                  <a:cubicBezTo>
                    <a:pt x="86106" y="0"/>
                    <a:pt x="79629" y="889"/>
                    <a:pt x="73025" y="2921"/>
                  </a:cubicBezTo>
                  <a:cubicBezTo>
                    <a:pt x="0" y="25527"/>
                    <a:pt x="18669" y="195961"/>
                    <a:pt x="18669" y="195961"/>
                  </a:cubicBezTo>
                  <a:cubicBezTo>
                    <a:pt x="18669" y="195961"/>
                    <a:pt x="32004" y="55245"/>
                    <a:pt x="84328" y="44196"/>
                  </a:cubicBezTo>
                  <a:cubicBezTo>
                    <a:pt x="88773" y="43180"/>
                    <a:pt x="93472" y="42799"/>
                    <a:pt x="98044" y="42799"/>
                  </a:cubicBezTo>
                  <a:cubicBezTo>
                    <a:pt x="147066" y="42799"/>
                    <a:pt x="199898" y="92964"/>
                    <a:pt x="199898" y="92964"/>
                  </a:cubicBezTo>
                  <a:cubicBezTo>
                    <a:pt x="199898" y="92964"/>
                    <a:pt x="155448" y="0"/>
                    <a:pt x="92329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6740999" y="2159594"/>
            <a:ext cx="125730" cy="124968"/>
            <a:chOff x="0" y="0"/>
            <a:chExt cx="167640" cy="16662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7640" cy="166624"/>
            </a:xfrm>
            <a:custGeom>
              <a:avLst/>
              <a:gdLst/>
              <a:ahLst/>
              <a:cxnLst/>
              <a:rect l="l" t="t" r="r" b="b"/>
              <a:pathLst>
                <a:path w="167640" h="166624">
                  <a:moveTo>
                    <a:pt x="71501" y="0"/>
                  </a:moveTo>
                  <a:cubicBezTo>
                    <a:pt x="70993" y="0"/>
                    <a:pt x="70612" y="127"/>
                    <a:pt x="70104" y="127"/>
                  </a:cubicBezTo>
                  <a:cubicBezTo>
                    <a:pt x="21336" y="1778"/>
                    <a:pt x="0" y="166624"/>
                    <a:pt x="0" y="166624"/>
                  </a:cubicBezTo>
                  <a:cubicBezTo>
                    <a:pt x="0" y="166624"/>
                    <a:pt x="54356" y="52324"/>
                    <a:pt x="82550" y="52324"/>
                  </a:cubicBezTo>
                  <a:cubicBezTo>
                    <a:pt x="82931" y="52324"/>
                    <a:pt x="83439" y="52324"/>
                    <a:pt x="83820" y="52451"/>
                  </a:cubicBezTo>
                  <a:cubicBezTo>
                    <a:pt x="111506" y="56134"/>
                    <a:pt x="167640" y="102870"/>
                    <a:pt x="167640" y="102870"/>
                  </a:cubicBezTo>
                  <a:cubicBezTo>
                    <a:pt x="167640" y="102870"/>
                    <a:pt x="119761" y="0"/>
                    <a:pt x="71501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6834584" y="2281555"/>
            <a:ext cx="115443" cy="85725"/>
            <a:chOff x="0" y="0"/>
            <a:chExt cx="153924" cy="1143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3924" cy="114300"/>
            </a:xfrm>
            <a:custGeom>
              <a:avLst/>
              <a:gdLst/>
              <a:ahLst/>
              <a:cxnLst/>
              <a:rect l="l" t="t" r="r" b="b"/>
              <a:pathLst>
                <a:path w="153924" h="114300">
                  <a:moveTo>
                    <a:pt x="89916" y="0"/>
                  </a:moveTo>
                  <a:cubicBezTo>
                    <a:pt x="83693" y="0"/>
                    <a:pt x="76962" y="1143"/>
                    <a:pt x="69723" y="4064"/>
                  </a:cubicBezTo>
                  <a:cubicBezTo>
                    <a:pt x="23368" y="22733"/>
                    <a:pt x="0" y="92456"/>
                    <a:pt x="0" y="92456"/>
                  </a:cubicBezTo>
                  <a:cubicBezTo>
                    <a:pt x="0" y="92456"/>
                    <a:pt x="38608" y="114300"/>
                    <a:pt x="80899" y="114300"/>
                  </a:cubicBezTo>
                  <a:cubicBezTo>
                    <a:pt x="88519" y="114300"/>
                    <a:pt x="96139" y="113538"/>
                    <a:pt x="103759" y="112014"/>
                  </a:cubicBezTo>
                  <a:cubicBezTo>
                    <a:pt x="153924" y="101219"/>
                    <a:pt x="137795" y="30988"/>
                    <a:pt x="137795" y="30988"/>
                  </a:cubicBezTo>
                  <a:cubicBezTo>
                    <a:pt x="138176" y="31369"/>
                    <a:pt x="138303" y="31496"/>
                    <a:pt x="138430" y="31496"/>
                  </a:cubicBezTo>
                  <a:cubicBezTo>
                    <a:pt x="139192" y="31496"/>
                    <a:pt x="134874" y="23622"/>
                    <a:pt x="126492" y="15621"/>
                  </a:cubicBezTo>
                  <a:cubicBezTo>
                    <a:pt x="118237" y="7747"/>
                    <a:pt x="105791" y="0"/>
                    <a:pt x="89916" y="0"/>
                  </a:cubicBezTo>
                  <a:close/>
                </a:path>
              </a:pathLst>
            </a:custGeom>
            <a:solidFill>
              <a:srgbClr val="FDD819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7127469" y="2106131"/>
            <a:ext cx="490157" cy="705612"/>
            <a:chOff x="0" y="0"/>
            <a:chExt cx="653542" cy="9408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53542" cy="940816"/>
            </a:xfrm>
            <a:custGeom>
              <a:avLst/>
              <a:gdLst/>
              <a:ahLst/>
              <a:cxnLst/>
              <a:rect l="l" t="t" r="r" b="b"/>
              <a:pathLst>
                <a:path w="653542" h="940816">
                  <a:moveTo>
                    <a:pt x="316738" y="0"/>
                  </a:moveTo>
                  <a:cubicBezTo>
                    <a:pt x="280797" y="0"/>
                    <a:pt x="244602" y="9779"/>
                    <a:pt x="212090" y="35941"/>
                  </a:cubicBezTo>
                  <a:cubicBezTo>
                    <a:pt x="82931" y="139827"/>
                    <a:pt x="0" y="489712"/>
                    <a:pt x="94488" y="676275"/>
                  </a:cubicBezTo>
                  <a:cubicBezTo>
                    <a:pt x="189103" y="862584"/>
                    <a:pt x="333248" y="940816"/>
                    <a:pt x="333248" y="940816"/>
                  </a:cubicBezTo>
                  <a:cubicBezTo>
                    <a:pt x="333248" y="940816"/>
                    <a:pt x="372618" y="891540"/>
                    <a:pt x="444373" y="801116"/>
                  </a:cubicBezTo>
                  <a:cubicBezTo>
                    <a:pt x="516128" y="710692"/>
                    <a:pt x="522732" y="684784"/>
                    <a:pt x="522732" y="684784"/>
                  </a:cubicBezTo>
                  <a:lnTo>
                    <a:pt x="421513" y="443865"/>
                  </a:lnTo>
                  <a:lnTo>
                    <a:pt x="547497" y="644398"/>
                  </a:lnTo>
                  <a:cubicBezTo>
                    <a:pt x="547497" y="644398"/>
                    <a:pt x="653542" y="219456"/>
                    <a:pt x="528828" y="86360"/>
                  </a:cubicBezTo>
                  <a:cubicBezTo>
                    <a:pt x="528828" y="86360"/>
                    <a:pt x="423672" y="0"/>
                    <a:pt x="316738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6532044" y="2486382"/>
            <a:ext cx="287655" cy="398145"/>
            <a:chOff x="0" y="0"/>
            <a:chExt cx="383540" cy="53086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83540" cy="530860"/>
            </a:xfrm>
            <a:custGeom>
              <a:avLst/>
              <a:gdLst/>
              <a:ahLst/>
              <a:cxnLst/>
              <a:rect l="l" t="t" r="r" b="b"/>
              <a:pathLst>
                <a:path w="383540" h="530860">
                  <a:moveTo>
                    <a:pt x="205613" y="0"/>
                  </a:moveTo>
                  <a:cubicBezTo>
                    <a:pt x="198247" y="0"/>
                    <a:pt x="190627" y="889"/>
                    <a:pt x="182753" y="2921"/>
                  </a:cubicBezTo>
                  <a:cubicBezTo>
                    <a:pt x="56642" y="34290"/>
                    <a:pt x="0" y="168783"/>
                    <a:pt x="89535" y="311023"/>
                  </a:cubicBezTo>
                  <a:cubicBezTo>
                    <a:pt x="179324" y="453263"/>
                    <a:pt x="309245" y="530860"/>
                    <a:pt x="309245" y="530860"/>
                  </a:cubicBezTo>
                  <a:lnTo>
                    <a:pt x="346202" y="488061"/>
                  </a:lnTo>
                  <a:cubicBezTo>
                    <a:pt x="346202" y="488061"/>
                    <a:pt x="372618" y="326898"/>
                    <a:pt x="362458" y="246380"/>
                  </a:cubicBezTo>
                  <a:lnTo>
                    <a:pt x="251587" y="166370"/>
                  </a:lnTo>
                  <a:lnTo>
                    <a:pt x="383540" y="212217"/>
                  </a:lnTo>
                  <a:cubicBezTo>
                    <a:pt x="383540" y="212217"/>
                    <a:pt x="318008" y="0"/>
                    <a:pt x="205613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5954433" y="2945817"/>
            <a:ext cx="149543" cy="107061"/>
            <a:chOff x="0" y="0"/>
            <a:chExt cx="199390" cy="14274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9390" cy="142748"/>
            </a:xfrm>
            <a:custGeom>
              <a:avLst/>
              <a:gdLst/>
              <a:ahLst/>
              <a:cxnLst/>
              <a:rect l="l" t="t" r="r" b="b"/>
              <a:pathLst>
                <a:path w="199390" h="142748">
                  <a:moveTo>
                    <a:pt x="70485" y="0"/>
                  </a:moveTo>
                  <a:lnTo>
                    <a:pt x="14859" y="6477"/>
                  </a:lnTo>
                  <a:lnTo>
                    <a:pt x="0" y="7620"/>
                  </a:lnTo>
                  <a:lnTo>
                    <a:pt x="14859" y="90424"/>
                  </a:lnTo>
                  <a:cubicBezTo>
                    <a:pt x="14859" y="90424"/>
                    <a:pt x="66294" y="84582"/>
                    <a:pt x="101473" y="84582"/>
                  </a:cubicBezTo>
                  <a:cubicBezTo>
                    <a:pt x="118999" y="84582"/>
                    <a:pt x="132588" y="86106"/>
                    <a:pt x="133858" y="90424"/>
                  </a:cubicBezTo>
                  <a:cubicBezTo>
                    <a:pt x="136906" y="103378"/>
                    <a:pt x="175006" y="142748"/>
                    <a:pt x="175006" y="142748"/>
                  </a:cubicBezTo>
                  <a:cubicBezTo>
                    <a:pt x="175006" y="142748"/>
                    <a:pt x="199390" y="80518"/>
                    <a:pt x="192532" y="75057"/>
                  </a:cubicBezTo>
                  <a:cubicBezTo>
                    <a:pt x="186055" y="69977"/>
                    <a:pt x="70485" y="54356"/>
                    <a:pt x="70485" y="54356"/>
                  </a:cubicBezTo>
                  <a:lnTo>
                    <a:pt x="7048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5842784" y="2945817"/>
            <a:ext cx="149543" cy="107061"/>
            <a:chOff x="0" y="0"/>
            <a:chExt cx="199390" cy="14274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9390" cy="142748"/>
            </a:xfrm>
            <a:custGeom>
              <a:avLst/>
              <a:gdLst/>
              <a:ahLst/>
              <a:cxnLst/>
              <a:rect l="l" t="t" r="r" b="b"/>
              <a:pathLst>
                <a:path w="199390" h="142748">
                  <a:moveTo>
                    <a:pt x="70612" y="0"/>
                  </a:moveTo>
                  <a:lnTo>
                    <a:pt x="15113" y="6477"/>
                  </a:lnTo>
                  <a:lnTo>
                    <a:pt x="0" y="7620"/>
                  </a:lnTo>
                  <a:lnTo>
                    <a:pt x="15113" y="90424"/>
                  </a:lnTo>
                  <a:cubicBezTo>
                    <a:pt x="15113" y="90424"/>
                    <a:pt x="66548" y="84582"/>
                    <a:pt x="101854" y="84582"/>
                  </a:cubicBezTo>
                  <a:cubicBezTo>
                    <a:pt x="119380" y="84582"/>
                    <a:pt x="132969" y="86106"/>
                    <a:pt x="133985" y="90424"/>
                  </a:cubicBezTo>
                  <a:cubicBezTo>
                    <a:pt x="137414" y="103378"/>
                    <a:pt x="175387" y="142748"/>
                    <a:pt x="175387" y="142748"/>
                  </a:cubicBezTo>
                  <a:cubicBezTo>
                    <a:pt x="175387" y="142748"/>
                    <a:pt x="199390" y="80518"/>
                    <a:pt x="192913" y="75057"/>
                  </a:cubicBezTo>
                  <a:cubicBezTo>
                    <a:pt x="186055" y="69977"/>
                    <a:pt x="70485" y="54356"/>
                    <a:pt x="70485" y="54356"/>
                  </a:cubicBezTo>
                  <a:lnTo>
                    <a:pt x="7048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6924109" y="2945817"/>
            <a:ext cx="86868" cy="79438"/>
            <a:chOff x="0" y="0"/>
            <a:chExt cx="115824" cy="10591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5824" cy="105918"/>
            </a:xfrm>
            <a:custGeom>
              <a:avLst/>
              <a:gdLst/>
              <a:ahLst/>
              <a:cxnLst/>
              <a:rect l="l" t="t" r="r" b="b"/>
              <a:pathLst>
                <a:path w="115824" h="105918">
                  <a:moveTo>
                    <a:pt x="0" y="0"/>
                  </a:moveTo>
                  <a:lnTo>
                    <a:pt x="51181" y="71247"/>
                  </a:lnTo>
                  <a:lnTo>
                    <a:pt x="0" y="105918"/>
                  </a:lnTo>
                  <a:lnTo>
                    <a:pt x="115824" y="71247"/>
                  </a:lnTo>
                  <a:lnTo>
                    <a:pt x="115824" y="17272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7039289" y="2927755"/>
            <a:ext cx="86868" cy="79438"/>
            <a:chOff x="0" y="0"/>
            <a:chExt cx="115824" cy="10591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5824" cy="105918"/>
            </a:xfrm>
            <a:custGeom>
              <a:avLst/>
              <a:gdLst/>
              <a:ahLst/>
              <a:cxnLst/>
              <a:rect l="l" t="t" r="r" b="b"/>
              <a:pathLst>
                <a:path w="115824" h="105918">
                  <a:moveTo>
                    <a:pt x="0" y="0"/>
                  </a:moveTo>
                  <a:lnTo>
                    <a:pt x="51181" y="71247"/>
                  </a:lnTo>
                  <a:lnTo>
                    <a:pt x="0" y="105918"/>
                  </a:lnTo>
                  <a:lnTo>
                    <a:pt x="115824" y="71247"/>
                  </a:lnTo>
                  <a:lnTo>
                    <a:pt x="115824" y="17145"/>
                  </a:lnTo>
                  <a:lnTo>
                    <a:pt x="20828" y="0"/>
                  </a:ln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6150481" y="2106755"/>
            <a:ext cx="147638" cy="87344"/>
            <a:chOff x="0" y="0"/>
            <a:chExt cx="196850" cy="11645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96850" cy="116459"/>
            </a:xfrm>
            <a:custGeom>
              <a:avLst/>
              <a:gdLst/>
              <a:ahLst/>
              <a:cxnLst/>
              <a:rect l="l" t="t" r="r" b="b"/>
              <a:pathLst>
                <a:path w="196850" h="116459">
                  <a:moveTo>
                    <a:pt x="102235" y="0"/>
                  </a:moveTo>
                  <a:cubicBezTo>
                    <a:pt x="65151" y="0"/>
                    <a:pt x="0" y="116459"/>
                    <a:pt x="0" y="116459"/>
                  </a:cubicBezTo>
                  <a:cubicBezTo>
                    <a:pt x="0" y="116459"/>
                    <a:pt x="67691" y="35179"/>
                    <a:pt x="98298" y="35179"/>
                  </a:cubicBezTo>
                  <a:cubicBezTo>
                    <a:pt x="123190" y="35179"/>
                    <a:pt x="177673" y="58674"/>
                    <a:pt x="196850" y="67183"/>
                  </a:cubicBezTo>
                  <a:cubicBezTo>
                    <a:pt x="177419" y="46482"/>
                    <a:pt x="131445" y="1397"/>
                    <a:pt x="103124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6150481" y="2087631"/>
            <a:ext cx="152971" cy="106490"/>
            <a:chOff x="0" y="0"/>
            <a:chExt cx="203962" cy="14198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03962" cy="141986"/>
            </a:xfrm>
            <a:custGeom>
              <a:avLst/>
              <a:gdLst/>
              <a:ahLst/>
              <a:cxnLst/>
              <a:rect l="l" t="t" r="r" b="b"/>
              <a:pathLst>
                <a:path w="203962" h="141986">
                  <a:moveTo>
                    <a:pt x="101981" y="0"/>
                  </a:moveTo>
                  <a:cubicBezTo>
                    <a:pt x="100584" y="0"/>
                    <a:pt x="99441" y="0"/>
                    <a:pt x="98298" y="254"/>
                  </a:cubicBezTo>
                  <a:cubicBezTo>
                    <a:pt x="70231" y="9271"/>
                    <a:pt x="0" y="141986"/>
                    <a:pt x="0" y="141986"/>
                  </a:cubicBezTo>
                  <a:cubicBezTo>
                    <a:pt x="0" y="141986"/>
                    <a:pt x="65151" y="25400"/>
                    <a:pt x="102235" y="25400"/>
                  </a:cubicBezTo>
                  <a:lnTo>
                    <a:pt x="103124" y="25400"/>
                  </a:lnTo>
                  <a:cubicBezTo>
                    <a:pt x="131445" y="26797"/>
                    <a:pt x="177419" y="71882"/>
                    <a:pt x="196850" y="92583"/>
                  </a:cubicBezTo>
                  <a:cubicBezTo>
                    <a:pt x="201422" y="94615"/>
                    <a:pt x="203962" y="96012"/>
                    <a:pt x="203962" y="96012"/>
                  </a:cubicBezTo>
                  <a:cubicBezTo>
                    <a:pt x="203962" y="96012"/>
                    <a:pt x="132588" y="0"/>
                    <a:pt x="101981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6104859" y="2274617"/>
            <a:ext cx="148685" cy="59436"/>
            <a:chOff x="0" y="0"/>
            <a:chExt cx="198247" cy="7924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8247" cy="79248"/>
            </a:xfrm>
            <a:custGeom>
              <a:avLst/>
              <a:gdLst/>
              <a:ahLst/>
              <a:cxnLst/>
              <a:rect l="l" t="t" r="r" b="b"/>
              <a:pathLst>
                <a:path w="198247" h="79248">
                  <a:moveTo>
                    <a:pt x="19431" y="0"/>
                  </a:moveTo>
                  <a:cubicBezTo>
                    <a:pt x="15240" y="3810"/>
                    <a:pt x="11811" y="8509"/>
                    <a:pt x="9144" y="13589"/>
                  </a:cubicBezTo>
                  <a:cubicBezTo>
                    <a:pt x="11430" y="9652"/>
                    <a:pt x="14859" y="5080"/>
                    <a:pt x="19431" y="0"/>
                  </a:cubicBezTo>
                  <a:close/>
                  <a:moveTo>
                    <a:pt x="179832" y="18415"/>
                  </a:moveTo>
                  <a:cubicBezTo>
                    <a:pt x="173609" y="39878"/>
                    <a:pt x="160782" y="64389"/>
                    <a:pt x="135128" y="64389"/>
                  </a:cubicBezTo>
                  <a:lnTo>
                    <a:pt x="133096" y="64389"/>
                  </a:lnTo>
                  <a:cubicBezTo>
                    <a:pt x="87503" y="62230"/>
                    <a:pt x="12319" y="27940"/>
                    <a:pt x="4318" y="24257"/>
                  </a:cubicBezTo>
                  <a:cubicBezTo>
                    <a:pt x="762" y="35433"/>
                    <a:pt x="0" y="44958"/>
                    <a:pt x="0" y="44958"/>
                  </a:cubicBezTo>
                  <a:cubicBezTo>
                    <a:pt x="0" y="44958"/>
                    <a:pt x="72136" y="79248"/>
                    <a:pt x="125984" y="79248"/>
                  </a:cubicBezTo>
                  <a:cubicBezTo>
                    <a:pt x="132588" y="79248"/>
                    <a:pt x="138684" y="78613"/>
                    <a:pt x="144399" y="77597"/>
                  </a:cubicBezTo>
                  <a:cubicBezTo>
                    <a:pt x="198247" y="67310"/>
                    <a:pt x="179832" y="18542"/>
                    <a:pt x="179832" y="18415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6108138" y="2274431"/>
            <a:ext cx="131540" cy="48482"/>
            <a:chOff x="0" y="0"/>
            <a:chExt cx="175387" cy="6464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75387" cy="64643"/>
            </a:xfrm>
            <a:custGeom>
              <a:avLst/>
              <a:gdLst/>
              <a:ahLst/>
              <a:cxnLst/>
              <a:rect l="l" t="t" r="r" b="b"/>
              <a:pathLst>
                <a:path w="175387" h="64643">
                  <a:moveTo>
                    <a:pt x="15367" y="0"/>
                  </a:moveTo>
                  <a:cubicBezTo>
                    <a:pt x="15367" y="0"/>
                    <a:pt x="15113" y="0"/>
                    <a:pt x="15113" y="254"/>
                  </a:cubicBezTo>
                  <a:cubicBezTo>
                    <a:pt x="10541" y="5334"/>
                    <a:pt x="7112" y="9906"/>
                    <a:pt x="4826" y="13843"/>
                  </a:cubicBezTo>
                  <a:cubicBezTo>
                    <a:pt x="2921" y="17272"/>
                    <a:pt x="1524" y="21209"/>
                    <a:pt x="0" y="24638"/>
                  </a:cubicBezTo>
                  <a:cubicBezTo>
                    <a:pt x="8001" y="28321"/>
                    <a:pt x="83058" y="62611"/>
                    <a:pt x="128651" y="64643"/>
                  </a:cubicBezTo>
                  <a:lnTo>
                    <a:pt x="130683" y="64643"/>
                  </a:lnTo>
                  <a:cubicBezTo>
                    <a:pt x="156464" y="64643"/>
                    <a:pt x="169291" y="40259"/>
                    <a:pt x="175387" y="18669"/>
                  </a:cubicBezTo>
                  <a:cubicBezTo>
                    <a:pt x="175387" y="18669"/>
                    <a:pt x="154432" y="55499"/>
                    <a:pt x="119253" y="55499"/>
                  </a:cubicBezTo>
                  <a:lnTo>
                    <a:pt x="118491" y="55499"/>
                  </a:lnTo>
                  <a:cubicBezTo>
                    <a:pt x="83058" y="54864"/>
                    <a:pt x="15367" y="0"/>
                    <a:pt x="15367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6233349" y="1747188"/>
            <a:ext cx="57055" cy="184880"/>
            <a:chOff x="0" y="0"/>
            <a:chExt cx="76073" cy="24650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76073" cy="246507"/>
            </a:xfrm>
            <a:custGeom>
              <a:avLst/>
              <a:gdLst/>
              <a:ahLst/>
              <a:cxnLst/>
              <a:rect l="l" t="t" r="r" b="b"/>
              <a:pathLst>
                <a:path w="76073" h="246507">
                  <a:moveTo>
                    <a:pt x="49911" y="0"/>
                  </a:moveTo>
                  <a:cubicBezTo>
                    <a:pt x="44196" y="0"/>
                    <a:pt x="38481" y="8255"/>
                    <a:pt x="33401" y="21336"/>
                  </a:cubicBezTo>
                  <a:cubicBezTo>
                    <a:pt x="31115" y="29210"/>
                    <a:pt x="28575" y="39370"/>
                    <a:pt x="24130" y="51943"/>
                  </a:cubicBezTo>
                  <a:cubicBezTo>
                    <a:pt x="19685" y="69723"/>
                    <a:pt x="15240" y="90170"/>
                    <a:pt x="11938" y="109474"/>
                  </a:cubicBezTo>
                  <a:cubicBezTo>
                    <a:pt x="3937" y="166878"/>
                    <a:pt x="0" y="238633"/>
                    <a:pt x="0" y="238633"/>
                  </a:cubicBezTo>
                  <a:lnTo>
                    <a:pt x="24130" y="246507"/>
                  </a:lnTo>
                  <a:lnTo>
                    <a:pt x="76073" y="3429"/>
                  </a:lnTo>
                  <a:lnTo>
                    <a:pt x="75565" y="3429"/>
                  </a:lnTo>
                  <a:cubicBezTo>
                    <a:pt x="67945" y="1524"/>
                    <a:pt x="58928" y="0"/>
                    <a:pt x="49911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5636674" y="2252307"/>
            <a:ext cx="405670" cy="670274"/>
            <a:chOff x="0" y="0"/>
            <a:chExt cx="540893" cy="893699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40893" cy="893699"/>
            </a:xfrm>
            <a:custGeom>
              <a:avLst/>
              <a:gdLst/>
              <a:ahLst/>
              <a:cxnLst/>
              <a:rect l="l" t="t" r="r" b="b"/>
              <a:pathLst>
                <a:path w="540893" h="893699">
                  <a:moveTo>
                    <a:pt x="213360" y="0"/>
                  </a:moveTo>
                  <a:cubicBezTo>
                    <a:pt x="344805" y="92583"/>
                    <a:pt x="469519" y="256413"/>
                    <a:pt x="431419" y="429641"/>
                  </a:cubicBezTo>
                  <a:cubicBezTo>
                    <a:pt x="383032" y="649859"/>
                    <a:pt x="99949" y="786892"/>
                    <a:pt x="0" y="829183"/>
                  </a:cubicBezTo>
                  <a:lnTo>
                    <a:pt x="134874" y="893699"/>
                  </a:lnTo>
                  <a:cubicBezTo>
                    <a:pt x="134874" y="893699"/>
                    <a:pt x="380746" y="723519"/>
                    <a:pt x="460883" y="540131"/>
                  </a:cubicBezTo>
                  <a:cubicBezTo>
                    <a:pt x="540893" y="356870"/>
                    <a:pt x="315087" y="16129"/>
                    <a:pt x="213360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5636674" y="2252307"/>
            <a:ext cx="352139" cy="621887"/>
            <a:chOff x="0" y="0"/>
            <a:chExt cx="469519" cy="82918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469519" cy="829183"/>
            </a:xfrm>
            <a:custGeom>
              <a:avLst/>
              <a:gdLst/>
              <a:ahLst/>
              <a:cxnLst/>
              <a:rect l="l" t="t" r="r" b="b"/>
              <a:pathLst>
                <a:path w="469519" h="829183">
                  <a:moveTo>
                    <a:pt x="213106" y="0"/>
                  </a:moveTo>
                  <a:cubicBezTo>
                    <a:pt x="213106" y="0"/>
                    <a:pt x="414782" y="179959"/>
                    <a:pt x="372872" y="382397"/>
                  </a:cubicBezTo>
                  <a:cubicBezTo>
                    <a:pt x="330581" y="585216"/>
                    <a:pt x="0" y="829183"/>
                    <a:pt x="0" y="829183"/>
                  </a:cubicBezTo>
                  <a:cubicBezTo>
                    <a:pt x="99949" y="786892"/>
                    <a:pt x="383032" y="649859"/>
                    <a:pt x="431419" y="429768"/>
                  </a:cubicBezTo>
                  <a:cubicBezTo>
                    <a:pt x="469519" y="256413"/>
                    <a:pt x="344805" y="92583"/>
                    <a:pt x="213360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6367556" y="2700835"/>
            <a:ext cx="37052" cy="39338"/>
            <a:chOff x="0" y="0"/>
            <a:chExt cx="49403" cy="5245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9403" cy="52451"/>
            </a:xfrm>
            <a:custGeom>
              <a:avLst/>
              <a:gdLst/>
              <a:ahLst/>
              <a:cxnLst/>
              <a:rect l="l" t="t" r="r" b="b"/>
              <a:pathLst>
                <a:path w="49403" h="52451">
                  <a:moveTo>
                    <a:pt x="49403" y="0"/>
                  </a:moveTo>
                  <a:lnTo>
                    <a:pt x="11303" y="38481"/>
                  </a:lnTo>
                  <a:cubicBezTo>
                    <a:pt x="7620" y="43307"/>
                    <a:pt x="3683" y="47752"/>
                    <a:pt x="0" y="52451"/>
                  </a:cubicBezTo>
                  <a:lnTo>
                    <a:pt x="49403" y="0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6260066" y="2307520"/>
            <a:ext cx="159830" cy="480822"/>
            <a:chOff x="0" y="0"/>
            <a:chExt cx="213106" cy="641096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13106" cy="641096"/>
            </a:xfrm>
            <a:custGeom>
              <a:avLst/>
              <a:gdLst/>
              <a:ahLst/>
              <a:cxnLst/>
              <a:rect l="l" t="t" r="r" b="b"/>
              <a:pathLst>
                <a:path w="213106" h="641096">
                  <a:moveTo>
                    <a:pt x="210185" y="0"/>
                  </a:moveTo>
                  <a:cubicBezTo>
                    <a:pt x="156210" y="0"/>
                    <a:pt x="44577" y="141605"/>
                    <a:pt x="22733" y="251841"/>
                  </a:cubicBezTo>
                  <a:cubicBezTo>
                    <a:pt x="0" y="364109"/>
                    <a:pt x="83312" y="641096"/>
                    <a:pt x="83312" y="641096"/>
                  </a:cubicBezTo>
                  <a:lnTo>
                    <a:pt x="143383" y="576707"/>
                  </a:lnTo>
                  <a:cubicBezTo>
                    <a:pt x="147066" y="572135"/>
                    <a:pt x="151003" y="567563"/>
                    <a:pt x="154686" y="562737"/>
                  </a:cubicBezTo>
                  <a:lnTo>
                    <a:pt x="120650" y="474218"/>
                  </a:lnTo>
                  <a:cubicBezTo>
                    <a:pt x="86360" y="385826"/>
                    <a:pt x="88392" y="98806"/>
                    <a:pt x="179705" y="20447"/>
                  </a:cubicBezTo>
                  <a:cubicBezTo>
                    <a:pt x="191262" y="10160"/>
                    <a:pt x="202692" y="3683"/>
                    <a:pt x="213106" y="254"/>
                  </a:cubicBezTo>
                  <a:cubicBezTo>
                    <a:pt x="212217" y="0"/>
                    <a:pt x="211201" y="0"/>
                    <a:pt x="210185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6324872" y="2307708"/>
            <a:ext cx="94964" cy="421958"/>
            <a:chOff x="0" y="0"/>
            <a:chExt cx="126619" cy="56261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26619" cy="562610"/>
            </a:xfrm>
            <a:custGeom>
              <a:avLst/>
              <a:gdLst/>
              <a:ahLst/>
              <a:cxnLst/>
              <a:rect l="l" t="t" r="r" b="b"/>
              <a:pathLst>
                <a:path w="126619" h="562610">
                  <a:moveTo>
                    <a:pt x="126619" y="0"/>
                  </a:moveTo>
                  <a:cubicBezTo>
                    <a:pt x="116205" y="3429"/>
                    <a:pt x="104775" y="9906"/>
                    <a:pt x="93218" y="20193"/>
                  </a:cubicBezTo>
                  <a:cubicBezTo>
                    <a:pt x="2032" y="98552"/>
                    <a:pt x="0" y="385572"/>
                    <a:pt x="34290" y="473964"/>
                  </a:cubicBezTo>
                  <a:lnTo>
                    <a:pt x="68199" y="562610"/>
                  </a:lnTo>
                  <a:lnTo>
                    <a:pt x="106299" y="524129"/>
                  </a:lnTo>
                  <a:cubicBezTo>
                    <a:pt x="106299" y="524129"/>
                    <a:pt x="51689" y="341122"/>
                    <a:pt x="45085" y="201422"/>
                  </a:cubicBezTo>
                  <a:cubicBezTo>
                    <a:pt x="38481" y="61722"/>
                    <a:pt x="126619" y="0"/>
                    <a:pt x="126619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16740999" y="2198999"/>
            <a:ext cx="125730" cy="85630"/>
            <a:chOff x="0" y="0"/>
            <a:chExt cx="167640" cy="11417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67640" cy="114173"/>
            </a:xfrm>
            <a:custGeom>
              <a:avLst/>
              <a:gdLst/>
              <a:ahLst/>
              <a:cxnLst/>
              <a:rect l="l" t="t" r="r" b="b"/>
              <a:pathLst>
                <a:path w="167640" h="114173">
                  <a:moveTo>
                    <a:pt x="82423" y="0"/>
                  </a:moveTo>
                  <a:cubicBezTo>
                    <a:pt x="54229" y="0"/>
                    <a:pt x="0" y="114173"/>
                    <a:pt x="0" y="114173"/>
                  </a:cubicBezTo>
                  <a:cubicBezTo>
                    <a:pt x="0" y="114173"/>
                    <a:pt x="55118" y="30480"/>
                    <a:pt x="92583" y="30480"/>
                  </a:cubicBezTo>
                  <a:cubicBezTo>
                    <a:pt x="93726" y="30480"/>
                    <a:pt x="94869" y="30480"/>
                    <a:pt x="95631" y="30734"/>
                  </a:cubicBezTo>
                  <a:cubicBezTo>
                    <a:pt x="133096" y="35941"/>
                    <a:pt x="167640" y="50292"/>
                    <a:pt x="167640" y="50292"/>
                  </a:cubicBezTo>
                  <a:cubicBezTo>
                    <a:pt x="167640" y="50292"/>
                    <a:pt x="111506" y="3683"/>
                    <a:pt x="83820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6740999" y="2176687"/>
            <a:ext cx="125730" cy="107918"/>
            <a:chOff x="0" y="0"/>
            <a:chExt cx="167640" cy="14389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67640" cy="143891"/>
            </a:xfrm>
            <a:custGeom>
              <a:avLst/>
              <a:gdLst/>
              <a:ahLst/>
              <a:cxnLst/>
              <a:rect l="l" t="t" r="r" b="b"/>
              <a:pathLst>
                <a:path w="167640" h="143891">
                  <a:moveTo>
                    <a:pt x="79502" y="0"/>
                  </a:moveTo>
                  <a:cubicBezTo>
                    <a:pt x="77597" y="0"/>
                    <a:pt x="75819" y="254"/>
                    <a:pt x="74168" y="889"/>
                  </a:cubicBezTo>
                  <a:cubicBezTo>
                    <a:pt x="44069" y="11557"/>
                    <a:pt x="0" y="143891"/>
                    <a:pt x="0" y="143891"/>
                  </a:cubicBezTo>
                  <a:cubicBezTo>
                    <a:pt x="0" y="143891"/>
                    <a:pt x="54229" y="29718"/>
                    <a:pt x="82423" y="29718"/>
                  </a:cubicBezTo>
                  <a:lnTo>
                    <a:pt x="83820" y="29718"/>
                  </a:lnTo>
                  <a:cubicBezTo>
                    <a:pt x="111506" y="33401"/>
                    <a:pt x="167640" y="80137"/>
                    <a:pt x="167640" y="80137"/>
                  </a:cubicBezTo>
                  <a:cubicBezTo>
                    <a:pt x="167640" y="80137"/>
                    <a:pt x="111252" y="0"/>
                    <a:pt x="79502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6925514" y="2112317"/>
            <a:ext cx="136017" cy="114681"/>
            <a:chOff x="0" y="0"/>
            <a:chExt cx="181356" cy="152908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81356" cy="152908"/>
            </a:xfrm>
            <a:custGeom>
              <a:avLst/>
              <a:gdLst/>
              <a:ahLst/>
              <a:cxnLst/>
              <a:rect l="l" t="t" r="r" b="b"/>
              <a:pathLst>
                <a:path w="181356" h="152908">
                  <a:moveTo>
                    <a:pt x="79375" y="0"/>
                  </a:moveTo>
                  <a:cubicBezTo>
                    <a:pt x="74803" y="0"/>
                    <a:pt x="70104" y="254"/>
                    <a:pt x="65659" y="1270"/>
                  </a:cubicBezTo>
                  <a:cubicBezTo>
                    <a:pt x="13335" y="12319"/>
                    <a:pt x="0" y="152908"/>
                    <a:pt x="0" y="152908"/>
                  </a:cubicBezTo>
                  <a:cubicBezTo>
                    <a:pt x="0" y="152908"/>
                    <a:pt x="31242" y="59436"/>
                    <a:pt x="74041" y="45212"/>
                  </a:cubicBezTo>
                  <a:cubicBezTo>
                    <a:pt x="85725" y="41275"/>
                    <a:pt x="99060" y="39878"/>
                    <a:pt x="112268" y="39878"/>
                  </a:cubicBezTo>
                  <a:cubicBezTo>
                    <a:pt x="147066" y="39878"/>
                    <a:pt x="181356" y="50038"/>
                    <a:pt x="181356" y="50038"/>
                  </a:cubicBezTo>
                  <a:cubicBezTo>
                    <a:pt x="181356" y="50038"/>
                    <a:pt x="128397" y="0"/>
                    <a:pt x="79375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6925514" y="2092036"/>
            <a:ext cx="136017" cy="134969"/>
            <a:chOff x="0" y="0"/>
            <a:chExt cx="181356" cy="179959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81356" cy="179959"/>
            </a:xfrm>
            <a:custGeom>
              <a:avLst/>
              <a:gdLst/>
              <a:ahLst/>
              <a:cxnLst/>
              <a:rect l="l" t="t" r="r" b="b"/>
              <a:pathLst>
                <a:path w="181356" h="179959">
                  <a:moveTo>
                    <a:pt x="72009" y="0"/>
                  </a:moveTo>
                  <a:cubicBezTo>
                    <a:pt x="63881" y="0"/>
                    <a:pt x="56388" y="2794"/>
                    <a:pt x="49657" y="9271"/>
                  </a:cubicBezTo>
                  <a:cubicBezTo>
                    <a:pt x="6858" y="50800"/>
                    <a:pt x="0" y="179959"/>
                    <a:pt x="0" y="179959"/>
                  </a:cubicBezTo>
                  <a:cubicBezTo>
                    <a:pt x="0" y="179959"/>
                    <a:pt x="13335" y="39370"/>
                    <a:pt x="65786" y="28321"/>
                  </a:cubicBezTo>
                  <a:cubicBezTo>
                    <a:pt x="70104" y="27178"/>
                    <a:pt x="74930" y="27051"/>
                    <a:pt x="79502" y="27051"/>
                  </a:cubicBezTo>
                  <a:cubicBezTo>
                    <a:pt x="128524" y="27051"/>
                    <a:pt x="181356" y="77089"/>
                    <a:pt x="181356" y="77089"/>
                  </a:cubicBezTo>
                  <a:cubicBezTo>
                    <a:pt x="181356" y="77089"/>
                    <a:pt x="118491" y="127"/>
                    <a:pt x="73025" y="127"/>
                  </a:cubicBezTo>
                  <a:cubicBezTo>
                    <a:pt x="72771" y="127"/>
                    <a:pt x="72390" y="0"/>
                    <a:pt x="72009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16839553" y="2304770"/>
            <a:ext cx="124873" cy="69247"/>
            <a:chOff x="0" y="0"/>
            <a:chExt cx="166497" cy="92329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66497" cy="92329"/>
            </a:xfrm>
            <a:custGeom>
              <a:avLst/>
              <a:gdLst/>
              <a:ahLst/>
              <a:cxnLst/>
              <a:rect l="l" t="t" r="r" b="b"/>
              <a:pathLst>
                <a:path w="166497" h="92329">
                  <a:moveTo>
                    <a:pt x="0" y="64770"/>
                  </a:moveTo>
                  <a:cubicBezTo>
                    <a:pt x="635" y="65151"/>
                    <a:pt x="1397" y="65405"/>
                    <a:pt x="2159" y="65786"/>
                  </a:cubicBezTo>
                  <a:cubicBezTo>
                    <a:pt x="1016" y="65278"/>
                    <a:pt x="254" y="65024"/>
                    <a:pt x="0" y="64770"/>
                  </a:cubicBezTo>
                  <a:close/>
                  <a:moveTo>
                    <a:pt x="131064" y="0"/>
                  </a:moveTo>
                  <a:cubicBezTo>
                    <a:pt x="131064" y="0"/>
                    <a:pt x="147193" y="70231"/>
                    <a:pt x="97028" y="81026"/>
                  </a:cubicBezTo>
                  <a:cubicBezTo>
                    <a:pt x="89662" y="82677"/>
                    <a:pt x="81915" y="83312"/>
                    <a:pt x="74422" y="83312"/>
                  </a:cubicBezTo>
                  <a:cubicBezTo>
                    <a:pt x="44323" y="83312"/>
                    <a:pt x="16129" y="72009"/>
                    <a:pt x="2032" y="65786"/>
                  </a:cubicBezTo>
                  <a:cubicBezTo>
                    <a:pt x="13081" y="70739"/>
                    <a:pt x="61468" y="92329"/>
                    <a:pt x="98679" y="92329"/>
                  </a:cubicBezTo>
                  <a:cubicBezTo>
                    <a:pt x="111506" y="92329"/>
                    <a:pt x="122809" y="89789"/>
                    <a:pt x="131064" y="83312"/>
                  </a:cubicBezTo>
                  <a:cubicBezTo>
                    <a:pt x="166497" y="55245"/>
                    <a:pt x="131064" y="0"/>
                    <a:pt x="131064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6839553" y="2304770"/>
            <a:ext cx="110490" cy="62484"/>
            <a:chOff x="0" y="0"/>
            <a:chExt cx="147320" cy="83312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47320" cy="83312"/>
            </a:xfrm>
            <a:custGeom>
              <a:avLst/>
              <a:gdLst/>
              <a:ahLst/>
              <a:cxnLst/>
              <a:rect l="l" t="t" r="r" b="b"/>
              <a:pathLst>
                <a:path w="147320" h="83312">
                  <a:moveTo>
                    <a:pt x="131064" y="0"/>
                  </a:moveTo>
                  <a:lnTo>
                    <a:pt x="0" y="64516"/>
                  </a:lnTo>
                  <a:lnTo>
                    <a:pt x="0" y="64770"/>
                  </a:lnTo>
                  <a:cubicBezTo>
                    <a:pt x="12954" y="70739"/>
                    <a:pt x="42799" y="83312"/>
                    <a:pt x="74549" y="83312"/>
                  </a:cubicBezTo>
                  <a:cubicBezTo>
                    <a:pt x="82169" y="83312"/>
                    <a:pt x="89916" y="82677"/>
                    <a:pt x="97155" y="81026"/>
                  </a:cubicBezTo>
                  <a:cubicBezTo>
                    <a:pt x="147320" y="70231"/>
                    <a:pt x="131064" y="0"/>
                    <a:pt x="131064" y="0"/>
                  </a:cubicBezTo>
                  <a:close/>
                </a:path>
              </a:pathLst>
            </a:custGeom>
            <a:solidFill>
              <a:srgbClr val="E9AD15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6940483" y="1795717"/>
            <a:ext cx="67913" cy="148304"/>
            <a:chOff x="0" y="0"/>
            <a:chExt cx="90551" cy="197739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90551" cy="197739"/>
            </a:xfrm>
            <a:custGeom>
              <a:avLst/>
              <a:gdLst/>
              <a:ahLst/>
              <a:cxnLst/>
              <a:rect l="l" t="t" r="r" b="b"/>
              <a:pathLst>
                <a:path w="90551" h="197739">
                  <a:moveTo>
                    <a:pt x="37084" y="0"/>
                  </a:moveTo>
                  <a:lnTo>
                    <a:pt x="0" y="197739"/>
                  </a:lnTo>
                  <a:lnTo>
                    <a:pt x="22860" y="183769"/>
                  </a:lnTo>
                  <a:lnTo>
                    <a:pt x="90551" y="9906"/>
                  </a:lnTo>
                  <a:lnTo>
                    <a:pt x="37084" y="0"/>
                  </a:ln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7103659" y="2153656"/>
            <a:ext cx="326422" cy="674370"/>
            <a:chOff x="0" y="0"/>
            <a:chExt cx="435229" cy="89916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435229" cy="899160"/>
            </a:xfrm>
            <a:custGeom>
              <a:avLst/>
              <a:gdLst/>
              <a:ahLst/>
              <a:cxnLst/>
              <a:rect l="l" t="t" r="r" b="b"/>
              <a:pathLst>
                <a:path w="435229" h="899160">
                  <a:moveTo>
                    <a:pt x="430784" y="794639"/>
                  </a:moveTo>
                  <a:cubicBezTo>
                    <a:pt x="412369" y="817753"/>
                    <a:pt x="397637" y="836295"/>
                    <a:pt x="386842" y="849884"/>
                  </a:cubicBezTo>
                  <a:lnTo>
                    <a:pt x="435229" y="797433"/>
                  </a:lnTo>
                  <a:cubicBezTo>
                    <a:pt x="435229" y="797433"/>
                    <a:pt x="433578" y="796544"/>
                    <a:pt x="430784" y="794639"/>
                  </a:cubicBezTo>
                  <a:close/>
                  <a:moveTo>
                    <a:pt x="215519" y="0"/>
                  </a:moveTo>
                  <a:cubicBezTo>
                    <a:pt x="40259" y="133477"/>
                    <a:pt x="0" y="546227"/>
                    <a:pt x="85471" y="681355"/>
                  </a:cubicBezTo>
                  <a:cubicBezTo>
                    <a:pt x="171069" y="816229"/>
                    <a:pt x="341376" y="899160"/>
                    <a:pt x="341376" y="899160"/>
                  </a:cubicBezTo>
                  <a:lnTo>
                    <a:pt x="362839" y="875919"/>
                  </a:lnTo>
                  <a:cubicBezTo>
                    <a:pt x="343789" y="865124"/>
                    <a:pt x="213868" y="785368"/>
                    <a:pt x="126238" y="612902"/>
                  </a:cubicBezTo>
                  <a:cubicBezTo>
                    <a:pt x="38608" y="440436"/>
                    <a:pt x="103378" y="128016"/>
                    <a:pt x="215519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7132781" y="2153656"/>
            <a:ext cx="294037" cy="656939"/>
            <a:chOff x="0" y="0"/>
            <a:chExt cx="392049" cy="875919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392049" cy="875919"/>
            </a:xfrm>
            <a:custGeom>
              <a:avLst/>
              <a:gdLst/>
              <a:ahLst/>
              <a:cxnLst/>
              <a:rect l="l" t="t" r="r" b="b"/>
              <a:pathLst>
                <a:path w="392049" h="875919">
                  <a:moveTo>
                    <a:pt x="176657" y="0"/>
                  </a:moveTo>
                  <a:cubicBezTo>
                    <a:pt x="64516" y="128016"/>
                    <a:pt x="0" y="440309"/>
                    <a:pt x="87503" y="612902"/>
                  </a:cubicBezTo>
                  <a:cubicBezTo>
                    <a:pt x="175006" y="785495"/>
                    <a:pt x="305054" y="865124"/>
                    <a:pt x="323977" y="875919"/>
                  </a:cubicBezTo>
                  <a:lnTo>
                    <a:pt x="348107" y="849884"/>
                  </a:lnTo>
                  <a:cubicBezTo>
                    <a:pt x="358902" y="836295"/>
                    <a:pt x="373634" y="817753"/>
                    <a:pt x="392049" y="794639"/>
                  </a:cubicBezTo>
                  <a:cubicBezTo>
                    <a:pt x="358267" y="770509"/>
                    <a:pt x="138430" y="609092"/>
                    <a:pt x="89154" y="443611"/>
                  </a:cubicBezTo>
                  <a:cubicBezTo>
                    <a:pt x="35560" y="264033"/>
                    <a:pt x="176657" y="127"/>
                    <a:pt x="176657" y="0"/>
                  </a:cubicBez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7523939" y="2525316"/>
            <a:ext cx="27527" cy="72866"/>
            <a:chOff x="0" y="0"/>
            <a:chExt cx="36703" cy="97155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36703" cy="97155"/>
            </a:xfrm>
            <a:custGeom>
              <a:avLst/>
              <a:gdLst/>
              <a:ahLst/>
              <a:cxnLst/>
              <a:rect l="l" t="t" r="r" b="b"/>
              <a:pathLst>
                <a:path w="36703" h="97155">
                  <a:moveTo>
                    <a:pt x="0" y="55245"/>
                  </a:moveTo>
                  <a:lnTo>
                    <a:pt x="0" y="55499"/>
                  </a:lnTo>
                  <a:lnTo>
                    <a:pt x="18542" y="84963"/>
                  </a:lnTo>
                  <a:lnTo>
                    <a:pt x="0" y="55245"/>
                  </a:lnTo>
                  <a:close/>
                  <a:moveTo>
                    <a:pt x="18542" y="84963"/>
                  </a:moveTo>
                  <a:lnTo>
                    <a:pt x="18923" y="85471"/>
                  </a:lnTo>
                  <a:cubicBezTo>
                    <a:pt x="18923" y="85471"/>
                    <a:pt x="18923" y="85471"/>
                    <a:pt x="18923" y="85471"/>
                  </a:cubicBezTo>
                  <a:lnTo>
                    <a:pt x="18542" y="84963"/>
                  </a:lnTo>
                  <a:close/>
                  <a:moveTo>
                    <a:pt x="36703" y="0"/>
                  </a:moveTo>
                  <a:cubicBezTo>
                    <a:pt x="27432" y="51308"/>
                    <a:pt x="19050" y="85217"/>
                    <a:pt x="18923" y="85471"/>
                  </a:cubicBezTo>
                  <a:lnTo>
                    <a:pt x="26289" y="97155"/>
                  </a:lnTo>
                  <a:lnTo>
                    <a:pt x="36703" y="0"/>
                  </a:lnTo>
                  <a:close/>
                </a:path>
              </a:pathLst>
            </a:custGeom>
            <a:solidFill>
              <a:srgbClr val="EBCCD3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7443633" y="2439010"/>
            <a:ext cx="80296" cy="127921"/>
            <a:chOff x="0" y="0"/>
            <a:chExt cx="107061" cy="170561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07061" cy="170561"/>
            </a:xfrm>
            <a:custGeom>
              <a:avLst/>
              <a:gdLst/>
              <a:ahLst/>
              <a:cxnLst/>
              <a:rect l="l" t="t" r="r" b="b"/>
              <a:pathLst>
                <a:path w="107061" h="170561">
                  <a:moveTo>
                    <a:pt x="0" y="0"/>
                  </a:moveTo>
                  <a:lnTo>
                    <a:pt x="107061" y="170561"/>
                  </a:lnTo>
                  <a:lnTo>
                    <a:pt x="107061" y="170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7443633" y="2439010"/>
            <a:ext cx="107823" cy="150400"/>
            <a:chOff x="0" y="0"/>
            <a:chExt cx="143764" cy="20053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43764" cy="200533"/>
            </a:xfrm>
            <a:custGeom>
              <a:avLst/>
              <a:gdLst/>
              <a:ahLst/>
              <a:cxnLst/>
              <a:rect l="l" t="t" r="r" b="b"/>
              <a:pathLst>
                <a:path w="143764" h="200533">
                  <a:moveTo>
                    <a:pt x="0" y="0"/>
                  </a:moveTo>
                  <a:lnTo>
                    <a:pt x="107061" y="170307"/>
                  </a:lnTo>
                  <a:lnTo>
                    <a:pt x="125984" y="200533"/>
                  </a:lnTo>
                  <a:cubicBezTo>
                    <a:pt x="125984" y="200533"/>
                    <a:pt x="134493" y="166624"/>
                    <a:pt x="143764" y="1150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6660879" y="2482415"/>
            <a:ext cx="249650" cy="441293"/>
            <a:chOff x="0" y="0"/>
            <a:chExt cx="332867" cy="588391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332867" cy="588391"/>
            </a:xfrm>
            <a:custGeom>
              <a:avLst/>
              <a:gdLst/>
              <a:ahLst/>
              <a:cxnLst/>
              <a:rect l="l" t="t" r="r" b="b"/>
              <a:pathLst>
                <a:path w="332867" h="588391">
                  <a:moveTo>
                    <a:pt x="48006" y="0"/>
                  </a:moveTo>
                  <a:cubicBezTo>
                    <a:pt x="31369" y="0"/>
                    <a:pt x="15240" y="3683"/>
                    <a:pt x="0" y="11303"/>
                  </a:cubicBezTo>
                  <a:cubicBezTo>
                    <a:pt x="3683" y="10160"/>
                    <a:pt x="7239" y="9017"/>
                    <a:pt x="10922" y="8255"/>
                  </a:cubicBezTo>
                  <a:cubicBezTo>
                    <a:pt x="18923" y="6223"/>
                    <a:pt x="26162" y="5334"/>
                    <a:pt x="33655" y="5334"/>
                  </a:cubicBezTo>
                  <a:cubicBezTo>
                    <a:pt x="146177" y="5334"/>
                    <a:pt x="211836" y="217551"/>
                    <a:pt x="211836" y="217551"/>
                  </a:cubicBezTo>
                  <a:lnTo>
                    <a:pt x="174371" y="204470"/>
                  </a:lnTo>
                  <a:lnTo>
                    <a:pt x="79756" y="171577"/>
                  </a:lnTo>
                  <a:lnTo>
                    <a:pt x="190627" y="251714"/>
                  </a:lnTo>
                  <a:cubicBezTo>
                    <a:pt x="200787" y="332232"/>
                    <a:pt x="174371" y="493395"/>
                    <a:pt x="174371" y="493395"/>
                  </a:cubicBezTo>
                  <a:lnTo>
                    <a:pt x="137414" y="536194"/>
                  </a:lnTo>
                  <a:cubicBezTo>
                    <a:pt x="137414" y="536194"/>
                    <a:pt x="135128" y="534924"/>
                    <a:pt x="131191" y="532257"/>
                  </a:cubicBezTo>
                  <a:lnTo>
                    <a:pt x="126873" y="536194"/>
                  </a:lnTo>
                  <a:lnTo>
                    <a:pt x="211836" y="588391"/>
                  </a:lnTo>
                  <a:cubicBezTo>
                    <a:pt x="211836" y="588391"/>
                    <a:pt x="332867" y="373380"/>
                    <a:pt x="301625" y="246253"/>
                  </a:cubicBezTo>
                  <a:cubicBezTo>
                    <a:pt x="274955" y="136398"/>
                    <a:pt x="152654" y="0"/>
                    <a:pt x="48006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16660879" y="2486382"/>
            <a:ext cx="158877" cy="398241"/>
            <a:chOff x="0" y="0"/>
            <a:chExt cx="211836" cy="530987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211836" cy="530987"/>
            </a:xfrm>
            <a:custGeom>
              <a:avLst/>
              <a:gdLst/>
              <a:ahLst/>
              <a:cxnLst/>
              <a:rect l="l" t="t" r="r" b="b"/>
              <a:pathLst>
                <a:path w="211836" h="530987">
                  <a:moveTo>
                    <a:pt x="33655" y="0"/>
                  </a:moveTo>
                  <a:cubicBezTo>
                    <a:pt x="26162" y="0"/>
                    <a:pt x="18923" y="889"/>
                    <a:pt x="10922" y="2921"/>
                  </a:cubicBezTo>
                  <a:cubicBezTo>
                    <a:pt x="7239" y="3810"/>
                    <a:pt x="3683" y="4826"/>
                    <a:pt x="0" y="5969"/>
                  </a:cubicBezTo>
                  <a:cubicBezTo>
                    <a:pt x="0" y="5969"/>
                    <a:pt x="1651" y="5715"/>
                    <a:pt x="4826" y="5715"/>
                  </a:cubicBezTo>
                  <a:cubicBezTo>
                    <a:pt x="22225" y="5715"/>
                    <a:pt x="82423" y="11049"/>
                    <a:pt x="124587" y="82169"/>
                  </a:cubicBezTo>
                  <a:cubicBezTo>
                    <a:pt x="174879" y="165481"/>
                    <a:pt x="174371" y="198882"/>
                    <a:pt x="174371" y="199136"/>
                  </a:cubicBezTo>
                  <a:lnTo>
                    <a:pt x="211836" y="212217"/>
                  </a:lnTo>
                  <a:cubicBezTo>
                    <a:pt x="211836" y="212217"/>
                    <a:pt x="146050" y="0"/>
                    <a:pt x="33655" y="0"/>
                  </a:cubicBezTo>
                  <a:close/>
                  <a:moveTo>
                    <a:pt x="190627" y="246507"/>
                  </a:moveTo>
                  <a:lnTo>
                    <a:pt x="174371" y="488188"/>
                  </a:lnTo>
                  <a:cubicBezTo>
                    <a:pt x="174371" y="488188"/>
                    <a:pt x="200787" y="327025"/>
                    <a:pt x="190627" y="246507"/>
                  </a:cubicBezTo>
                  <a:close/>
                  <a:moveTo>
                    <a:pt x="174371" y="488188"/>
                  </a:moveTo>
                  <a:lnTo>
                    <a:pt x="131064" y="527050"/>
                  </a:lnTo>
                  <a:cubicBezTo>
                    <a:pt x="135001" y="529590"/>
                    <a:pt x="137287" y="530987"/>
                    <a:pt x="137287" y="530987"/>
                  </a:cubicBezTo>
                  <a:lnTo>
                    <a:pt x="174244" y="488188"/>
                  </a:lnTo>
                  <a:close/>
                </a:path>
              </a:pathLst>
            </a:custGeom>
            <a:solidFill>
              <a:srgbClr val="1EA2B7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5923786" y="2072071"/>
            <a:ext cx="154876" cy="122015"/>
            <a:chOff x="0" y="0"/>
            <a:chExt cx="206502" cy="162687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206502" cy="162687"/>
            </a:xfrm>
            <a:custGeom>
              <a:avLst/>
              <a:gdLst/>
              <a:ahLst/>
              <a:cxnLst/>
              <a:rect l="l" t="t" r="r" b="b"/>
              <a:pathLst>
                <a:path w="206502" h="162687">
                  <a:moveTo>
                    <a:pt x="96774" y="0"/>
                  </a:moveTo>
                  <a:cubicBezTo>
                    <a:pt x="101854" y="0"/>
                    <a:pt x="107061" y="1016"/>
                    <a:pt x="112395" y="3175"/>
                  </a:cubicBezTo>
                  <a:cubicBezTo>
                    <a:pt x="176911" y="29845"/>
                    <a:pt x="206502" y="162687"/>
                    <a:pt x="206502" y="162687"/>
                  </a:cubicBezTo>
                  <a:cubicBezTo>
                    <a:pt x="206502" y="162687"/>
                    <a:pt x="141224" y="46228"/>
                    <a:pt x="104267" y="46228"/>
                  </a:cubicBezTo>
                  <a:cubicBezTo>
                    <a:pt x="104013" y="46228"/>
                    <a:pt x="103759" y="46228"/>
                    <a:pt x="103378" y="46228"/>
                  </a:cubicBezTo>
                  <a:cubicBezTo>
                    <a:pt x="66548" y="48260"/>
                    <a:pt x="0" y="123825"/>
                    <a:pt x="0" y="123825"/>
                  </a:cubicBezTo>
                  <a:cubicBezTo>
                    <a:pt x="0" y="123825"/>
                    <a:pt x="40513" y="0"/>
                    <a:pt x="96774" y="0"/>
                  </a:cubicBezTo>
                  <a:close/>
                </a:path>
              </a:pathLst>
            </a:custGeom>
            <a:solidFill>
              <a:srgbClr val="69293D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5931036" y="2106755"/>
            <a:ext cx="147733" cy="87344"/>
            <a:chOff x="0" y="0"/>
            <a:chExt cx="196977" cy="116459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96977" cy="116459"/>
            </a:xfrm>
            <a:custGeom>
              <a:avLst/>
              <a:gdLst/>
              <a:ahLst/>
              <a:cxnLst/>
              <a:rect l="l" t="t" r="r" b="b"/>
              <a:pathLst>
                <a:path w="196977" h="116459">
                  <a:moveTo>
                    <a:pt x="94615" y="0"/>
                  </a:moveTo>
                  <a:cubicBezTo>
                    <a:pt x="131826" y="0"/>
                    <a:pt x="196977" y="116459"/>
                    <a:pt x="196977" y="116459"/>
                  </a:cubicBezTo>
                  <a:cubicBezTo>
                    <a:pt x="196977" y="116459"/>
                    <a:pt x="129286" y="35179"/>
                    <a:pt x="98679" y="35179"/>
                  </a:cubicBezTo>
                  <a:cubicBezTo>
                    <a:pt x="73660" y="35179"/>
                    <a:pt x="19304" y="58674"/>
                    <a:pt x="0" y="67056"/>
                  </a:cubicBezTo>
                  <a:cubicBezTo>
                    <a:pt x="19558" y="46482"/>
                    <a:pt x="65405" y="1397"/>
                    <a:pt x="93726" y="0"/>
                  </a:cubicBezTo>
                  <a:close/>
                </a:path>
              </a:pathLst>
            </a:custGeom>
            <a:solidFill>
              <a:srgbClr val="177A89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5925724" y="2087631"/>
            <a:ext cx="152971" cy="106490"/>
            <a:chOff x="0" y="0"/>
            <a:chExt cx="203962" cy="141986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03962" cy="141986"/>
            </a:xfrm>
            <a:custGeom>
              <a:avLst/>
              <a:gdLst/>
              <a:ahLst/>
              <a:cxnLst/>
              <a:rect l="l" t="t" r="r" b="b"/>
              <a:pathLst>
                <a:path w="203962" h="141986">
                  <a:moveTo>
                    <a:pt x="101981" y="0"/>
                  </a:moveTo>
                  <a:cubicBezTo>
                    <a:pt x="103378" y="0"/>
                    <a:pt x="104521" y="0"/>
                    <a:pt x="105664" y="254"/>
                  </a:cubicBezTo>
                  <a:cubicBezTo>
                    <a:pt x="133604" y="9398"/>
                    <a:pt x="203962" y="141986"/>
                    <a:pt x="203962" y="141986"/>
                  </a:cubicBezTo>
                  <a:cubicBezTo>
                    <a:pt x="203962" y="141986"/>
                    <a:pt x="138811" y="25400"/>
                    <a:pt x="101600" y="25400"/>
                  </a:cubicBezTo>
                  <a:lnTo>
                    <a:pt x="100838" y="25400"/>
                  </a:lnTo>
                  <a:cubicBezTo>
                    <a:pt x="72517" y="26924"/>
                    <a:pt x="26543" y="72009"/>
                    <a:pt x="7112" y="92583"/>
                  </a:cubicBezTo>
                  <a:cubicBezTo>
                    <a:pt x="2540" y="94615"/>
                    <a:pt x="0" y="96012"/>
                    <a:pt x="0" y="96012"/>
                  </a:cubicBezTo>
                  <a:cubicBezTo>
                    <a:pt x="0" y="96012"/>
                    <a:pt x="71374" y="0"/>
                    <a:pt x="101981" y="0"/>
                  </a:cubicBezTo>
                  <a:close/>
                </a:path>
              </a:pathLst>
            </a:custGeom>
            <a:solidFill>
              <a:srgbClr val="612132"/>
            </a:solidFill>
          </p:spPr>
        </p:sp>
      </p:grpSp>
      <p:grpSp>
        <p:nvGrpSpPr>
          <p:cNvPr id="104" name="Group 104"/>
          <p:cNvGrpSpPr/>
          <p:nvPr/>
        </p:nvGrpSpPr>
        <p:grpSpPr>
          <a:xfrm rot="186231">
            <a:off x="1040120" y="2294986"/>
            <a:ext cx="402812" cy="549021"/>
            <a:chOff x="0" y="0"/>
            <a:chExt cx="537083" cy="732028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537083" cy="732028"/>
            </a:xfrm>
            <a:custGeom>
              <a:avLst/>
              <a:gdLst/>
              <a:ahLst/>
              <a:cxnLst/>
              <a:rect l="l" t="t" r="r" b="b"/>
              <a:pathLst>
                <a:path w="537083" h="732028">
                  <a:moveTo>
                    <a:pt x="280035" y="0"/>
                  </a:moveTo>
                  <a:cubicBezTo>
                    <a:pt x="267081" y="0"/>
                    <a:pt x="258191" y="5715"/>
                    <a:pt x="258191" y="5715"/>
                  </a:cubicBezTo>
                  <a:cubicBezTo>
                    <a:pt x="258191" y="5715"/>
                    <a:pt x="63500" y="67310"/>
                    <a:pt x="31877" y="84074"/>
                  </a:cubicBezTo>
                  <a:cubicBezTo>
                    <a:pt x="0" y="101092"/>
                    <a:pt x="19050" y="132715"/>
                    <a:pt x="19050" y="132715"/>
                  </a:cubicBezTo>
                  <a:cubicBezTo>
                    <a:pt x="19050" y="132715"/>
                    <a:pt x="290068" y="729615"/>
                    <a:pt x="306832" y="732028"/>
                  </a:cubicBezTo>
                  <a:cubicBezTo>
                    <a:pt x="306959" y="732028"/>
                    <a:pt x="307213" y="732028"/>
                    <a:pt x="307340" y="732028"/>
                  </a:cubicBezTo>
                  <a:cubicBezTo>
                    <a:pt x="327406" y="732028"/>
                    <a:pt x="510286" y="621919"/>
                    <a:pt x="523748" y="605028"/>
                  </a:cubicBezTo>
                  <a:cubicBezTo>
                    <a:pt x="537083" y="587883"/>
                    <a:pt x="523748" y="554101"/>
                    <a:pt x="523748" y="554101"/>
                  </a:cubicBezTo>
                  <a:lnTo>
                    <a:pt x="457073" y="376301"/>
                  </a:lnTo>
                  <a:cubicBezTo>
                    <a:pt x="457073" y="376301"/>
                    <a:pt x="357759" y="75565"/>
                    <a:pt x="326263" y="29083"/>
                  </a:cubicBezTo>
                  <a:cubicBezTo>
                    <a:pt x="310261" y="5715"/>
                    <a:pt x="293116" y="0"/>
                    <a:pt x="28003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06" name="Group 106"/>
          <p:cNvGrpSpPr/>
          <p:nvPr/>
        </p:nvGrpSpPr>
        <p:grpSpPr>
          <a:xfrm rot="186335">
            <a:off x="1087684" y="2353101"/>
            <a:ext cx="316611" cy="422910"/>
            <a:chOff x="0" y="0"/>
            <a:chExt cx="422148" cy="563880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422148" cy="563880"/>
            </a:xfrm>
            <a:custGeom>
              <a:avLst/>
              <a:gdLst/>
              <a:ahLst/>
              <a:cxnLst/>
              <a:rect l="l" t="t" r="r" b="b"/>
              <a:pathLst>
                <a:path w="422148" h="563880">
                  <a:moveTo>
                    <a:pt x="272796" y="0"/>
                  </a:moveTo>
                  <a:lnTo>
                    <a:pt x="0" y="109220"/>
                  </a:lnTo>
                  <a:lnTo>
                    <a:pt x="213741" y="563880"/>
                  </a:lnTo>
                  <a:lnTo>
                    <a:pt x="422148" y="446786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8" name="Group 108"/>
          <p:cNvGrpSpPr/>
          <p:nvPr/>
        </p:nvGrpSpPr>
        <p:grpSpPr>
          <a:xfrm rot="-4971604">
            <a:off x="2183584" y="2580930"/>
            <a:ext cx="834009" cy="647890"/>
            <a:chOff x="0" y="0"/>
            <a:chExt cx="1112012" cy="863854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112012" cy="863854"/>
            </a:xfrm>
            <a:custGeom>
              <a:avLst/>
              <a:gdLst/>
              <a:ahLst/>
              <a:cxnLst/>
              <a:rect l="l" t="t" r="r" b="b"/>
              <a:pathLst>
                <a:path w="1112012" h="863854">
                  <a:moveTo>
                    <a:pt x="841375" y="0"/>
                  </a:moveTo>
                  <a:cubicBezTo>
                    <a:pt x="961644" y="0"/>
                    <a:pt x="1071118" y="39243"/>
                    <a:pt x="1071118" y="39243"/>
                  </a:cubicBezTo>
                  <a:cubicBezTo>
                    <a:pt x="1112012" y="66167"/>
                    <a:pt x="1097280" y="169037"/>
                    <a:pt x="1047496" y="346075"/>
                  </a:cubicBezTo>
                  <a:cubicBezTo>
                    <a:pt x="997712" y="523113"/>
                    <a:pt x="661924" y="854964"/>
                    <a:pt x="559816" y="863727"/>
                  </a:cubicBezTo>
                  <a:cubicBezTo>
                    <a:pt x="558800" y="863854"/>
                    <a:pt x="557657" y="863854"/>
                    <a:pt x="556514" y="863854"/>
                  </a:cubicBezTo>
                  <a:cubicBezTo>
                    <a:pt x="450723" y="863854"/>
                    <a:pt x="126619" y="469011"/>
                    <a:pt x="126619" y="469011"/>
                  </a:cubicBezTo>
                  <a:cubicBezTo>
                    <a:pt x="126619" y="469011"/>
                    <a:pt x="84709" y="531241"/>
                    <a:pt x="51308" y="531241"/>
                  </a:cubicBezTo>
                  <a:cubicBezTo>
                    <a:pt x="45212" y="531241"/>
                    <a:pt x="39497" y="529209"/>
                    <a:pt x="34290" y="524383"/>
                  </a:cubicBezTo>
                  <a:cubicBezTo>
                    <a:pt x="0" y="493014"/>
                    <a:pt x="109093" y="314960"/>
                    <a:pt x="171069" y="314579"/>
                  </a:cubicBezTo>
                  <a:cubicBezTo>
                    <a:pt x="171196" y="314579"/>
                    <a:pt x="171196" y="314579"/>
                    <a:pt x="171323" y="314579"/>
                  </a:cubicBezTo>
                  <a:cubicBezTo>
                    <a:pt x="233299" y="314579"/>
                    <a:pt x="396240" y="487172"/>
                    <a:pt x="396240" y="487172"/>
                  </a:cubicBezTo>
                  <a:cubicBezTo>
                    <a:pt x="396240" y="487172"/>
                    <a:pt x="450088" y="305181"/>
                    <a:pt x="586486" y="109855"/>
                  </a:cubicBezTo>
                  <a:cubicBezTo>
                    <a:pt x="646430" y="24003"/>
                    <a:pt x="747141" y="0"/>
                    <a:pt x="841375" y="0"/>
                  </a:cubicBezTo>
                  <a:close/>
                </a:path>
              </a:pathLst>
            </a:custGeom>
            <a:solidFill>
              <a:srgbClr val="FFC39F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660412" y="2383778"/>
            <a:ext cx="605123" cy="69437"/>
            <a:chOff x="0" y="0"/>
            <a:chExt cx="806831" cy="92583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806831" cy="92583"/>
            </a:xfrm>
            <a:custGeom>
              <a:avLst/>
              <a:gdLst/>
              <a:ahLst/>
              <a:cxnLst/>
              <a:rect l="l" t="t" r="r" b="b"/>
              <a:pathLst>
                <a:path w="806831" h="92583">
                  <a:moveTo>
                    <a:pt x="804926" y="0"/>
                  </a:moveTo>
                  <a:lnTo>
                    <a:pt x="0" y="70612"/>
                  </a:lnTo>
                  <a:lnTo>
                    <a:pt x="2032" y="92583"/>
                  </a:lnTo>
                  <a:lnTo>
                    <a:pt x="806831" y="21844"/>
                  </a:lnTo>
                  <a:lnTo>
                    <a:pt x="804926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527007" y="2332833"/>
            <a:ext cx="200215" cy="237173"/>
            <a:chOff x="0" y="0"/>
            <a:chExt cx="266954" cy="31623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266954" cy="316230"/>
            </a:xfrm>
            <a:custGeom>
              <a:avLst/>
              <a:gdLst/>
              <a:ahLst/>
              <a:cxnLst/>
              <a:rect l="l" t="t" r="r" b="b"/>
              <a:pathLst>
                <a:path w="266954" h="316230">
                  <a:moveTo>
                    <a:pt x="164973" y="0"/>
                  </a:moveTo>
                  <a:cubicBezTo>
                    <a:pt x="110236" y="0"/>
                    <a:pt x="34163" y="50292"/>
                    <a:pt x="0" y="162052"/>
                  </a:cubicBezTo>
                  <a:cubicBezTo>
                    <a:pt x="0" y="162052"/>
                    <a:pt x="75438" y="316230"/>
                    <a:pt x="148463" y="316230"/>
                  </a:cubicBezTo>
                  <a:cubicBezTo>
                    <a:pt x="151638" y="316230"/>
                    <a:pt x="154940" y="315849"/>
                    <a:pt x="158115" y="315341"/>
                  </a:cubicBezTo>
                  <a:cubicBezTo>
                    <a:pt x="233934" y="300228"/>
                    <a:pt x="266954" y="212979"/>
                    <a:pt x="180086" y="150495"/>
                  </a:cubicBezTo>
                  <a:cubicBezTo>
                    <a:pt x="180086" y="150495"/>
                    <a:pt x="250444" y="106553"/>
                    <a:pt x="223266" y="35814"/>
                  </a:cubicBezTo>
                  <a:cubicBezTo>
                    <a:pt x="214122" y="12446"/>
                    <a:pt x="192151" y="0"/>
                    <a:pt x="16497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2133912" y="2396283"/>
            <a:ext cx="168592" cy="53435"/>
            <a:chOff x="0" y="0"/>
            <a:chExt cx="224790" cy="71247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224790" cy="71247"/>
            </a:xfrm>
            <a:custGeom>
              <a:avLst/>
              <a:gdLst/>
              <a:ahLst/>
              <a:cxnLst/>
              <a:rect l="l" t="t" r="r" b="b"/>
              <a:pathLst>
                <a:path w="224790" h="71247">
                  <a:moveTo>
                    <a:pt x="171323" y="0"/>
                  </a:moveTo>
                  <a:lnTo>
                    <a:pt x="0" y="17907"/>
                  </a:lnTo>
                  <a:cubicBezTo>
                    <a:pt x="0" y="17907"/>
                    <a:pt x="28702" y="49149"/>
                    <a:pt x="47752" y="49149"/>
                  </a:cubicBezTo>
                  <a:cubicBezTo>
                    <a:pt x="48260" y="49149"/>
                    <a:pt x="48641" y="49149"/>
                    <a:pt x="49022" y="49022"/>
                  </a:cubicBezTo>
                  <a:cubicBezTo>
                    <a:pt x="57277" y="48260"/>
                    <a:pt x="69723" y="46863"/>
                    <a:pt x="82931" y="46863"/>
                  </a:cubicBezTo>
                  <a:cubicBezTo>
                    <a:pt x="99949" y="46863"/>
                    <a:pt x="118491" y="49149"/>
                    <a:pt x="131572" y="57912"/>
                  </a:cubicBezTo>
                  <a:cubicBezTo>
                    <a:pt x="147193" y="68580"/>
                    <a:pt x="161544" y="71247"/>
                    <a:pt x="176149" y="71247"/>
                  </a:cubicBezTo>
                  <a:cubicBezTo>
                    <a:pt x="183261" y="71247"/>
                    <a:pt x="190500" y="70612"/>
                    <a:pt x="198120" y="69977"/>
                  </a:cubicBezTo>
                  <a:cubicBezTo>
                    <a:pt x="221107" y="68072"/>
                    <a:pt x="224790" y="66167"/>
                    <a:pt x="224790" y="66167"/>
                  </a:cubicBezTo>
                  <a:lnTo>
                    <a:pt x="171323" y="0"/>
                  </a:lnTo>
                  <a:close/>
                </a:path>
              </a:pathLst>
            </a:custGeom>
            <a:solidFill>
              <a:srgbClr val="FF6F57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2129562" y="2342783"/>
            <a:ext cx="150685" cy="52007"/>
            <a:chOff x="0" y="0"/>
            <a:chExt cx="200914" cy="69342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200914" cy="69342"/>
            </a:xfrm>
            <a:custGeom>
              <a:avLst/>
              <a:gdLst/>
              <a:ahLst/>
              <a:cxnLst/>
              <a:rect l="l" t="t" r="r" b="b"/>
              <a:pathLst>
                <a:path w="200914" h="69342">
                  <a:moveTo>
                    <a:pt x="200914" y="0"/>
                  </a:moveTo>
                  <a:cubicBezTo>
                    <a:pt x="200914" y="0"/>
                    <a:pt x="136017" y="20574"/>
                    <a:pt x="102743" y="31623"/>
                  </a:cubicBezTo>
                  <a:cubicBezTo>
                    <a:pt x="96774" y="33655"/>
                    <a:pt x="91440" y="34417"/>
                    <a:pt x="86614" y="34417"/>
                  </a:cubicBezTo>
                  <a:cubicBezTo>
                    <a:pt x="66675" y="34417"/>
                    <a:pt x="54102" y="20828"/>
                    <a:pt x="39116" y="20828"/>
                  </a:cubicBezTo>
                  <a:cubicBezTo>
                    <a:pt x="37338" y="20828"/>
                    <a:pt x="35687" y="20955"/>
                    <a:pt x="33909" y="21336"/>
                  </a:cubicBezTo>
                  <a:cubicBezTo>
                    <a:pt x="12446" y="26035"/>
                    <a:pt x="0" y="69342"/>
                    <a:pt x="0" y="69342"/>
                  </a:cubicBezTo>
                  <a:lnTo>
                    <a:pt x="179324" y="54610"/>
                  </a:lnTo>
                  <a:lnTo>
                    <a:pt x="200914" y="0"/>
                  </a:lnTo>
                  <a:close/>
                </a:path>
              </a:pathLst>
            </a:custGeom>
            <a:solidFill>
              <a:srgbClr val="FF6F57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497357" y="2132483"/>
            <a:ext cx="276796" cy="223932"/>
            <a:chOff x="0" y="0"/>
            <a:chExt cx="369062" cy="298577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369062" cy="298577"/>
            </a:xfrm>
            <a:custGeom>
              <a:avLst/>
              <a:gdLst/>
              <a:ahLst/>
              <a:cxnLst/>
              <a:rect l="l" t="t" r="r" b="b"/>
              <a:pathLst>
                <a:path w="369062" h="298577">
                  <a:moveTo>
                    <a:pt x="196596" y="0"/>
                  </a:moveTo>
                  <a:cubicBezTo>
                    <a:pt x="193167" y="0"/>
                    <a:pt x="191516" y="1016"/>
                    <a:pt x="192405" y="3429"/>
                  </a:cubicBezTo>
                  <a:cubicBezTo>
                    <a:pt x="200533" y="22606"/>
                    <a:pt x="237617" y="62738"/>
                    <a:pt x="237617" y="62738"/>
                  </a:cubicBezTo>
                  <a:cubicBezTo>
                    <a:pt x="237617" y="62738"/>
                    <a:pt x="189230" y="32512"/>
                    <a:pt x="135509" y="32512"/>
                  </a:cubicBezTo>
                  <a:cubicBezTo>
                    <a:pt x="112903" y="32512"/>
                    <a:pt x="89281" y="37973"/>
                    <a:pt x="67945" y="53213"/>
                  </a:cubicBezTo>
                  <a:cubicBezTo>
                    <a:pt x="0" y="101854"/>
                    <a:pt x="48768" y="251460"/>
                    <a:pt x="124460" y="251460"/>
                  </a:cubicBezTo>
                  <a:cubicBezTo>
                    <a:pt x="128905" y="251460"/>
                    <a:pt x="133223" y="250952"/>
                    <a:pt x="137795" y="249936"/>
                  </a:cubicBezTo>
                  <a:lnTo>
                    <a:pt x="220472" y="231013"/>
                  </a:lnTo>
                  <a:cubicBezTo>
                    <a:pt x="220472" y="231013"/>
                    <a:pt x="145161" y="298577"/>
                    <a:pt x="180213" y="298577"/>
                  </a:cubicBezTo>
                  <a:cubicBezTo>
                    <a:pt x="182118" y="298577"/>
                    <a:pt x="184404" y="298323"/>
                    <a:pt x="187071" y="297942"/>
                  </a:cubicBezTo>
                  <a:cubicBezTo>
                    <a:pt x="237617" y="289941"/>
                    <a:pt x="350774" y="235712"/>
                    <a:pt x="359918" y="230124"/>
                  </a:cubicBezTo>
                  <a:cubicBezTo>
                    <a:pt x="369062" y="224536"/>
                    <a:pt x="343408" y="52578"/>
                    <a:pt x="343408" y="52578"/>
                  </a:cubicBezTo>
                  <a:cubicBezTo>
                    <a:pt x="343408" y="52578"/>
                    <a:pt x="221361" y="0"/>
                    <a:pt x="1965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353862" y="1173278"/>
            <a:ext cx="1367028" cy="1036130"/>
            <a:chOff x="0" y="0"/>
            <a:chExt cx="1822704" cy="1381506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1822704" cy="1381506"/>
            </a:xfrm>
            <a:custGeom>
              <a:avLst/>
              <a:gdLst/>
              <a:ahLst/>
              <a:cxnLst/>
              <a:rect l="l" t="t" r="r" b="b"/>
              <a:pathLst>
                <a:path w="1822704" h="1381506">
                  <a:moveTo>
                    <a:pt x="1041146" y="0"/>
                  </a:moveTo>
                  <a:cubicBezTo>
                    <a:pt x="708279" y="0"/>
                    <a:pt x="347345" y="159385"/>
                    <a:pt x="226314" y="335788"/>
                  </a:cubicBezTo>
                  <a:cubicBezTo>
                    <a:pt x="0" y="665226"/>
                    <a:pt x="145542" y="847090"/>
                    <a:pt x="145542" y="847090"/>
                  </a:cubicBezTo>
                  <a:cubicBezTo>
                    <a:pt x="201295" y="1221105"/>
                    <a:pt x="580263" y="1381506"/>
                    <a:pt x="886079" y="1381506"/>
                  </a:cubicBezTo>
                  <a:cubicBezTo>
                    <a:pt x="913892" y="1381506"/>
                    <a:pt x="941197" y="1380236"/>
                    <a:pt x="967486" y="1377569"/>
                  </a:cubicBezTo>
                  <a:cubicBezTo>
                    <a:pt x="1283335" y="1346073"/>
                    <a:pt x="1822704" y="1171956"/>
                    <a:pt x="1669288" y="453898"/>
                  </a:cubicBezTo>
                  <a:cubicBezTo>
                    <a:pt x="1598168" y="120142"/>
                    <a:pt x="1330325" y="0"/>
                    <a:pt x="1041146" y="0"/>
                  </a:cubicBezTo>
                  <a:close/>
                </a:path>
              </a:pathLst>
            </a:custGeom>
            <a:solidFill>
              <a:srgbClr val="FFC39F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309012" y="1738478"/>
            <a:ext cx="431959" cy="361379"/>
            <a:chOff x="0" y="0"/>
            <a:chExt cx="575945" cy="481838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575945" cy="481838"/>
            </a:xfrm>
            <a:custGeom>
              <a:avLst/>
              <a:gdLst/>
              <a:ahLst/>
              <a:cxnLst/>
              <a:rect l="l" t="t" r="r" b="b"/>
              <a:pathLst>
                <a:path w="575945" h="481838">
                  <a:moveTo>
                    <a:pt x="252222" y="0"/>
                  </a:moveTo>
                  <a:cubicBezTo>
                    <a:pt x="231775" y="0"/>
                    <a:pt x="210947" y="4445"/>
                    <a:pt x="189992" y="14478"/>
                  </a:cubicBezTo>
                  <a:cubicBezTo>
                    <a:pt x="0" y="106426"/>
                    <a:pt x="137160" y="412623"/>
                    <a:pt x="357505" y="471932"/>
                  </a:cubicBezTo>
                  <a:cubicBezTo>
                    <a:pt x="382905" y="478790"/>
                    <a:pt x="405257" y="481838"/>
                    <a:pt x="424815" y="481838"/>
                  </a:cubicBezTo>
                  <a:cubicBezTo>
                    <a:pt x="575945" y="481838"/>
                    <a:pt x="565404" y="298323"/>
                    <a:pt x="519430" y="217551"/>
                  </a:cubicBezTo>
                  <a:cubicBezTo>
                    <a:pt x="519430" y="217551"/>
                    <a:pt x="395478" y="0"/>
                    <a:pt x="252349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2173212" y="1905333"/>
            <a:ext cx="225933" cy="177641"/>
            <a:chOff x="0" y="0"/>
            <a:chExt cx="301244" cy="236855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301244" cy="236855"/>
            </a:xfrm>
            <a:custGeom>
              <a:avLst/>
              <a:gdLst/>
              <a:ahLst/>
              <a:cxnLst/>
              <a:rect l="l" t="t" r="r" b="b"/>
              <a:pathLst>
                <a:path w="301244" h="236855">
                  <a:moveTo>
                    <a:pt x="156464" y="0"/>
                  </a:moveTo>
                  <a:cubicBezTo>
                    <a:pt x="139446" y="0"/>
                    <a:pt x="121412" y="4318"/>
                    <a:pt x="103505" y="13970"/>
                  </a:cubicBezTo>
                  <a:cubicBezTo>
                    <a:pt x="0" y="69215"/>
                    <a:pt x="67818" y="183896"/>
                    <a:pt x="67818" y="183896"/>
                  </a:cubicBezTo>
                  <a:cubicBezTo>
                    <a:pt x="83185" y="220091"/>
                    <a:pt x="120650" y="236855"/>
                    <a:pt x="160147" y="236855"/>
                  </a:cubicBezTo>
                  <a:cubicBezTo>
                    <a:pt x="208661" y="236855"/>
                    <a:pt x="259842" y="211328"/>
                    <a:pt x="276352" y="165100"/>
                  </a:cubicBezTo>
                  <a:cubicBezTo>
                    <a:pt x="301244" y="95885"/>
                    <a:pt x="237744" y="0"/>
                    <a:pt x="156464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990412" y="1455083"/>
            <a:ext cx="179356" cy="145066"/>
            <a:chOff x="0" y="0"/>
            <a:chExt cx="239141" cy="193421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39141" cy="193421"/>
            </a:xfrm>
            <a:custGeom>
              <a:avLst/>
              <a:gdLst/>
              <a:ahLst/>
              <a:cxnLst/>
              <a:rect l="l" t="t" r="r" b="b"/>
              <a:pathLst>
                <a:path w="239141" h="193421">
                  <a:moveTo>
                    <a:pt x="106807" y="0"/>
                  </a:moveTo>
                  <a:cubicBezTo>
                    <a:pt x="94996" y="0"/>
                    <a:pt x="83185" y="4064"/>
                    <a:pt x="72009" y="13716"/>
                  </a:cubicBezTo>
                  <a:cubicBezTo>
                    <a:pt x="0" y="75692"/>
                    <a:pt x="15113" y="193421"/>
                    <a:pt x="15113" y="193421"/>
                  </a:cubicBezTo>
                  <a:cubicBezTo>
                    <a:pt x="15113" y="193421"/>
                    <a:pt x="57531" y="49022"/>
                    <a:pt x="102362" y="40005"/>
                  </a:cubicBezTo>
                  <a:cubicBezTo>
                    <a:pt x="104521" y="39497"/>
                    <a:pt x="106807" y="39370"/>
                    <a:pt x="109093" y="39370"/>
                  </a:cubicBezTo>
                  <a:cubicBezTo>
                    <a:pt x="155956" y="39370"/>
                    <a:pt x="239141" y="120523"/>
                    <a:pt x="239141" y="120523"/>
                  </a:cubicBezTo>
                  <a:cubicBezTo>
                    <a:pt x="239141" y="120523"/>
                    <a:pt x="171323" y="0"/>
                    <a:pt x="10680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2205462" y="1549078"/>
            <a:ext cx="159639" cy="79915"/>
            <a:chOff x="0" y="0"/>
            <a:chExt cx="212852" cy="106553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212852" cy="106553"/>
            </a:xfrm>
            <a:custGeom>
              <a:avLst/>
              <a:gdLst/>
              <a:ahLst/>
              <a:cxnLst/>
              <a:rect l="l" t="t" r="r" b="b"/>
              <a:pathLst>
                <a:path w="212852" h="106553">
                  <a:moveTo>
                    <a:pt x="212852" y="0"/>
                  </a:moveTo>
                  <a:lnTo>
                    <a:pt x="19812" y="43180"/>
                  </a:lnTo>
                  <a:cubicBezTo>
                    <a:pt x="19812" y="43180"/>
                    <a:pt x="0" y="92964"/>
                    <a:pt x="27178" y="106553"/>
                  </a:cubicBezTo>
                  <a:cubicBezTo>
                    <a:pt x="27178" y="106553"/>
                    <a:pt x="156337" y="51943"/>
                    <a:pt x="21272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2091657" y="1940428"/>
            <a:ext cx="161068" cy="189833"/>
            <a:chOff x="0" y="0"/>
            <a:chExt cx="214757" cy="253111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214757" cy="253111"/>
            </a:xfrm>
            <a:custGeom>
              <a:avLst/>
              <a:gdLst/>
              <a:ahLst/>
              <a:cxnLst/>
              <a:rect l="l" t="t" r="r" b="b"/>
              <a:pathLst>
                <a:path w="214757" h="253111">
                  <a:moveTo>
                    <a:pt x="13716" y="0"/>
                  </a:moveTo>
                  <a:cubicBezTo>
                    <a:pt x="0" y="34417"/>
                    <a:pt x="45212" y="248539"/>
                    <a:pt x="121031" y="252857"/>
                  </a:cubicBezTo>
                  <a:cubicBezTo>
                    <a:pt x="123698" y="252984"/>
                    <a:pt x="126238" y="253111"/>
                    <a:pt x="128778" y="253111"/>
                  </a:cubicBezTo>
                  <a:cubicBezTo>
                    <a:pt x="198120" y="253111"/>
                    <a:pt x="214757" y="198628"/>
                    <a:pt x="214757" y="198628"/>
                  </a:cubicBezTo>
                  <a:cubicBezTo>
                    <a:pt x="214757" y="198628"/>
                    <a:pt x="193167" y="227711"/>
                    <a:pt x="156718" y="227711"/>
                  </a:cubicBezTo>
                  <a:cubicBezTo>
                    <a:pt x="146558" y="227711"/>
                    <a:pt x="135255" y="225425"/>
                    <a:pt x="122809" y="219583"/>
                  </a:cubicBezTo>
                  <a:cubicBezTo>
                    <a:pt x="66294" y="193294"/>
                    <a:pt x="13716" y="0"/>
                    <a:pt x="1371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2231562" y="2011983"/>
            <a:ext cx="86487" cy="38576"/>
            <a:chOff x="0" y="0"/>
            <a:chExt cx="115316" cy="51435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15316" cy="51435"/>
            </a:xfrm>
            <a:custGeom>
              <a:avLst/>
              <a:gdLst/>
              <a:ahLst/>
              <a:cxnLst/>
              <a:rect l="l" t="t" r="r" b="b"/>
              <a:pathLst>
                <a:path w="115316" h="51435">
                  <a:moveTo>
                    <a:pt x="48260" y="0"/>
                  </a:moveTo>
                  <a:cubicBezTo>
                    <a:pt x="10287" y="0"/>
                    <a:pt x="0" y="35179"/>
                    <a:pt x="0" y="35179"/>
                  </a:cubicBezTo>
                  <a:cubicBezTo>
                    <a:pt x="15113" y="25654"/>
                    <a:pt x="29210" y="22098"/>
                    <a:pt x="41783" y="22098"/>
                  </a:cubicBezTo>
                  <a:cubicBezTo>
                    <a:pt x="78232" y="22098"/>
                    <a:pt x="102362" y="51435"/>
                    <a:pt x="102362" y="51435"/>
                  </a:cubicBezTo>
                  <a:cubicBezTo>
                    <a:pt x="102362" y="51435"/>
                    <a:pt x="115316" y="13462"/>
                    <a:pt x="64262" y="1905"/>
                  </a:cubicBezTo>
                  <a:cubicBezTo>
                    <a:pt x="58420" y="635"/>
                    <a:pt x="53086" y="0"/>
                    <a:pt x="48260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2019607" y="1747483"/>
            <a:ext cx="144685" cy="69533"/>
            <a:chOff x="0" y="0"/>
            <a:chExt cx="192913" cy="9271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92913" cy="92710"/>
            </a:xfrm>
            <a:custGeom>
              <a:avLst/>
              <a:gdLst/>
              <a:ahLst/>
              <a:cxnLst/>
              <a:rect l="l" t="t" r="r" b="b"/>
              <a:pathLst>
                <a:path w="192913" h="92710">
                  <a:moveTo>
                    <a:pt x="55245" y="0"/>
                  </a:moveTo>
                  <a:cubicBezTo>
                    <a:pt x="49403" y="0"/>
                    <a:pt x="43815" y="889"/>
                    <a:pt x="38862" y="2921"/>
                  </a:cubicBezTo>
                  <a:cubicBezTo>
                    <a:pt x="0" y="18923"/>
                    <a:pt x="99949" y="92710"/>
                    <a:pt x="145288" y="92710"/>
                  </a:cubicBezTo>
                  <a:cubicBezTo>
                    <a:pt x="147574" y="92710"/>
                    <a:pt x="149606" y="92583"/>
                    <a:pt x="151638" y="92202"/>
                  </a:cubicBezTo>
                  <a:cubicBezTo>
                    <a:pt x="192913" y="84201"/>
                    <a:pt x="155194" y="45339"/>
                    <a:pt x="155194" y="45339"/>
                  </a:cubicBezTo>
                  <a:cubicBezTo>
                    <a:pt x="155194" y="45339"/>
                    <a:pt x="97028" y="0"/>
                    <a:pt x="55245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2291007" y="1681483"/>
            <a:ext cx="110871" cy="65913"/>
            <a:chOff x="0" y="0"/>
            <a:chExt cx="147828" cy="87884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47828" cy="87884"/>
            </a:xfrm>
            <a:custGeom>
              <a:avLst/>
              <a:gdLst/>
              <a:ahLst/>
              <a:cxnLst/>
              <a:rect l="l" t="t" r="r" b="b"/>
              <a:pathLst>
                <a:path w="147828" h="87884">
                  <a:moveTo>
                    <a:pt x="132207" y="127"/>
                  </a:moveTo>
                  <a:cubicBezTo>
                    <a:pt x="120777" y="127"/>
                    <a:pt x="106934" y="4699"/>
                    <a:pt x="106934" y="4699"/>
                  </a:cubicBezTo>
                  <a:cubicBezTo>
                    <a:pt x="106934" y="4699"/>
                    <a:pt x="0" y="26416"/>
                    <a:pt x="5080" y="74168"/>
                  </a:cubicBezTo>
                  <a:cubicBezTo>
                    <a:pt x="6096" y="83947"/>
                    <a:pt x="12700" y="87884"/>
                    <a:pt x="22352" y="87884"/>
                  </a:cubicBezTo>
                  <a:cubicBezTo>
                    <a:pt x="60325" y="87884"/>
                    <a:pt x="146558" y="27432"/>
                    <a:pt x="147320" y="11049"/>
                  </a:cubicBezTo>
                  <a:cubicBezTo>
                    <a:pt x="147828" y="2413"/>
                    <a:pt x="140716" y="0"/>
                    <a:pt x="132207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331412" y="907533"/>
            <a:ext cx="1347502" cy="1012603"/>
            <a:chOff x="0" y="0"/>
            <a:chExt cx="1796669" cy="1350137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796669" cy="1350137"/>
            </a:xfrm>
            <a:custGeom>
              <a:avLst/>
              <a:gdLst/>
              <a:ahLst/>
              <a:cxnLst/>
              <a:rect l="l" t="t" r="r" b="b"/>
              <a:pathLst>
                <a:path w="1796669" h="1350137">
                  <a:moveTo>
                    <a:pt x="899287" y="0"/>
                  </a:moveTo>
                  <a:cubicBezTo>
                    <a:pt x="892175" y="0"/>
                    <a:pt x="876935" y="14732"/>
                    <a:pt x="848614" y="54102"/>
                  </a:cubicBezTo>
                  <a:cubicBezTo>
                    <a:pt x="751459" y="189230"/>
                    <a:pt x="866521" y="356235"/>
                    <a:pt x="866521" y="356235"/>
                  </a:cubicBezTo>
                  <a:cubicBezTo>
                    <a:pt x="866521" y="356235"/>
                    <a:pt x="833374" y="339344"/>
                    <a:pt x="685673" y="323596"/>
                  </a:cubicBezTo>
                  <a:cubicBezTo>
                    <a:pt x="681355" y="323215"/>
                    <a:pt x="677037" y="322961"/>
                    <a:pt x="672592" y="322961"/>
                  </a:cubicBezTo>
                  <a:cubicBezTo>
                    <a:pt x="521208" y="322961"/>
                    <a:pt x="244348" y="570865"/>
                    <a:pt x="123952" y="789051"/>
                  </a:cubicBezTo>
                  <a:cubicBezTo>
                    <a:pt x="0" y="1013587"/>
                    <a:pt x="116713" y="1148715"/>
                    <a:pt x="116713" y="1148715"/>
                  </a:cubicBezTo>
                  <a:cubicBezTo>
                    <a:pt x="116713" y="1148715"/>
                    <a:pt x="154686" y="1130046"/>
                    <a:pt x="213487" y="1130046"/>
                  </a:cubicBezTo>
                  <a:cubicBezTo>
                    <a:pt x="238379" y="1130046"/>
                    <a:pt x="267081" y="1133348"/>
                    <a:pt x="298069" y="1143000"/>
                  </a:cubicBezTo>
                  <a:cubicBezTo>
                    <a:pt x="402209" y="1175385"/>
                    <a:pt x="503428" y="1350137"/>
                    <a:pt x="503428" y="1350137"/>
                  </a:cubicBezTo>
                  <a:cubicBezTo>
                    <a:pt x="503428" y="1350137"/>
                    <a:pt x="503428" y="1350137"/>
                    <a:pt x="503428" y="1350137"/>
                  </a:cubicBezTo>
                  <a:cubicBezTo>
                    <a:pt x="503428" y="1350137"/>
                    <a:pt x="512318" y="1349883"/>
                    <a:pt x="501015" y="1280795"/>
                  </a:cubicBezTo>
                  <a:cubicBezTo>
                    <a:pt x="489458" y="1211453"/>
                    <a:pt x="413385" y="1154684"/>
                    <a:pt x="413385" y="1154684"/>
                  </a:cubicBezTo>
                  <a:cubicBezTo>
                    <a:pt x="413385" y="1154684"/>
                    <a:pt x="414655" y="1154811"/>
                    <a:pt x="417068" y="1154811"/>
                  </a:cubicBezTo>
                  <a:cubicBezTo>
                    <a:pt x="431038" y="1154811"/>
                    <a:pt x="483997" y="1152271"/>
                    <a:pt x="569214" y="1117473"/>
                  </a:cubicBezTo>
                  <a:cubicBezTo>
                    <a:pt x="669798" y="1076706"/>
                    <a:pt x="911733" y="689356"/>
                    <a:pt x="911733" y="689356"/>
                  </a:cubicBezTo>
                  <a:cubicBezTo>
                    <a:pt x="917194" y="831469"/>
                    <a:pt x="839978" y="913892"/>
                    <a:pt x="839978" y="913892"/>
                  </a:cubicBezTo>
                  <a:cubicBezTo>
                    <a:pt x="1075944" y="694690"/>
                    <a:pt x="957072" y="407416"/>
                    <a:pt x="957072" y="407416"/>
                  </a:cubicBezTo>
                  <a:cubicBezTo>
                    <a:pt x="957072" y="407416"/>
                    <a:pt x="986409" y="398272"/>
                    <a:pt x="1065530" y="398272"/>
                  </a:cubicBezTo>
                  <a:cubicBezTo>
                    <a:pt x="1094232" y="398272"/>
                    <a:pt x="1129538" y="399415"/>
                    <a:pt x="1172210" y="402844"/>
                  </a:cubicBezTo>
                  <a:cubicBezTo>
                    <a:pt x="1332738" y="415417"/>
                    <a:pt x="1628013" y="630936"/>
                    <a:pt x="1628013" y="630936"/>
                  </a:cubicBezTo>
                  <a:cubicBezTo>
                    <a:pt x="1628013" y="630936"/>
                    <a:pt x="1716786" y="527177"/>
                    <a:pt x="1757426" y="400812"/>
                  </a:cubicBezTo>
                  <a:cubicBezTo>
                    <a:pt x="1796669" y="278892"/>
                    <a:pt x="1631188" y="120904"/>
                    <a:pt x="1454785" y="120904"/>
                  </a:cubicBezTo>
                  <a:cubicBezTo>
                    <a:pt x="1447800" y="120904"/>
                    <a:pt x="1440942" y="121158"/>
                    <a:pt x="1433957" y="121666"/>
                  </a:cubicBezTo>
                  <a:cubicBezTo>
                    <a:pt x="1308227" y="130683"/>
                    <a:pt x="1216025" y="179324"/>
                    <a:pt x="1170178" y="209169"/>
                  </a:cubicBezTo>
                  <a:lnTo>
                    <a:pt x="1228217" y="166878"/>
                  </a:lnTo>
                  <a:cubicBezTo>
                    <a:pt x="1092073" y="191135"/>
                    <a:pt x="1003935" y="264287"/>
                    <a:pt x="974979" y="291719"/>
                  </a:cubicBezTo>
                  <a:cubicBezTo>
                    <a:pt x="1011936" y="254381"/>
                    <a:pt x="1131316" y="129921"/>
                    <a:pt x="1081786" y="129921"/>
                  </a:cubicBezTo>
                  <a:cubicBezTo>
                    <a:pt x="1074547" y="129921"/>
                    <a:pt x="1063625" y="132588"/>
                    <a:pt x="1048258" y="138557"/>
                  </a:cubicBezTo>
                  <a:cubicBezTo>
                    <a:pt x="909955" y="193167"/>
                    <a:pt x="907415" y="328803"/>
                    <a:pt x="907415" y="328803"/>
                  </a:cubicBezTo>
                  <a:cubicBezTo>
                    <a:pt x="907415" y="328803"/>
                    <a:pt x="864235" y="160909"/>
                    <a:pt x="876681" y="117348"/>
                  </a:cubicBezTo>
                  <a:cubicBezTo>
                    <a:pt x="885571" y="86741"/>
                    <a:pt x="916559" y="0"/>
                    <a:pt x="89928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289157" y="2101128"/>
            <a:ext cx="1629918" cy="798862"/>
            <a:chOff x="0" y="0"/>
            <a:chExt cx="2173224" cy="1065149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2173224" cy="1065149"/>
            </a:xfrm>
            <a:custGeom>
              <a:avLst/>
              <a:gdLst/>
              <a:ahLst/>
              <a:cxnLst/>
              <a:rect l="l" t="t" r="r" b="b"/>
              <a:pathLst>
                <a:path w="2173224" h="1065149">
                  <a:moveTo>
                    <a:pt x="1489456" y="0"/>
                  </a:moveTo>
                  <a:cubicBezTo>
                    <a:pt x="1487043" y="0"/>
                    <a:pt x="1485900" y="0"/>
                    <a:pt x="1485900" y="0"/>
                  </a:cubicBezTo>
                  <a:cubicBezTo>
                    <a:pt x="1485900" y="0"/>
                    <a:pt x="1241933" y="139446"/>
                    <a:pt x="967486" y="139446"/>
                  </a:cubicBezTo>
                  <a:cubicBezTo>
                    <a:pt x="911606" y="139446"/>
                    <a:pt x="854456" y="133604"/>
                    <a:pt x="797814" y="119761"/>
                  </a:cubicBezTo>
                  <a:cubicBezTo>
                    <a:pt x="797814" y="119761"/>
                    <a:pt x="722122" y="86233"/>
                    <a:pt x="657098" y="86233"/>
                  </a:cubicBezTo>
                  <a:cubicBezTo>
                    <a:pt x="611886" y="86233"/>
                    <a:pt x="571754" y="102489"/>
                    <a:pt x="565785" y="157226"/>
                  </a:cubicBezTo>
                  <a:cubicBezTo>
                    <a:pt x="551053" y="290576"/>
                    <a:pt x="738759" y="751586"/>
                    <a:pt x="738759" y="751586"/>
                  </a:cubicBezTo>
                  <a:cubicBezTo>
                    <a:pt x="738759" y="751586"/>
                    <a:pt x="295529" y="564515"/>
                    <a:pt x="192659" y="555625"/>
                  </a:cubicBezTo>
                  <a:cubicBezTo>
                    <a:pt x="180975" y="554609"/>
                    <a:pt x="170180" y="554101"/>
                    <a:pt x="160147" y="554101"/>
                  </a:cubicBezTo>
                  <a:cubicBezTo>
                    <a:pt x="82296" y="554101"/>
                    <a:pt x="55372" y="580771"/>
                    <a:pt x="55372" y="580771"/>
                  </a:cubicBezTo>
                  <a:cubicBezTo>
                    <a:pt x="55372" y="580771"/>
                    <a:pt x="66802" y="596392"/>
                    <a:pt x="103251" y="596392"/>
                  </a:cubicBezTo>
                  <a:cubicBezTo>
                    <a:pt x="107569" y="596392"/>
                    <a:pt x="112268" y="596138"/>
                    <a:pt x="117348" y="595630"/>
                  </a:cubicBezTo>
                  <a:cubicBezTo>
                    <a:pt x="127635" y="594614"/>
                    <a:pt x="136779" y="594360"/>
                    <a:pt x="144653" y="594360"/>
                  </a:cubicBezTo>
                  <a:cubicBezTo>
                    <a:pt x="173228" y="594360"/>
                    <a:pt x="186436" y="599313"/>
                    <a:pt x="186436" y="599313"/>
                  </a:cubicBezTo>
                  <a:cubicBezTo>
                    <a:pt x="186436" y="599313"/>
                    <a:pt x="121412" y="614172"/>
                    <a:pt x="59309" y="654431"/>
                  </a:cubicBezTo>
                  <a:cubicBezTo>
                    <a:pt x="0" y="693039"/>
                    <a:pt x="42545" y="711200"/>
                    <a:pt x="77089" y="711200"/>
                  </a:cubicBezTo>
                  <a:cubicBezTo>
                    <a:pt x="78740" y="711200"/>
                    <a:pt x="80391" y="711200"/>
                    <a:pt x="82042" y="711073"/>
                  </a:cubicBezTo>
                  <a:cubicBezTo>
                    <a:pt x="117475" y="709549"/>
                    <a:pt x="218948" y="669798"/>
                    <a:pt x="218948" y="669798"/>
                  </a:cubicBezTo>
                  <a:cubicBezTo>
                    <a:pt x="218948" y="669798"/>
                    <a:pt x="727329" y="1065149"/>
                    <a:pt x="814959" y="1065149"/>
                  </a:cubicBezTo>
                  <a:cubicBezTo>
                    <a:pt x="815848" y="1065149"/>
                    <a:pt x="816864" y="1065149"/>
                    <a:pt x="817626" y="1065022"/>
                  </a:cubicBezTo>
                  <a:cubicBezTo>
                    <a:pt x="896874" y="1056513"/>
                    <a:pt x="945642" y="703707"/>
                    <a:pt x="945642" y="703707"/>
                  </a:cubicBezTo>
                  <a:lnTo>
                    <a:pt x="993775" y="799846"/>
                  </a:lnTo>
                  <a:cubicBezTo>
                    <a:pt x="993775" y="799846"/>
                    <a:pt x="1403858" y="744347"/>
                    <a:pt x="1555496" y="654050"/>
                  </a:cubicBezTo>
                  <a:cubicBezTo>
                    <a:pt x="1707007" y="563626"/>
                    <a:pt x="1741678" y="516890"/>
                    <a:pt x="1741678" y="516890"/>
                  </a:cubicBezTo>
                  <a:lnTo>
                    <a:pt x="1573911" y="282321"/>
                  </a:lnTo>
                  <a:lnTo>
                    <a:pt x="1793367" y="345440"/>
                  </a:lnTo>
                  <a:lnTo>
                    <a:pt x="1815211" y="581152"/>
                  </a:lnTo>
                  <a:cubicBezTo>
                    <a:pt x="1815211" y="581152"/>
                    <a:pt x="1808861" y="553339"/>
                    <a:pt x="1784604" y="553339"/>
                  </a:cubicBezTo>
                  <a:cubicBezTo>
                    <a:pt x="1777492" y="553339"/>
                    <a:pt x="1768983" y="555625"/>
                    <a:pt x="1758569" y="561848"/>
                  </a:cubicBezTo>
                  <a:cubicBezTo>
                    <a:pt x="1715262" y="587121"/>
                    <a:pt x="1700784" y="649605"/>
                    <a:pt x="1728089" y="649605"/>
                  </a:cubicBezTo>
                  <a:cubicBezTo>
                    <a:pt x="1729613" y="649605"/>
                    <a:pt x="1731264" y="649351"/>
                    <a:pt x="1733169" y="648970"/>
                  </a:cubicBezTo>
                  <a:cubicBezTo>
                    <a:pt x="1767332" y="641223"/>
                    <a:pt x="1808988" y="624840"/>
                    <a:pt x="1808988" y="624840"/>
                  </a:cubicBezTo>
                  <a:cubicBezTo>
                    <a:pt x="1808988" y="624840"/>
                    <a:pt x="1889252" y="690880"/>
                    <a:pt x="1901571" y="701167"/>
                  </a:cubicBezTo>
                  <a:cubicBezTo>
                    <a:pt x="1901825" y="701421"/>
                    <a:pt x="1902079" y="701421"/>
                    <a:pt x="1902460" y="701421"/>
                  </a:cubicBezTo>
                  <a:cubicBezTo>
                    <a:pt x="1922780" y="701421"/>
                    <a:pt x="2173224" y="427101"/>
                    <a:pt x="2173224" y="427101"/>
                  </a:cubicBezTo>
                  <a:cubicBezTo>
                    <a:pt x="2173224" y="427101"/>
                    <a:pt x="2007870" y="217932"/>
                    <a:pt x="1816100" y="106045"/>
                  </a:cubicBezTo>
                  <a:cubicBezTo>
                    <a:pt x="1642364" y="4699"/>
                    <a:pt x="1512443" y="0"/>
                    <a:pt x="1489456" y="0"/>
                  </a:cubicBezTo>
                  <a:close/>
                </a:path>
              </a:pathLst>
            </a:custGeom>
            <a:solidFill>
              <a:srgbClr val="FFB58A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2019512" y="2139628"/>
            <a:ext cx="320325" cy="526066"/>
            <a:chOff x="0" y="0"/>
            <a:chExt cx="427101" cy="701421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427101" cy="701421"/>
            </a:xfrm>
            <a:custGeom>
              <a:avLst/>
              <a:gdLst/>
              <a:ahLst/>
              <a:cxnLst/>
              <a:rect l="l" t="t" r="r" b="b"/>
              <a:pathLst>
                <a:path w="427101" h="701421">
                  <a:moveTo>
                    <a:pt x="410337" y="0"/>
                  </a:moveTo>
                  <a:cubicBezTo>
                    <a:pt x="410337" y="3937"/>
                    <a:pt x="402082" y="390525"/>
                    <a:pt x="0" y="687959"/>
                  </a:cubicBezTo>
                  <a:lnTo>
                    <a:pt x="9779" y="701421"/>
                  </a:lnTo>
                  <a:cubicBezTo>
                    <a:pt x="418846" y="398653"/>
                    <a:pt x="426847" y="4191"/>
                    <a:pt x="427101" y="127"/>
                  </a:cubicBezTo>
                  <a:lnTo>
                    <a:pt x="410337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017807" y="753457"/>
            <a:ext cx="447484" cy="344710"/>
            <a:chOff x="0" y="0"/>
            <a:chExt cx="596646" cy="459613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596646" cy="459613"/>
            </a:xfrm>
            <a:custGeom>
              <a:avLst/>
              <a:gdLst/>
              <a:ahLst/>
              <a:cxnLst/>
              <a:rect l="l" t="t" r="r" b="b"/>
              <a:pathLst>
                <a:path w="596646" h="459613">
                  <a:moveTo>
                    <a:pt x="346075" y="0"/>
                  </a:moveTo>
                  <a:cubicBezTo>
                    <a:pt x="337693" y="0"/>
                    <a:pt x="329438" y="1016"/>
                    <a:pt x="321691" y="3175"/>
                  </a:cubicBezTo>
                  <a:cubicBezTo>
                    <a:pt x="211709" y="32893"/>
                    <a:pt x="235966" y="156337"/>
                    <a:pt x="235966" y="156337"/>
                  </a:cubicBezTo>
                  <a:cubicBezTo>
                    <a:pt x="210947" y="142240"/>
                    <a:pt x="184277" y="135636"/>
                    <a:pt x="158877" y="135636"/>
                  </a:cubicBezTo>
                  <a:cubicBezTo>
                    <a:pt x="72009" y="135636"/>
                    <a:pt x="0" y="212979"/>
                    <a:pt x="60325" y="334518"/>
                  </a:cubicBezTo>
                  <a:cubicBezTo>
                    <a:pt x="113919" y="442849"/>
                    <a:pt x="263271" y="459613"/>
                    <a:pt x="351155" y="459613"/>
                  </a:cubicBezTo>
                  <a:cubicBezTo>
                    <a:pt x="390779" y="459613"/>
                    <a:pt x="417703" y="456184"/>
                    <a:pt x="417703" y="456184"/>
                  </a:cubicBezTo>
                  <a:cubicBezTo>
                    <a:pt x="596646" y="174879"/>
                    <a:pt x="455041" y="0"/>
                    <a:pt x="346075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2059962" y="2710328"/>
            <a:ext cx="833914" cy="647890"/>
            <a:chOff x="0" y="0"/>
            <a:chExt cx="1111885" cy="863854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1111885" cy="863854"/>
            </a:xfrm>
            <a:custGeom>
              <a:avLst/>
              <a:gdLst/>
              <a:ahLst/>
              <a:cxnLst/>
              <a:rect l="l" t="t" r="r" b="b"/>
              <a:pathLst>
                <a:path w="1111885" h="863854">
                  <a:moveTo>
                    <a:pt x="270637" y="0"/>
                  </a:moveTo>
                  <a:cubicBezTo>
                    <a:pt x="150368" y="0"/>
                    <a:pt x="40894" y="39116"/>
                    <a:pt x="40894" y="39116"/>
                  </a:cubicBezTo>
                  <a:cubicBezTo>
                    <a:pt x="0" y="66040"/>
                    <a:pt x="14732" y="168910"/>
                    <a:pt x="64516" y="345948"/>
                  </a:cubicBezTo>
                  <a:cubicBezTo>
                    <a:pt x="114300" y="522986"/>
                    <a:pt x="450088" y="854837"/>
                    <a:pt x="552196" y="863727"/>
                  </a:cubicBezTo>
                  <a:cubicBezTo>
                    <a:pt x="553212" y="863854"/>
                    <a:pt x="554355" y="863854"/>
                    <a:pt x="555498" y="863854"/>
                  </a:cubicBezTo>
                  <a:cubicBezTo>
                    <a:pt x="661289" y="863854"/>
                    <a:pt x="985393" y="469011"/>
                    <a:pt x="985393" y="469011"/>
                  </a:cubicBezTo>
                  <a:cubicBezTo>
                    <a:pt x="985393" y="469011"/>
                    <a:pt x="1027303" y="531241"/>
                    <a:pt x="1060704" y="531241"/>
                  </a:cubicBezTo>
                  <a:cubicBezTo>
                    <a:pt x="1066800" y="531241"/>
                    <a:pt x="1072515" y="529209"/>
                    <a:pt x="1077722" y="524383"/>
                  </a:cubicBezTo>
                  <a:cubicBezTo>
                    <a:pt x="1111885" y="492887"/>
                    <a:pt x="1002792" y="314960"/>
                    <a:pt x="940816" y="314579"/>
                  </a:cubicBezTo>
                  <a:cubicBezTo>
                    <a:pt x="940689" y="314579"/>
                    <a:pt x="940689" y="314579"/>
                    <a:pt x="940562" y="314579"/>
                  </a:cubicBezTo>
                  <a:cubicBezTo>
                    <a:pt x="878586" y="314579"/>
                    <a:pt x="715645" y="487172"/>
                    <a:pt x="715645" y="487172"/>
                  </a:cubicBezTo>
                  <a:cubicBezTo>
                    <a:pt x="715645" y="487172"/>
                    <a:pt x="661924" y="305181"/>
                    <a:pt x="525526" y="109855"/>
                  </a:cubicBezTo>
                  <a:cubicBezTo>
                    <a:pt x="465582" y="24003"/>
                    <a:pt x="364744" y="0"/>
                    <a:pt x="270637" y="0"/>
                  </a:cubicBezTo>
                  <a:close/>
                </a:path>
              </a:pathLst>
            </a:custGeom>
            <a:solidFill>
              <a:srgbClr val="FFB58A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990957" y="2388933"/>
            <a:ext cx="691515" cy="630650"/>
            <a:chOff x="0" y="0"/>
            <a:chExt cx="922020" cy="840867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922020" cy="840867"/>
            </a:xfrm>
            <a:custGeom>
              <a:avLst/>
              <a:gdLst/>
              <a:ahLst/>
              <a:cxnLst/>
              <a:rect l="l" t="t" r="r" b="b"/>
              <a:pathLst>
                <a:path w="922020" h="840867">
                  <a:moveTo>
                    <a:pt x="710692" y="0"/>
                  </a:moveTo>
                  <a:cubicBezTo>
                    <a:pt x="518414" y="220345"/>
                    <a:pt x="0" y="317119"/>
                    <a:pt x="0" y="317119"/>
                  </a:cubicBezTo>
                  <a:cubicBezTo>
                    <a:pt x="36957" y="634619"/>
                    <a:pt x="184023" y="840867"/>
                    <a:pt x="184023" y="840867"/>
                  </a:cubicBezTo>
                  <a:cubicBezTo>
                    <a:pt x="138938" y="751459"/>
                    <a:pt x="187071" y="555498"/>
                    <a:pt x="361696" y="504444"/>
                  </a:cubicBezTo>
                  <a:cubicBezTo>
                    <a:pt x="378968" y="499364"/>
                    <a:pt x="396240" y="497078"/>
                    <a:pt x="413385" y="497078"/>
                  </a:cubicBezTo>
                  <a:cubicBezTo>
                    <a:pt x="568325" y="497078"/>
                    <a:pt x="707263" y="685038"/>
                    <a:pt x="707263" y="685038"/>
                  </a:cubicBezTo>
                  <a:cubicBezTo>
                    <a:pt x="754761" y="668655"/>
                    <a:pt x="869823" y="565277"/>
                    <a:pt x="872236" y="470281"/>
                  </a:cubicBezTo>
                  <a:cubicBezTo>
                    <a:pt x="874649" y="375285"/>
                    <a:pt x="922020" y="299466"/>
                    <a:pt x="922020" y="299466"/>
                  </a:cubicBezTo>
                  <a:cubicBezTo>
                    <a:pt x="863346" y="150876"/>
                    <a:pt x="710692" y="0"/>
                    <a:pt x="7106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2660712" y="1853883"/>
            <a:ext cx="275939" cy="177641"/>
            <a:chOff x="0" y="0"/>
            <a:chExt cx="367919" cy="236855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367919" cy="236855"/>
            </a:xfrm>
            <a:custGeom>
              <a:avLst/>
              <a:gdLst/>
              <a:ahLst/>
              <a:cxnLst/>
              <a:rect l="l" t="t" r="r" b="b"/>
              <a:pathLst>
                <a:path w="367919" h="236855">
                  <a:moveTo>
                    <a:pt x="158750" y="0"/>
                  </a:moveTo>
                  <a:cubicBezTo>
                    <a:pt x="148463" y="0"/>
                    <a:pt x="135128" y="3937"/>
                    <a:pt x="118237" y="13462"/>
                  </a:cubicBezTo>
                  <a:cubicBezTo>
                    <a:pt x="0" y="79248"/>
                    <a:pt x="118237" y="236855"/>
                    <a:pt x="118237" y="236855"/>
                  </a:cubicBezTo>
                  <a:cubicBezTo>
                    <a:pt x="282575" y="230251"/>
                    <a:pt x="367919" y="151511"/>
                    <a:pt x="335026" y="105537"/>
                  </a:cubicBezTo>
                  <a:cubicBezTo>
                    <a:pt x="328041" y="95758"/>
                    <a:pt x="316992" y="91821"/>
                    <a:pt x="303657" y="91821"/>
                  </a:cubicBezTo>
                  <a:cubicBezTo>
                    <a:pt x="254762" y="91821"/>
                    <a:pt x="177292" y="144780"/>
                    <a:pt x="177292" y="144780"/>
                  </a:cubicBezTo>
                  <a:cubicBezTo>
                    <a:pt x="177292" y="144780"/>
                    <a:pt x="220853" y="0"/>
                    <a:pt x="158750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707712" y="2649733"/>
            <a:ext cx="146304" cy="131445"/>
            <a:chOff x="0" y="0"/>
            <a:chExt cx="195072" cy="17526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95072" cy="175260"/>
            </a:xfrm>
            <a:custGeom>
              <a:avLst/>
              <a:gdLst/>
              <a:ahLst/>
              <a:cxnLst/>
              <a:rect l="l" t="t" r="r" b="b"/>
              <a:pathLst>
                <a:path w="195072" h="175260">
                  <a:moveTo>
                    <a:pt x="102235" y="0"/>
                  </a:moveTo>
                  <a:cubicBezTo>
                    <a:pt x="94742" y="0"/>
                    <a:pt x="86995" y="1397"/>
                    <a:pt x="78740" y="4445"/>
                  </a:cubicBezTo>
                  <a:cubicBezTo>
                    <a:pt x="0" y="33147"/>
                    <a:pt x="93091" y="97282"/>
                    <a:pt x="93091" y="97282"/>
                  </a:cubicBezTo>
                  <a:cubicBezTo>
                    <a:pt x="93091" y="97282"/>
                    <a:pt x="19304" y="104521"/>
                    <a:pt x="21463" y="144780"/>
                  </a:cubicBezTo>
                  <a:cubicBezTo>
                    <a:pt x="22479" y="162560"/>
                    <a:pt x="34544" y="175260"/>
                    <a:pt x="57277" y="175260"/>
                  </a:cubicBezTo>
                  <a:cubicBezTo>
                    <a:pt x="86233" y="175260"/>
                    <a:pt x="132461" y="154559"/>
                    <a:pt x="195072" y="97282"/>
                  </a:cubicBezTo>
                  <a:cubicBezTo>
                    <a:pt x="195072" y="97282"/>
                    <a:pt x="164719" y="0"/>
                    <a:pt x="102108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457607" y="1811628"/>
            <a:ext cx="160306" cy="115443"/>
            <a:chOff x="0" y="0"/>
            <a:chExt cx="213741" cy="153924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213741" cy="153924"/>
            </a:xfrm>
            <a:custGeom>
              <a:avLst/>
              <a:gdLst/>
              <a:ahLst/>
              <a:cxnLst/>
              <a:rect l="l" t="t" r="r" b="b"/>
              <a:pathLst>
                <a:path w="213741" h="153924">
                  <a:moveTo>
                    <a:pt x="64643" y="0"/>
                  </a:moveTo>
                  <a:cubicBezTo>
                    <a:pt x="61087" y="0"/>
                    <a:pt x="57785" y="508"/>
                    <a:pt x="54610" y="1778"/>
                  </a:cubicBezTo>
                  <a:cubicBezTo>
                    <a:pt x="0" y="23114"/>
                    <a:pt x="0" y="106299"/>
                    <a:pt x="0" y="106299"/>
                  </a:cubicBezTo>
                  <a:cubicBezTo>
                    <a:pt x="0" y="106299"/>
                    <a:pt x="14986" y="46228"/>
                    <a:pt x="63373" y="46228"/>
                  </a:cubicBezTo>
                  <a:cubicBezTo>
                    <a:pt x="69342" y="46228"/>
                    <a:pt x="75946" y="47117"/>
                    <a:pt x="83058" y="49276"/>
                  </a:cubicBezTo>
                  <a:cubicBezTo>
                    <a:pt x="147320" y="68453"/>
                    <a:pt x="213741" y="153924"/>
                    <a:pt x="213741" y="153924"/>
                  </a:cubicBezTo>
                  <a:cubicBezTo>
                    <a:pt x="213741" y="153924"/>
                    <a:pt x="121031" y="0"/>
                    <a:pt x="6464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2540657" y="2501578"/>
            <a:ext cx="188976" cy="135731"/>
            <a:chOff x="0" y="0"/>
            <a:chExt cx="251968" cy="180975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251968" cy="180975"/>
            </a:xfrm>
            <a:custGeom>
              <a:avLst/>
              <a:gdLst/>
              <a:ahLst/>
              <a:cxnLst/>
              <a:rect l="l" t="t" r="r" b="b"/>
              <a:pathLst>
                <a:path w="251968" h="180975">
                  <a:moveTo>
                    <a:pt x="97536" y="0"/>
                  </a:moveTo>
                  <a:cubicBezTo>
                    <a:pt x="65278" y="0"/>
                    <a:pt x="31623" y="26543"/>
                    <a:pt x="13081" y="47371"/>
                  </a:cubicBezTo>
                  <a:cubicBezTo>
                    <a:pt x="0" y="62230"/>
                    <a:pt x="13462" y="65786"/>
                    <a:pt x="33147" y="65786"/>
                  </a:cubicBezTo>
                  <a:cubicBezTo>
                    <a:pt x="50800" y="65786"/>
                    <a:pt x="73279" y="62992"/>
                    <a:pt x="86487" y="62992"/>
                  </a:cubicBezTo>
                  <a:cubicBezTo>
                    <a:pt x="114681" y="62992"/>
                    <a:pt x="177038" y="165989"/>
                    <a:pt x="203581" y="178435"/>
                  </a:cubicBezTo>
                  <a:cubicBezTo>
                    <a:pt x="207264" y="180213"/>
                    <a:pt x="210947" y="180975"/>
                    <a:pt x="214503" y="180975"/>
                  </a:cubicBezTo>
                  <a:cubicBezTo>
                    <a:pt x="235839" y="180975"/>
                    <a:pt x="251968" y="153543"/>
                    <a:pt x="251968" y="153543"/>
                  </a:cubicBezTo>
                  <a:cubicBezTo>
                    <a:pt x="251968" y="153543"/>
                    <a:pt x="169291" y="42799"/>
                    <a:pt x="130302" y="11430"/>
                  </a:cubicBezTo>
                  <a:cubicBezTo>
                    <a:pt x="120015" y="3302"/>
                    <a:pt x="108839" y="0"/>
                    <a:pt x="97536" y="0"/>
                  </a:cubicBezTo>
                  <a:close/>
                </a:path>
              </a:pathLst>
            </a:custGeom>
            <a:solidFill>
              <a:srgbClr val="FFB58A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2358012" y="2274928"/>
            <a:ext cx="40100" cy="40100"/>
            <a:chOff x="0" y="0"/>
            <a:chExt cx="53467" cy="53467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53467" cy="53467"/>
            </a:xfrm>
            <a:custGeom>
              <a:avLst/>
              <a:gdLst/>
              <a:ahLst/>
              <a:cxnLst/>
              <a:rect l="l" t="t" r="r" b="b"/>
              <a:pathLst>
                <a:path w="53467" h="53467">
                  <a:moveTo>
                    <a:pt x="26797" y="0"/>
                  </a:moveTo>
                  <a:cubicBezTo>
                    <a:pt x="12065" y="0"/>
                    <a:pt x="0" y="11938"/>
                    <a:pt x="0" y="26670"/>
                  </a:cubicBezTo>
                  <a:cubicBezTo>
                    <a:pt x="0" y="41402"/>
                    <a:pt x="12065" y="53467"/>
                    <a:pt x="26797" y="53467"/>
                  </a:cubicBezTo>
                  <a:cubicBezTo>
                    <a:pt x="41529" y="53467"/>
                    <a:pt x="53467" y="41402"/>
                    <a:pt x="53467" y="26670"/>
                  </a:cubicBezTo>
                  <a:cubicBezTo>
                    <a:pt x="53467" y="11938"/>
                    <a:pt x="41529" y="0"/>
                    <a:pt x="26797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980862" y="2376383"/>
            <a:ext cx="40005" cy="40196"/>
            <a:chOff x="0" y="0"/>
            <a:chExt cx="53340" cy="53594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53340" cy="53594"/>
            </a:xfrm>
            <a:custGeom>
              <a:avLst/>
              <a:gdLst/>
              <a:ahLst/>
              <a:cxnLst/>
              <a:rect l="l" t="t" r="r" b="b"/>
              <a:pathLst>
                <a:path w="53340" h="53594">
                  <a:moveTo>
                    <a:pt x="26543" y="0"/>
                  </a:moveTo>
                  <a:cubicBezTo>
                    <a:pt x="11811" y="0"/>
                    <a:pt x="0" y="12065"/>
                    <a:pt x="0" y="26670"/>
                  </a:cubicBezTo>
                  <a:cubicBezTo>
                    <a:pt x="0" y="41275"/>
                    <a:pt x="11811" y="53594"/>
                    <a:pt x="26543" y="53594"/>
                  </a:cubicBezTo>
                  <a:cubicBezTo>
                    <a:pt x="41529" y="53594"/>
                    <a:pt x="53340" y="41529"/>
                    <a:pt x="53340" y="26797"/>
                  </a:cubicBezTo>
                  <a:cubicBezTo>
                    <a:pt x="53340" y="12065"/>
                    <a:pt x="41529" y="0"/>
                    <a:pt x="26543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62" name="Group 162"/>
          <p:cNvGrpSpPr/>
          <p:nvPr/>
        </p:nvGrpSpPr>
        <p:grpSpPr>
          <a:xfrm rot="-1705914">
            <a:off x="741584" y="1996686"/>
            <a:ext cx="362807" cy="276987"/>
            <a:chOff x="0" y="0"/>
            <a:chExt cx="483743" cy="369316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483743" cy="369316"/>
            </a:xfrm>
            <a:custGeom>
              <a:avLst/>
              <a:gdLst/>
              <a:ahLst/>
              <a:cxnLst/>
              <a:rect l="l" t="t" r="r" b="b"/>
              <a:pathLst>
                <a:path w="483743" h="369316">
                  <a:moveTo>
                    <a:pt x="22098" y="0"/>
                  </a:moveTo>
                  <a:cubicBezTo>
                    <a:pt x="11430" y="0"/>
                    <a:pt x="3048" y="8509"/>
                    <a:pt x="2794" y="18923"/>
                  </a:cubicBezTo>
                  <a:lnTo>
                    <a:pt x="0" y="346202"/>
                  </a:lnTo>
                  <a:cubicBezTo>
                    <a:pt x="0" y="356743"/>
                    <a:pt x="8509" y="365379"/>
                    <a:pt x="19050" y="365633"/>
                  </a:cubicBezTo>
                  <a:lnTo>
                    <a:pt x="461772" y="369316"/>
                  </a:lnTo>
                  <a:cubicBezTo>
                    <a:pt x="472313" y="369316"/>
                    <a:pt x="480822" y="360807"/>
                    <a:pt x="480949" y="350393"/>
                  </a:cubicBezTo>
                  <a:lnTo>
                    <a:pt x="483743" y="23114"/>
                  </a:lnTo>
                  <a:cubicBezTo>
                    <a:pt x="483743" y="12446"/>
                    <a:pt x="475234" y="3810"/>
                    <a:pt x="464820" y="3683"/>
                  </a:cubicBezTo>
                  <a:lnTo>
                    <a:pt x="22098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4" name="Group 164"/>
          <p:cNvGrpSpPr/>
          <p:nvPr/>
        </p:nvGrpSpPr>
        <p:grpSpPr>
          <a:xfrm rot="-1705914">
            <a:off x="933360" y="2245934"/>
            <a:ext cx="147066" cy="74485"/>
            <a:chOff x="0" y="0"/>
            <a:chExt cx="196088" cy="99314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196088" cy="99314"/>
            </a:xfrm>
            <a:custGeom>
              <a:avLst/>
              <a:gdLst/>
              <a:ahLst/>
              <a:cxnLst/>
              <a:rect l="l" t="t" r="r" b="b"/>
              <a:pathLst>
                <a:path w="196088" h="99314">
                  <a:moveTo>
                    <a:pt x="196088" y="0"/>
                  </a:moveTo>
                  <a:lnTo>
                    <a:pt x="0" y="2794"/>
                  </a:lnTo>
                  <a:lnTo>
                    <a:pt x="94996" y="99314"/>
                  </a:lnTo>
                  <a:lnTo>
                    <a:pt x="196088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66" name="Group 166"/>
          <p:cNvGrpSpPr/>
          <p:nvPr/>
        </p:nvGrpSpPr>
        <p:grpSpPr>
          <a:xfrm rot="-1705914">
            <a:off x="840994" y="2068380"/>
            <a:ext cx="168402" cy="140399"/>
            <a:chOff x="0" y="0"/>
            <a:chExt cx="224536" cy="187198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224536" cy="187198"/>
            </a:xfrm>
            <a:custGeom>
              <a:avLst/>
              <a:gdLst/>
              <a:ahLst/>
              <a:cxnLst/>
              <a:rect l="l" t="t" r="r" b="b"/>
              <a:pathLst>
                <a:path w="224536" h="187198">
                  <a:moveTo>
                    <a:pt x="165989" y="0"/>
                  </a:moveTo>
                  <a:cubicBezTo>
                    <a:pt x="165862" y="0"/>
                    <a:pt x="165608" y="0"/>
                    <a:pt x="165354" y="0"/>
                  </a:cubicBezTo>
                  <a:cubicBezTo>
                    <a:pt x="140589" y="254"/>
                    <a:pt x="119761" y="16510"/>
                    <a:pt x="111760" y="38608"/>
                  </a:cubicBezTo>
                  <a:cubicBezTo>
                    <a:pt x="103505" y="16891"/>
                    <a:pt x="82677" y="1397"/>
                    <a:pt x="58293" y="1397"/>
                  </a:cubicBezTo>
                  <a:cubicBezTo>
                    <a:pt x="57912" y="1397"/>
                    <a:pt x="57531" y="1397"/>
                    <a:pt x="57277" y="1397"/>
                  </a:cubicBezTo>
                  <a:cubicBezTo>
                    <a:pt x="34163" y="1778"/>
                    <a:pt x="12827" y="16383"/>
                    <a:pt x="4318" y="37719"/>
                  </a:cubicBezTo>
                  <a:cubicBezTo>
                    <a:pt x="1143" y="45212"/>
                    <a:pt x="0" y="52705"/>
                    <a:pt x="254" y="60071"/>
                  </a:cubicBezTo>
                  <a:cubicBezTo>
                    <a:pt x="1524" y="88265"/>
                    <a:pt x="23241" y="109347"/>
                    <a:pt x="42926" y="127000"/>
                  </a:cubicBezTo>
                  <a:cubicBezTo>
                    <a:pt x="48641" y="132334"/>
                    <a:pt x="109474" y="187198"/>
                    <a:pt x="112903" y="187198"/>
                  </a:cubicBezTo>
                  <a:cubicBezTo>
                    <a:pt x="112903" y="187198"/>
                    <a:pt x="113030" y="187198"/>
                    <a:pt x="113030" y="187198"/>
                  </a:cubicBezTo>
                  <a:cubicBezTo>
                    <a:pt x="137795" y="166243"/>
                    <a:pt x="161798" y="143891"/>
                    <a:pt x="185547" y="121793"/>
                  </a:cubicBezTo>
                  <a:cubicBezTo>
                    <a:pt x="205105" y="103632"/>
                    <a:pt x="224536" y="80645"/>
                    <a:pt x="222250" y="52070"/>
                  </a:cubicBezTo>
                  <a:cubicBezTo>
                    <a:pt x="219964" y="22225"/>
                    <a:pt x="196088" y="0"/>
                    <a:pt x="1659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8" name="Group 168"/>
          <p:cNvGrpSpPr/>
          <p:nvPr/>
        </p:nvGrpSpPr>
        <p:grpSpPr>
          <a:xfrm>
            <a:off x="2302512" y="1600207"/>
            <a:ext cx="40195" cy="104966"/>
            <a:chOff x="0" y="0"/>
            <a:chExt cx="53594" cy="139954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53594" cy="139954"/>
            </a:xfrm>
            <a:custGeom>
              <a:avLst/>
              <a:gdLst/>
              <a:ahLst/>
              <a:cxnLst/>
              <a:rect l="l" t="t" r="r" b="b"/>
              <a:pathLst>
                <a:path w="53594" h="139954">
                  <a:moveTo>
                    <a:pt x="0" y="69977"/>
                  </a:moveTo>
                  <a:cubicBezTo>
                    <a:pt x="0" y="31369"/>
                    <a:pt x="11938" y="0"/>
                    <a:pt x="26797" y="0"/>
                  </a:cubicBezTo>
                  <a:cubicBezTo>
                    <a:pt x="41656" y="0"/>
                    <a:pt x="53594" y="31369"/>
                    <a:pt x="53594" y="69977"/>
                  </a:cubicBezTo>
                  <a:cubicBezTo>
                    <a:pt x="53594" y="108585"/>
                    <a:pt x="41656" y="139954"/>
                    <a:pt x="26797" y="139954"/>
                  </a:cubicBezTo>
                  <a:cubicBezTo>
                    <a:pt x="11938" y="139954"/>
                    <a:pt x="0" y="108712"/>
                    <a:pt x="0" y="69977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0" name="Group 170"/>
          <p:cNvGrpSpPr/>
          <p:nvPr/>
        </p:nvGrpSpPr>
        <p:grpSpPr>
          <a:xfrm>
            <a:off x="2091562" y="1672407"/>
            <a:ext cx="40195" cy="104966"/>
            <a:chOff x="0" y="0"/>
            <a:chExt cx="53594" cy="139954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53594" cy="139954"/>
            </a:xfrm>
            <a:custGeom>
              <a:avLst/>
              <a:gdLst/>
              <a:ahLst/>
              <a:cxnLst/>
              <a:rect l="l" t="t" r="r" b="b"/>
              <a:pathLst>
                <a:path w="53594" h="139954">
                  <a:moveTo>
                    <a:pt x="0" y="69977"/>
                  </a:moveTo>
                  <a:cubicBezTo>
                    <a:pt x="0" y="31369"/>
                    <a:pt x="11938" y="0"/>
                    <a:pt x="26797" y="0"/>
                  </a:cubicBezTo>
                  <a:cubicBezTo>
                    <a:pt x="41656" y="0"/>
                    <a:pt x="53594" y="31369"/>
                    <a:pt x="53594" y="69977"/>
                  </a:cubicBezTo>
                  <a:cubicBezTo>
                    <a:pt x="53594" y="108585"/>
                    <a:pt x="41656" y="139954"/>
                    <a:pt x="26797" y="139954"/>
                  </a:cubicBezTo>
                  <a:cubicBezTo>
                    <a:pt x="11938" y="139954"/>
                    <a:pt x="0" y="108712"/>
                    <a:pt x="0" y="69977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pic>
        <p:nvPicPr>
          <p:cNvPr id="172" name="Picture 172"/>
          <p:cNvPicPr>
            <a:picLocks noChangeAspect="1"/>
          </p:cNvPicPr>
          <p:nvPr/>
        </p:nvPicPr>
        <p:blipFill>
          <a:blip r:embed="rId3"/>
          <a:srcRect b="53"/>
          <a:stretch>
            <a:fillRect/>
          </a:stretch>
        </p:blipFill>
        <p:spPr>
          <a:xfrm>
            <a:off x="3364817" y="3920676"/>
            <a:ext cx="3454353" cy="2940518"/>
          </a:xfrm>
          <a:prstGeom prst="rect">
            <a:avLst/>
          </a:prstGeom>
        </p:spPr>
      </p:pic>
      <p:sp>
        <p:nvSpPr>
          <p:cNvPr id="173" name="TextBox 173"/>
          <p:cNvSpPr txBox="1"/>
          <p:nvPr/>
        </p:nvSpPr>
        <p:spPr>
          <a:xfrm>
            <a:off x="6677597" y="3055293"/>
            <a:ext cx="7054479" cy="371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7"/>
              </a:lnSpc>
            </a:pPr>
            <a:r>
              <a:rPr lang="en-US" sz="21683">
                <a:solidFill>
                  <a:srgbClr val="000000"/>
                </a:solidFill>
                <a:latin typeface="Aleppo"/>
              </a:rPr>
              <a:t>BEAT</a:t>
            </a:r>
          </a:p>
        </p:txBody>
      </p:sp>
      <p:grpSp>
        <p:nvGrpSpPr>
          <p:cNvPr id="174" name="Group 174"/>
          <p:cNvGrpSpPr/>
          <p:nvPr/>
        </p:nvGrpSpPr>
        <p:grpSpPr>
          <a:xfrm rot="-122909">
            <a:off x="3041849" y="8030151"/>
            <a:ext cx="310325" cy="185261"/>
            <a:chOff x="0" y="0"/>
            <a:chExt cx="413766" cy="247015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413766" cy="247015"/>
            </a:xfrm>
            <a:custGeom>
              <a:avLst/>
              <a:gdLst/>
              <a:ahLst/>
              <a:cxnLst/>
              <a:rect l="l" t="t" r="r" b="b"/>
              <a:pathLst>
                <a:path w="413766" h="247015">
                  <a:moveTo>
                    <a:pt x="77216" y="0"/>
                  </a:moveTo>
                  <a:cubicBezTo>
                    <a:pt x="105791" y="0"/>
                    <a:pt x="132461" y="14478"/>
                    <a:pt x="132461" y="14478"/>
                  </a:cubicBezTo>
                  <a:lnTo>
                    <a:pt x="339090" y="100965"/>
                  </a:lnTo>
                  <a:cubicBezTo>
                    <a:pt x="413766" y="132334"/>
                    <a:pt x="379095" y="239649"/>
                    <a:pt x="379095" y="239649"/>
                  </a:cubicBezTo>
                  <a:cubicBezTo>
                    <a:pt x="379095" y="239649"/>
                    <a:pt x="377825" y="242570"/>
                    <a:pt x="375412" y="247015"/>
                  </a:cubicBezTo>
                  <a:lnTo>
                    <a:pt x="0" y="76454"/>
                  </a:lnTo>
                  <a:cubicBezTo>
                    <a:pt x="10160" y="56896"/>
                    <a:pt x="17907" y="42164"/>
                    <a:pt x="21463" y="34544"/>
                  </a:cubicBezTo>
                  <a:cubicBezTo>
                    <a:pt x="34671" y="7620"/>
                    <a:pt x="56388" y="0"/>
                    <a:pt x="77216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76" name="Group 176"/>
          <p:cNvGrpSpPr/>
          <p:nvPr/>
        </p:nvGrpSpPr>
        <p:grpSpPr>
          <a:xfrm rot="-122909">
            <a:off x="2852979" y="8091424"/>
            <a:ext cx="478536" cy="519875"/>
            <a:chOff x="0" y="0"/>
            <a:chExt cx="638048" cy="693166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638048" cy="693166"/>
            </a:xfrm>
            <a:custGeom>
              <a:avLst/>
              <a:gdLst/>
              <a:ahLst/>
              <a:cxnLst/>
              <a:rect l="l" t="t" r="r" b="b"/>
              <a:pathLst>
                <a:path w="638048" h="693166">
                  <a:moveTo>
                    <a:pt x="262636" y="0"/>
                  </a:moveTo>
                  <a:lnTo>
                    <a:pt x="638048" y="170434"/>
                  </a:lnTo>
                  <a:cubicBezTo>
                    <a:pt x="612013" y="220980"/>
                    <a:pt x="457454" y="519811"/>
                    <a:pt x="357124" y="693166"/>
                  </a:cubicBezTo>
                  <a:lnTo>
                    <a:pt x="0" y="491363"/>
                  </a:lnTo>
                  <a:cubicBezTo>
                    <a:pt x="70104" y="360807"/>
                    <a:pt x="207137" y="106045"/>
                    <a:pt x="2626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8" name="Group 178"/>
          <p:cNvGrpSpPr/>
          <p:nvPr/>
        </p:nvGrpSpPr>
        <p:grpSpPr>
          <a:xfrm rot="-122909">
            <a:off x="2808430" y="8464492"/>
            <a:ext cx="320707" cy="244221"/>
            <a:chOff x="0" y="0"/>
            <a:chExt cx="427609" cy="325628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427609" cy="325628"/>
            </a:xfrm>
            <a:custGeom>
              <a:avLst/>
              <a:gdLst/>
              <a:ahLst/>
              <a:cxnLst/>
              <a:rect l="l" t="t" r="r" b="b"/>
              <a:pathLst>
                <a:path w="427609" h="325628">
                  <a:moveTo>
                    <a:pt x="70485" y="0"/>
                  </a:moveTo>
                  <a:lnTo>
                    <a:pt x="427609" y="201803"/>
                  </a:lnTo>
                  <a:cubicBezTo>
                    <a:pt x="385699" y="274701"/>
                    <a:pt x="353060" y="325628"/>
                    <a:pt x="344043" y="325628"/>
                  </a:cubicBezTo>
                  <a:cubicBezTo>
                    <a:pt x="311531" y="325628"/>
                    <a:pt x="55372" y="211582"/>
                    <a:pt x="27686" y="174371"/>
                  </a:cubicBezTo>
                  <a:cubicBezTo>
                    <a:pt x="0" y="137160"/>
                    <a:pt x="27686" y="78867"/>
                    <a:pt x="27686" y="78867"/>
                  </a:cubicBezTo>
                  <a:cubicBezTo>
                    <a:pt x="27686" y="78867"/>
                    <a:pt x="44831" y="47752"/>
                    <a:pt x="7048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80" name="Group 180"/>
          <p:cNvGrpSpPr/>
          <p:nvPr/>
        </p:nvGrpSpPr>
        <p:grpSpPr>
          <a:xfrm rot="-122909">
            <a:off x="926" y="6902230"/>
            <a:ext cx="3145536" cy="3433667"/>
            <a:chOff x="0" y="0"/>
            <a:chExt cx="4194048" cy="4578223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4194048" cy="4578223"/>
            </a:xfrm>
            <a:custGeom>
              <a:avLst/>
              <a:gdLst/>
              <a:ahLst/>
              <a:cxnLst/>
              <a:rect l="l" t="t" r="r" b="b"/>
              <a:pathLst>
                <a:path w="4194048" h="4578223">
                  <a:moveTo>
                    <a:pt x="1915922" y="0"/>
                  </a:moveTo>
                  <a:cubicBezTo>
                    <a:pt x="1952625" y="0"/>
                    <a:pt x="1992122" y="7239"/>
                    <a:pt x="2034159" y="24003"/>
                  </a:cubicBezTo>
                  <a:cubicBezTo>
                    <a:pt x="2326386" y="141097"/>
                    <a:pt x="2352929" y="787273"/>
                    <a:pt x="2408809" y="901827"/>
                  </a:cubicBezTo>
                  <a:cubicBezTo>
                    <a:pt x="2464689" y="1016127"/>
                    <a:pt x="2613914" y="1234186"/>
                    <a:pt x="2613914" y="1234186"/>
                  </a:cubicBezTo>
                  <a:lnTo>
                    <a:pt x="2369439" y="1218184"/>
                  </a:lnTo>
                  <a:cubicBezTo>
                    <a:pt x="2369439" y="1218184"/>
                    <a:pt x="2510028" y="1646301"/>
                    <a:pt x="2334641" y="1712849"/>
                  </a:cubicBezTo>
                  <a:cubicBezTo>
                    <a:pt x="2287016" y="1730883"/>
                    <a:pt x="2240407" y="1737868"/>
                    <a:pt x="2196338" y="1737868"/>
                  </a:cubicBezTo>
                  <a:cubicBezTo>
                    <a:pt x="2078228" y="1737868"/>
                    <a:pt x="1979422" y="1686814"/>
                    <a:pt x="1932940" y="1659763"/>
                  </a:cubicBezTo>
                  <a:cubicBezTo>
                    <a:pt x="1869059" y="1622171"/>
                    <a:pt x="1807845" y="1593342"/>
                    <a:pt x="1807845" y="1593342"/>
                  </a:cubicBezTo>
                  <a:lnTo>
                    <a:pt x="1791081" y="2799334"/>
                  </a:lnTo>
                  <a:cubicBezTo>
                    <a:pt x="1791081" y="2799334"/>
                    <a:pt x="2338959" y="4251579"/>
                    <a:pt x="2343912" y="4276090"/>
                  </a:cubicBezTo>
                  <a:cubicBezTo>
                    <a:pt x="2344039" y="4276725"/>
                    <a:pt x="2344547" y="4276979"/>
                    <a:pt x="2345055" y="4276979"/>
                  </a:cubicBezTo>
                  <a:cubicBezTo>
                    <a:pt x="2373122" y="4276979"/>
                    <a:pt x="2861818" y="3803523"/>
                    <a:pt x="2933827" y="3767328"/>
                  </a:cubicBezTo>
                  <a:cubicBezTo>
                    <a:pt x="3007233" y="3730625"/>
                    <a:pt x="3891534" y="2514346"/>
                    <a:pt x="3891534" y="2514346"/>
                  </a:cubicBezTo>
                  <a:lnTo>
                    <a:pt x="4194048" y="2595499"/>
                  </a:lnTo>
                  <a:lnTo>
                    <a:pt x="3636645" y="4578223"/>
                  </a:lnTo>
                  <a:lnTo>
                    <a:pt x="0" y="4408678"/>
                  </a:lnTo>
                  <a:lnTo>
                    <a:pt x="351536" y="3478657"/>
                  </a:lnTo>
                  <a:lnTo>
                    <a:pt x="1573784" y="256032"/>
                  </a:lnTo>
                  <a:cubicBezTo>
                    <a:pt x="1573784" y="256032"/>
                    <a:pt x="1696720" y="0"/>
                    <a:pt x="1915922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182" name="Group 182"/>
          <p:cNvGrpSpPr/>
          <p:nvPr/>
        </p:nvGrpSpPr>
        <p:grpSpPr>
          <a:xfrm rot="-122909">
            <a:off x="22620" y="8114011"/>
            <a:ext cx="3145631" cy="2221516"/>
            <a:chOff x="0" y="0"/>
            <a:chExt cx="4194175" cy="2962021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4194175" cy="2962021"/>
            </a:xfrm>
            <a:custGeom>
              <a:avLst/>
              <a:gdLst/>
              <a:ahLst/>
              <a:cxnLst/>
              <a:rect l="l" t="t" r="r" b="b"/>
              <a:pathLst>
                <a:path w="4194175" h="2962021">
                  <a:moveTo>
                    <a:pt x="1018413" y="0"/>
                  </a:moveTo>
                  <a:lnTo>
                    <a:pt x="1802892" y="333502"/>
                  </a:lnTo>
                  <a:cubicBezTo>
                    <a:pt x="1802892" y="333502"/>
                    <a:pt x="1808988" y="1095502"/>
                    <a:pt x="1922399" y="1530985"/>
                  </a:cubicBezTo>
                  <a:cubicBezTo>
                    <a:pt x="2035810" y="1966468"/>
                    <a:pt x="2343912" y="2659888"/>
                    <a:pt x="2343912" y="2659888"/>
                  </a:cubicBezTo>
                  <a:lnTo>
                    <a:pt x="3891661" y="898144"/>
                  </a:lnTo>
                  <a:lnTo>
                    <a:pt x="4194175" y="1008761"/>
                  </a:lnTo>
                  <a:lnTo>
                    <a:pt x="3636772" y="2962021"/>
                  </a:lnTo>
                  <a:lnTo>
                    <a:pt x="0" y="2792349"/>
                  </a:lnTo>
                  <a:lnTo>
                    <a:pt x="1018413" y="0"/>
                  </a:lnTo>
                  <a:close/>
                </a:path>
              </a:pathLst>
            </a:custGeom>
            <a:solidFill>
              <a:srgbClr val="2A2670"/>
            </a:solidFill>
          </p:spPr>
        </p:sp>
      </p:grpSp>
      <p:grpSp>
        <p:nvGrpSpPr>
          <p:cNvPr id="184" name="Group 184"/>
          <p:cNvGrpSpPr/>
          <p:nvPr/>
        </p:nvGrpSpPr>
        <p:grpSpPr>
          <a:xfrm rot="-122909">
            <a:off x="1743499" y="7478818"/>
            <a:ext cx="183356" cy="345091"/>
            <a:chOff x="0" y="0"/>
            <a:chExt cx="244475" cy="460121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244475" cy="460121"/>
            </a:xfrm>
            <a:custGeom>
              <a:avLst/>
              <a:gdLst/>
              <a:ahLst/>
              <a:cxnLst/>
              <a:rect l="l" t="t" r="r" b="b"/>
              <a:pathLst>
                <a:path w="244475" h="460121">
                  <a:moveTo>
                    <a:pt x="8001" y="0"/>
                  </a:moveTo>
                  <a:cubicBezTo>
                    <a:pt x="40640" y="79502"/>
                    <a:pt x="244475" y="452120"/>
                    <a:pt x="244475" y="452120"/>
                  </a:cubicBezTo>
                  <a:lnTo>
                    <a:pt x="182118" y="459105"/>
                  </a:lnTo>
                  <a:cubicBezTo>
                    <a:pt x="175641" y="459867"/>
                    <a:pt x="168529" y="460121"/>
                    <a:pt x="161036" y="460121"/>
                  </a:cubicBezTo>
                  <a:cubicBezTo>
                    <a:pt x="96393" y="460121"/>
                    <a:pt x="0" y="436118"/>
                    <a:pt x="0" y="436118"/>
                  </a:cubicBezTo>
                  <a:lnTo>
                    <a:pt x="8001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86" name="Group 186"/>
          <p:cNvGrpSpPr/>
          <p:nvPr/>
        </p:nvGrpSpPr>
        <p:grpSpPr>
          <a:xfrm rot="-122909">
            <a:off x="1523098" y="7639378"/>
            <a:ext cx="176498" cy="60008"/>
            <a:chOff x="0" y="0"/>
            <a:chExt cx="235331" cy="80010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235331" cy="80010"/>
            </a:xfrm>
            <a:custGeom>
              <a:avLst/>
              <a:gdLst/>
              <a:ahLst/>
              <a:cxnLst/>
              <a:rect l="l" t="t" r="r" b="b"/>
              <a:pathLst>
                <a:path w="235331" h="80010">
                  <a:moveTo>
                    <a:pt x="66421" y="0"/>
                  </a:moveTo>
                  <a:cubicBezTo>
                    <a:pt x="107315" y="0"/>
                    <a:pt x="165862" y="4318"/>
                    <a:pt x="196215" y="26543"/>
                  </a:cubicBezTo>
                  <a:cubicBezTo>
                    <a:pt x="235331" y="55626"/>
                    <a:pt x="209550" y="80010"/>
                    <a:pt x="154940" y="80010"/>
                  </a:cubicBezTo>
                  <a:cubicBezTo>
                    <a:pt x="141351" y="80010"/>
                    <a:pt x="125857" y="78486"/>
                    <a:pt x="109347" y="75057"/>
                  </a:cubicBezTo>
                  <a:cubicBezTo>
                    <a:pt x="25781" y="58801"/>
                    <a:pt x="0" y="22098"/>
                    <a:pt x="22098" y="1651"/>
                  </a:cubicBezTo>
                  <a:cubicBezTo>
                    <a:pt x="22098" y="1651"/>
                    <a:pt x="40767" y="0"/>
                    <a:pt x="66421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88" name="Group 188"/>
          <p:cNvGrpSpPr/>
          <p:nvPr/>
        </p:nvGrpSpPr>
        <p:grpSpPr>
          <a:xfrm rot="-122909">
            <a:off x="1059993" y="7541249"/>
            <a:ext cx="226886" cy="227267"/>
            <a:chOff x="0" y="0"/>
            <a:chExt cx="302514" cy="303022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302514" cy="303022"/>
            </a:xfrm>
            <a:custGeom>
              <a:avLst/>
              <a:gdLst/>
              <a:ahLst/>
              <a:cxnLst/>
              <a:rect l="l" t="t" r="r" b="b"/>
              <a:pathLst>
                <a:path w="302514" h="303022">
                  <a:moveTo>
                    <a:pt x="151257" y="0"/>
                  </a:moveTo>
                  <a:cubicBezTo>
                    <a:pt x="234823" y="0"/>
                    <a:pt x="302514" y="67818"/>
                    <a:pt x="302514" y="151384"/>
                  </a:cubicBezTo>
                  <a:cubicBezTo>
                    <a:pt x="302514" y="234950"/>
                    <a:pt x="234823" y="303022"/>
                    <a:pt x="151257" y="303022"/>
                  </a:cubicBezTo>
                  <a:cubicBezTo>
                    <a:pt x="67691" y="303022"/>
                    <a:pt x="0" y="234950"/>
                    <a:pt x="0" y="151384"/>
                  </a:cubicBezTo>
                  <a:cubicBezTo>
                    <a:pt x="0" y="67818"/>
                    <a:pt x="67691" y="0"/>
                    <a:pt x="151257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190" name="Group 190"/>
          <p:cNvGrpSpPr/>
          <p:nvPr/>
        </p:nvGrpSpPr>
        <p:grpSpPr>
          <a:xfrm rot="-122909">
            <a:off x="1589413" y="7532457"/>
            <a:ext cx="74200" cy="63436"/>
            <a:chOff x="0" y="0"/>
            <a:chExt cx="98933" cy="84582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98933" cy="84582"/>
            </a:xfrm>
            <a:custGeom>
              <a:avLst/>
              <a:gdLst/>
              <a:ahLst/>
              <a:cxnLst/>
              <a:rect l="l" t="t" r="r" b="b"/>
              <a:pathLst>
                <a:path w="98933" h="84582">
                  <a:moveTo>
                    <a:pt x="43053" y="0"/>
                  </a:moveTo>
                  <a:cubicBezTo>
                    <a:pt x="46101" y="0"/>
                    <a:pt x="49276" y="254"/>
                    <a:pt x="52705" y="762"/>
                  </a:cubicBezTo>
                  <a:cubicBezTo>
                    <a:pt x="98933" y="8001"/>
                    <a:pt x="98044" y="84582"/>
                    <a:pt x="56515" y="84582"/>
                  </a:cubicBezTo>
                  <a:cubicBezTo>
                    <a:pt x="55372" y="84582"/>
                    <a:pt x="53975" y="84455"/>
                    <a:pt x="52705" y="84328"/>
                  </a:cubicBezTo>
                  <a:cubicBezTo>
                    <a:pt x="6985" y="79375"/>
                    <a:pt x="0" y="41529"/>
                    <a:pt x="0" y="41529"/>
                  </a:cubicBezTo>
                  <a:cubicBezTo>
                    <a:pt x="0" y="41529"/>
                    <a:pt x="4191" y="0"/>
                    <a:pt x="43053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92" name="Group 192"/>
          <p:cNvGrpSpPr/>
          <p:nvPr/>
        </p:nvGrpSpPr>
        <p:grpSpPr>
          <a:xfrm rot="-122909">
            <a:off x="1515347" y="7877437"/>
            <a:ext cx="213074" cy="135636"/>
            <a:chOff x="0" y="0"/>
            <a:chExt cx="284099" cy="180848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284099" cy="180848"/>
            </a:xfrm>
            <a:custGeom>
              <a:avLst/>
              <a:gdLst/>
              <a:ahLst/>
              <a:cxnLst/>
              <a:rect l="l" t="t" r="r" b="b"/>
              <a:pathLst>
                <a:path w="284099" h="180848">
                  <a:moveTo>
                    <a:pt x="0" y="0"/>
                  </a:moveTo>
                  <a:cubicBezTo>
                    <a:pt x="0" y="0"/>
                    <a:pt x="45212" y="90932"/>
                    <a:pt x="138557" y="124333"/>
                  </a:cubicBezTo>
                  <a:cubicBezTo>
                    <a:pt x="185039" y="140970"/>
                    <a:pt x="221361" y="145161"/>
                    <a:pt x="246253" y="145161"/>
                  </a:cubicBezTo>
                  <a:cubicBezTo>
                    <a:pt x="271145" y="145161"/>
                    <a:pt x="284099" y="140970"/>
                    <a:pt x="284099" y="140970"/>
                  </a:cubicBezTo>
                  <a:cubicBezTo>
                    <a:pt x="284099" y="140970"/>
                    <a:pt x="258064" y="180848"/>
                    <a:pt x="184658" y="180848"/>
                  </a:cubicBezTo>
                  <a:cubicBezTo>
                    <a:pt x="171831" y="180848"/>
                    <a:pt x="157734" y="179705"/>
                    <a:pt x="141859" y="176784"/>
                  </a:cubicBezTo>
                  <a:cubicBezTo>
                    <a:pt x="35814" y="15786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194" name="Group 194"/>
          <p:cNvGrpSpPr/>
          <p:nvPr/>
        </p:nvGrpSpPr>
        <p:grpSpPr>
          <a:xfrm rot="-122909">
            <a:off x="2883806" y="8307252"/>
            <a:ext cx="441579" cy="508921"/>
            <a:chOff x="0" y="0"/>
            <a:chExt cx="588772" cy="678561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588772" cy="678561"/>
            </a:xfrm>
            <a:custGeom>
              <a:avLst/>
              <a:gdLst/>
              <a:ahLst/>
              <a:cxnLst/>
              <a:rect l="l" t="t" r="r" b="b"/>
              <a:pathLst>
                <a:path w="588772" h="678561">
                  <a:moveTo>
                    <a:pt x="267843" y="0"/>
                  </a:moveTo>
                  <a:cubicBezTo>
                    <a:pt x="291211" y="0"/>
                    <a:pt x="507746" y="163830"/>
                    <a:pt x="548005" y="208407"/>
                  </a:cubicBezTo>
                  <a:cubicBezTo>
                    <a:pt x="588772" y="253746"/>
                    <a:pt x="348996" y="678561"/>
                    <a:pt x="348996" y="678561"/>
                  </a:cubicBezTo>
                  <a:lnTo>
                    <a:pt x="46355" y="567944"/>
                  </a:lnTo>
                  <a:cubicBezTo>
                    <a:pt x="46355" y="567944"/>
                    <a:pt x="0" y="466471"/>
                    <a:pt x="17780" y="444119"/>
                  </a:cubicBezTo>
                  <a:cubicBezTo>
                    <a:pt x="20955" y="440182"/>
                    <a:pt x="29337" y="438531"/>
                    <a:pt x="40894" y="438531"/>
                  </a:cubicBezTo>
                  <a:cubicBezTo>
                    <a:pt x="96266" y="438531"/>
                    <a:pt x="227711" y="475615"/>
                    <a:pt x="256667" y="475615"/>
                  </a:cubicBezTo>
                  <a:cubicBezTo>
                    <a:pt x="292227" y="475615"/>
                    <a:pt x="404622" y="249301"/>
                    <a:pt x="404622" y="249301"/>
                  </a:cubicBezTo>
                  <a:cubicBezTo>
                    <a:pt x="404622" y="249301"/>
                    <a:pt x="334899" y="181229"/>
                    <a:pt x="294132" y="131572"/>
                  </a:cubicBezTo>
                  <a:cubicBezTo>
                    <a:pt x="253619" y="81534"/>
                    <a:pt x="249047" y="4572"/>
                    <a:pt x="266954" y="127"/>
                  </a:cubicBezTo>
                  <a:cubicBezTo>
                    <a:pt x="267208" y="0"/>
                    <a:pt x="267589" y="0"/>
                    <a:pt x="267843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196" name="Group 196"/>
          <p:cNvGrpSpPr/>
          <p:nvPr/>
        </p:nvGrpSpPr>
        <p:grpSpPr>
          <a:xfrm rot="-122909">
            <a:off x="1401206" y="8535754"/>
            <a:ext cx="735997" cy="1052227"/>
            <a:chOff x="0" y="0"/>
            <a:chExt cx="981329" cy="1402969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981329" cy="1402969"/>
            </a:xfrm>
            <a:custGeom>
              <a:avLst/>
              <a:gdLst/>
              <a:ahLst/>
              <a:cxnLst/>
              <a:rect l="l" t="t" r="r" b="b"/>
              <a:pathLst>
                <a:path w="981329" h="1402969">
                  <a:moveTo>
                    <a:pt x="827278" y="0"/>
                  </a:moveTo>
                  <a:lnTo>
                    <a:pt x="981329" y="204343"/>
                  </a:lnTo>
                  <a:cubicBezTo>
                    <a:pt x="981329" y="204343"/>
                    <a:pt x="219710" y="1402207"/>
                    <a:pt x="220218" y="1402969"/>
                  </a:cubicBezTo>
                  <a:cubicBezTo>
                    <a:pt x="220218" y="1402969"/>
                    <a:pt x="220218" y="1402969"/>
                    <a:pt x="220218" y="1402969"/>
                  </a:cubicBezTo>
                  <a:cubicBezTo>
                    <a:pt x="219964" y="1402969"/>
                    <a:pt x="0" y="977265"/>
                    <a:pt x="14732" y="625094"/>
                  </a:cubicBezTo>
                  <a:lnTo>
                    <a:pt x="827278" y="0"/>
                  </a:lnTo>
                  <a:close/>
                </a:path>
              </a:pathLst>
            </a:custGeom>
            <a:solidFill>
              <a:srgbClr val="1D1A4D"/>
            </a:solidFill>
          </p:spPr>
        </p:sp>
      </p:grpSp>
      <p:grpSp>
        <p:nvGrpSpPr>
          <p:cNvPr id="198" name="Group 198"/>
          <p:cNvGrpSpPr/>
          <p:nvPr/>
        </p:nvGrpSpPr>
        <p:grpSpPr>
          <a:xfrm rot="-122909">
            <a:off x="1027269" y="7194793"/>
            <a:ext cx="728091" cy="299752"/>
            <a:chOff x="0" y="0"/>
            <a:chExt cx="970788" cy="399669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970788" cy="399669"/>
            </a:xfrm>
            <a:custGeom>
              <a:avLst/>
              <a:gdLst/>
              <a:ahLst/>
              <a:cxnLst/>
              <a:rect l="l" t="t" r="r" b="b"/>
              <a:pathLst>
                <a:path w="970788" h="399669">
                  <a:moveTo>
                    <a:pt x="73914" y="0"/>
                  </a:moveTo>
                  <a:lnTo>
                    <a:pt x="915035" y="202692"/>
                  </a:lnTo>
                  <a:cubicBezTo>
                    <a:pt x="948817" y="315214"/>
                    <a:pt x="970788" y="399669"/>
                    <a:pt x="970788" y="399669"/>
                  </a:cubicBezTo>
                  <a:lnTo>
                    <a:pt x="0" y="244983"/>
                  </a:lnTo>
                  <a:cubicBezTo>
                    <a:pt x="0" y="244983"/>
                    <a:pt x="20828" y="137414"/>
                    <a:pt x="73914" y="0"/>
                  </a:cubicBezTo>
                  <a:close/>
                </a:path>
              </a:pathLst>
            </a:custGeom>
            <a:solidFill>
              <a:srgbClr val="2A2670"/>
            </a:solidFill>
          </p:spPr>
        </p:sp>
      </p:grpSp>
      <p:grpSp>
        <p:nvGrpSpPr>
          <p:cNvPr id="200" name="Group 200"/>
          <p:cNvGrpSpPr/>
          <p:nvPr/>
        </p:nvGrpSpPr>
        <p:grpSpPr>
          <a:xfrm rot="-122909">
            <a:off x="1081861" y="6869964"/>
            <a:ext cx="623126" cy="476536"/>
            <a:chOff x="0" y="0"/>
            <a:chExt cx="830834" cy="635381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830834" cy="635381"/>
            </a:xfrm>
            <a:custGeom>
              <a:avLst/>
              <a:gdLst/>
              <a:ahLst/>
              <a:cxnLst/>
              <a:rect l="l" t="t" r="r" b="b"/>
              <a:pathLst>
                <a:path w="830834" h="635381">
                  <a:moveTo>
                    <a:pt x="434086" y="0"/>
                  </a:moveTo>
                  <a:cubicBezTo>
                    <a:pt x="523748" y="0"/>
                    <a:pt x="606425" y="33528"/>
                    <a:pt x="654685" y="102489"/>
                  </a:cubicBezTo>
                  <a:cubicBezTo>
                    <a:pt x="726567" y="204851"/>
                    <a:pt x="767715" y="455168"/>
                    <a:pt x="830834" y="635381"/>
                  </a:cubicBezTo>
                  <a:lnTo>
                    <a:pt x="0" y="435356"/>
                  </a:lnTo>
                  <a:cubicBezTo>
                    <a:pt x="16764" y="363982"/>
                    <a:pt x="42418" y="272161"/>
                    <a:pt x="87122" y="197993"/>
                  </a:cubicBezTo>
                  <a:cubicBezTo>
                    <a:pt x="165481" y="67691"/>
                    <a:pt x="306832" y="0"/>
                    <a:pt x="434086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202" name="Group 202"/>
          <p:cNvGrpSpPr/>
          <p:nvPr/>
        </p:nvGrpSpPr>
        <p:grpSpPr>
          <a:xfrm rot="-122909">
            <a:off x="627456" y="8134965"/>
            <a:ext cx="738664" cy="660845"/>
            <a:chOff x="0" y="0"/>
            <a:chExt cx="984885" cy="881126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984885" cy="881126"/>
            </a:xfrm>
            <a:custGeom>
              <a:avLst/>
              <a:gdLst/>
              <a:ahLst/>
              <a:cxnLst/>
              <a:rect l="l" t="t" r="r" b="b"/>
              <a:pathLst>
                <a:path w="984885" h="881126">
                  <a:moveTo>
                    <a:pt x="175260" y="0"/>
                  </a:moveTo>
                  <a:lnTo>
                    <a:pt x="959739" y="333502"/>
                  </a:lnTo>
                  <a:lnTo>
                    <a:pt x="984885" y="881126"/>
                  </a:lnTo>
                  <a:lnTo>
                    <a:pt x="0" y="51650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204" name="Group 204"/>
          <p:cNvGrpSpPr/>
          <p:nvPr/>
        </p:nvGrpSpPr>
        <p:grpSpPr>
          <a:xfrm rot="-122909">
            <a:off x="587684" y="7390480"/>
            <a:ext cx="950690" cy="506730"/>
            <a:chOff x="0" y="0"/>
            <a:chExt cx="1267587" cy="675640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267587" cy="675640"/>
            </a:xfrm>
            <a:custGeom>
              <a:avLst/>
              <a:gdLst/>
              <a:ahLst/>
              <a:cxnLst/>
              <a:rect l="l" t="t" r="r" b="b"/>
              <a:pathLst>
                <a:path w="1267587" h="675640">
                  <a:moveTo>
                    <a:pt x="600075" y="0"/>
                  </a:moveTo>
                  <a:lnTo>
                    <a:pt x="1267587" y="106045"/>
                  </a:lnTo>
                  <a:cubicBezTo>
                    <a:pt x="1267587" y="106045"/>
                    <a:pt x="1203579" y="241935"/>
                    <a:pt x="1055243" y="258572"/>
                  </a:cubicBezTo>
                  <a:cubicBezTo>
                    <a:pt x="1035177" y="260858"/>
                    <a:pt x="1016889" y="261747"/>
                    <a:pt x="999998" y="261747"/>
                  </a:cubicBezTo>
                  <a:cubicBezTo>
                    <a:pt x="891794" y="261747"/>
                    <a:pt x="846074" y="221869"/>
                    <a:pt x="846074" y="221869"/>
                  </a:cubicBezTo>
                  <a:cubicBezTo>
                    <a:pt x="846074" y="221869"/>
                    <a:pt x="819658" y="213233"/>
                    <a:pt x="785368" y="213233"/>
                  </a:cubicBezTo>
                  <a:cubicBezTo>
                    <a:pt x="746252" y="213233"/>
                    <a:pt x="696976" y="224536"/>
                    <a:pt x="664972" y="272669"/>
                  </a:cubicBezTo>
                  <a:cubicBezTo>
                    <a:pt x="605028" y="363728"/>
                    <a:pt x="681355" y="472059"/>
                    <a:pt x="681355" y="472059"/>
                  </a:cubicBezTo>
                  <a:cubicBezTo>
                    <a:pt x="681355" y="472059"/>
                    <a:pt x="564007" y="675640"/>
                    <a:pt x="396748" y="675640"/>
                  </a:cubicBezTo>
                  <a:cubicBezTo>
                    <a:pt x="395986" y="675640"/>
                    <a:pt x="395478" y="675640"/>
                    <a:pt x="394716" y="675640"/>
                  </a:cubicBezTo>
                  <a:cubicBezTo>
                    <a:pt x="226314" y="674497"/>
                    <a:pt x="203962" y="661416"/>
                    <a:pt x="203962" y="661416"/>
                  </a:cubicBezTo>
                  <a:cubicBezTo>
                    <a:pt x="203962" y="661416"/>
                    <a:pt x="207772" y="661416"/>
                    <a:pt x="214503" y="661416"/>
                  </a:cubicBezTo>
                  <a:cubicBezTo>
                    <a:pt x="253492" y="661416"/>
                    <a:pt x="389763" y="659638"/>
                    <a:pt x="433832" y="635381"/>
                  </a:cubicBezTo>
                  <a:cubicBezTo>
                    <a:pt x="485775" y="606298"/>
                    <a:pt x="485775" y="593725"/>
                    <a:pt x="485775" y="593725"/>
                  </a:cubicBezTo>
                  <a:cubicBezTo>
                    <a:pt x="485775" y="593725"/>
                    <a:pt x="382143" y="642620"/>
                    <a:pt x="277495" y="642620"/>
                  </a:cubicBezTo>
                  <a:cubicBezTo>
                    <a:pt x="220853" y="642620"/>
                    <a:pt x="163830" y="628269"/>
                    <a:pt x="122809" y="583819"/>
                  </a:cubicBezTo>
                  <a:cubicBezTo>
                    <a:pt x="6223" y="457454"/>
                    <a:pt x="0" y="315341"/>
                    <a:pt x="200660" y="234061"/>
                  </a:cubicBezTo>
                  <a:cubicBezTo>
                    <a:pt x="401320" y="153416"/>
                    <a:pt x="491363" y="169545"/>
                    <a:pt x="537464" y="106045"/>
                  </a:cubicBezTo>
                  <a:cubicBezTo>
                    <a:pt x="583565" y="42799"/>
                    <a:pt x="600075" y="0"/>
                    <a:pt x="600075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206" name="Group 206"/>
          <p:cNvGrpSpPr/>
          <p:nvPr/>
        </p:nvGrpSpPr>
        <p:grpSpPr>
          <a:xfrm rot="-122909">
            <a:off x="1744291" y="8529620"/>
            <a:ext cx="382238" cy="462058"/>
            <a:chOff x="0" y="0"/>
            <a:chExt cx="509651" cy="616077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509651" cy="616077"/>
            </a:xfrm>
            <a:custGeom>
              <a:avLst/>
              <a:gdLst/>
              <a:ahLst/>
              <a:cxnLst/>
              <a:rect l="l" t="t" r="r" b="b"/>
              <a:pathLst>
                <a:path w="509651" h="616077">
                  <a:moveTo>
                    <a:pt x="355600" y="0"/>
                  </a:moveTo>
                  <a:lnTo>
                    <a:pt x="509651" y="204343"/>
                  </a:lnTo>
                  <a:lnTo>
                    <a:pt x="248031" y="616077"/>
                  </a:lnTo>
                  <a:lnTo>
                    <a:pt x="0" y="273685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40BBCF"/>
            </a:solidFill>
          </p:spPr>
        </p:sp>
      </p:grpSp>
      <p:grpSp>
        <p:nvGrpSpPr>
          <p:cNvPr id="208" name="Group 208"/>
          <p:cNvGrpSpPr/>
          <p:nvPr/>
        </p:nvGrpSpPr>
        <p:grpSpPr>
          <a:xfrm rot="-122909">
            <a:off x="2715303" y="8739450"/>
            <a:ext cx="443960" cy="417766"/>
            <a:chOff x="0" y="0"/>
            <a:chExt cx="591947" cy="557022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591947" cy="557022"/>
            </a:xfrm>
            <a:custGeom>
              <a:avLst/>
              <a:gdLst/>
              <a:ahLst/>
              <a:cxnLst/>
              <a:rect l="l" t="t" r="r" b="b"/>
              <a:pathLst>
                <a:path w="591947" h="557022">
                  <a:moveTo>
                    <a:pt x="289306" y="0"/>
                  </a:moveTo>
                  <a:lnTo>
                    <a:pt x="591947" y="110617"/>
                  </a:lnTo>
                  <a:lnTo>
                    <a:pt x="474472" y="557022"/>
                  </a:lnTo>
                  <a:lnTo>
                    <a:pt x="0" y="329565"/>
                  </a:lnTo>
                  <a:lnTo>
                    <a:pt x="289306" y="0"/>
                  </a:lnTo>
                  <a:close/>
                </a:path>
              </a:pathLst>
            </a:custGeom>
            <a:solidFill>
              <a:srgbClr val="40BBCF"/>
            </a:solidFill>
          </p:spPr>
        </p:sp>
      </p:grpSp>
      <p:grpSp>
        <p:nvGrpSpPr>
          <p:cNvPr id="210" name="Group 210"/>
          <p:cNvGrpSpPr/>
          <p:nvPr/>
        </p:nvGrpSpPr>
        <p:grpSpPr>
          <a:xfrm rot="-122909">
            <a:off x="2006037" y="8183995"/>
            <a:ext cx="624649" cy="465963"/>
            <a:chOff x="0" y="0"/>
            <a:chExt cx="832866" cy="621284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832866" cy="621284"/>
            </a:xfrm>
            <a:custGeom>
              <a:avLst/>
              <a:gdLst/>
              <a:ahLst/>
              <a:cxnLst/>
              <a:rect l="l" t="t" r="r" b="b"/>
              <a:pathLst>
                <a:path w="832866" h="621284">
                  <a:moveTo>
                    <a:pt x="564642" y="0"/>
                  </a:moveTo>
                  <a:cubicBezTo>
                    <a:pt x="629158" y="0"/>
                    <a:pt x="832866" y="77724"/>
                    <a:pt x="830072" y="95758"/>
                  </a:cubicBezTo>
                  <a:cubicBezTo>
                    <a:pt x="828040" y="111379"/>
                    <a:pt x="814705" y="117602"/>
                    <a:pt x="788924" y="117602"/>
                  </a:cubicBezTo>
                  <a:cubicBezTo>
                    <a:pt x="783717" y="117602"/>
                    <a:pt x="778002" y="117348"/>
                    <a:pt x="771779" y="116840"/>
                  </a:cubicBezTo>
                  <a:cubicBezTo>
                    <a:pt x="734695" y="114554"/>
                    <a:pt x="585343" y="98679"/>
                    <a:pt x="577723" y="95758"/>
                  </a:cubicBezTo>
                  <a:cubicBezTo>
                    <a:pt x="577723" y="95758"/>
                    <a:pt x="577596" y="95758"/>
                    <a:pt x="577596" y="95758"/>
                  </a:cubicBezTo>
                  <a:cubicBezTo>
                    <a:pt x="569468" y="95758"/>
                    <a:pt x="563880" y="340487"/>
                    <a:pt x="505841" y="372491"/>
                  </a:cubicBezTo>
                  <a:cubicBezTo>
                    <a:pt x="474091" y="389763"/>
                    <a:pt x="426974" y="393700"/>
                    <a:pt x="390271" y="393700"/>
                  </a:cubicBezTo>
                  <a:cubicBezTo>
                    <a:pt x="359029" y="393700"/>
                    <a:pt x="335534" y="390779"/>
                    <a:pt x="335534" y="390779"/>
                  </a:cubicBezTo>
                  <a:lnTo>
                    <a:pt x="125857" y="621284"/>
                  </a:lnTo>
                  <a:lnTo>
                    <a:pt x="0" y="454533"/>
                  </a:lnTo>
                  <a:cubicBezTo>
                    <a:pt x="0" y="454533"/>
                    <a:pt x="500507" y="2921"/>
                    <a:pt x="561721" y="0"/>
                  </a:cubicBezTo>
                  <a:cubicBezTo>
                    <a:pt x="562737" y="0"/>
                    <a:pt x="563626" y="0"/>
                    <a:pt x="564642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212" name="Group 212"/>
          <p:cNvGrpSpPr/>
          <p:nvPr/>
        </p:nvGrpSpPr>
        <p:grpSpPr>
          <a:xfrm rot="-122909">
            <a:off x="1233628" y="7642650"/>
            <a:ext cx="2294572" cy="2493931"/>
            <a:chOff x="0" y="0"/>
            <a:chExt cx="3059430" cy="3325241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3059430" cy="3325241"/>
            </a:xfrm>
            <a:custGeom>
              <a:avLst/>
              <a:gdLst/>
              <a:ahLst/>
              <a:cxnLst/>
              <a:rect l="l" t="t" r="r" b="b"/>
              <a:pathLst>
                <a:path w="3059430" h="3325241">
                  <a:moveTo>
                    <a:pt x="21590" y="0"/>
                  </a:moveTo>
                  <a:lnTo>
                    <a:pt x="21590" y="2424557"/>
                  </a:lnTo>
                  <a:cubicBezTo>
                    <a:pt x="22098" y="2432685"/>
                    <a:pt x="70104" y="3240786"/>
                    <a:pt x="660527" y="3284093"/>
                  </a:cubicBezTo>
                  <a:cubicBezTo>
                    <a:pt x="861187" y="3298698"/>
                    <a:pt x="1097153" y="3303524"/>
                    <a:pt x="1322705" y="3303524"/>
                  </a:cubicBezTo>
                  <a:cubicBezTo>
                    <a:pt x="1771015" y="3303524"/>
                    <a:pt x="2178050" y="3284347"/>
                    <a:pt x="2185416" y="3284093"/>
                  </a:cubicBezTo>
                  <a:cubicBezTo>
                    <a:pt x="2185543" y="3284093"/>
                    <a:pt x="2186432" y="3284093"/>
                    <a:pt x="2188083" y="3284093"/>
                  </a:cubicBezTo>
                  <a:cubicBezTo>
                    <a:pt x="2217420" y="3284093"/>
                    <a:pt x="2475992" y="3267710"/>
                    <a:pt x="2629789" y="2643632"/>
                  </a:cubicBezTo>
                  <a:cubicBezTo>
                    <a:pt x="2794889" y="1973199"/>
                    <a:pt x="3023235" y="986663"/>
                    <a:pt x="3025267" y="978916"/>
                  </a:cubicBezTo>
                  <a:cubicBezTo>
                    <a:pt x="3025267" y="975995"/>
                    <a:pt x="3037459" y="686054"/>
                    <a:pt x="2897632" y="591947"/>
                  </a:cubicBezTo>
                  <a:cubicBezTo>
                    <a:pt x="2868168" y="572008"/>
                    <a:pt x="2834005" y="562102"/>
                    <a:pt x="2795016" y="562102"/>
                  </a:cubicBezTo>
                  <a:cubicBezTo>
                    <a:pt x="2750947" y="562102"/>
                    <a:pt x="2700782" y="574929"/>
                    <a:pt x="2644902" y="600456"/>
                  </a:cubicBezTo>
                  <a:lnTo>
                    <a:pt x="2635885" y="580898"/>
                  </a:lnTo>
                  <a:cubicBezTo>
                    <a:pt x="2694940" y="553974"/>
                    <a:pt x="2748280" y="540512"/>
                    <a:pt x="2795651" y="540512"/>
                  </a:cubicBezTo>
                  <a:cubicBezTo>
                    <a:pt x="2838704" y="540512"/>
                    <a:pt x="2876677" y="551688"/>
                    <a:pt x="2909570" y="573913"/>
                  </a:cubicBezTo>
                  <a:cubicBezTo>
                    <a:pt x="3059430" y="675132"/>
                    <a:pt x="3047238" y="967359"/>
                    <a:pt x="3046476" y="981710"/>
                  </a:cubicBezTo>
                  <a:cubicBezTo>
                    <a:pt x="3044444" y="991489"/>
                    <a:pt x="2816098" y="1978152"/>
                    <a:pt x="2650998" y="2648839"/>
                  </a:cubicBezTo>
                  <a:cubicBezTo>
                    <a:pt x="2496312" y="3275965"/>
                    <a:pt x="2239137" y="3306064"/>
                    <a:pt x="2191766" y="3306064"/>
                  </a:cubicBezTo>
                  <a:cubicBezTo>
                    <a:pt x="2187829" y="3306064"/>
                    <a:pt x="2185289" y="3305810"/>
                    <a:pt x="2184400" y="3305683"/>
                  </a:cubicBezTo>
                  <a:cubicBezTo>
                    <a:pt x="2178431" y="3306064"/>
                    <a:pt x="1771523" y="3325241"/>
                    <a:pt x="1322959" y="3325241"/>
                  </a:cubicBezTo>
                  <a:cubicBezTo>
                    <a:pt x="1097026" y="3325241"/>
                    <a:pt x="860171" y="3320415"/>
                    <a:pt x="658876" y="3305683"/>
                  </a:cubicBezTo>
                  <a:cubicBezTo>
                    <a:pt x="49403" y="3261360"/>
                    <a:pt x="508" y="2434082"/>
                    <a:pt x="0" y="24250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214" name="Group 214"/>
          <p:cNvGrpSpPr/>
          <p:nvPr/>
        </p:nvGrpSpPr>
        <p:grpSpPr>
          <a:xfrm rot="-122909">
            <a:off x="1524415" y="6918966"/>
            <a:ext cx="71818" cy="394716"/>
            <a:chOff x="0" y="0"/>
            <a:chExt cx="95758" cy="526288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95758" cy="526288"/>
            </a:xfrm>
            <a:custGeom>
              <a:avLst/>
              <a:gdLst/>
              <a:ahLst/>
              <a:cxnLst/>
              <a:rect l="l" t="t" r="r" b="b"/>
              <a:pathLst>
                <a:path w="95758" h="526288">
                  <a:moveTo>
                    <a:pt x="10668" y="0"/>
                  </a:moveTo>
                  <a:lnTo>
                    <a:pt x="95758" y="524637"/>
                  </a:lnTo>
                  <a:lnTo>
                    <a:pt x="84709" y="526288"/>
                  </a:lnTo>
                  <a:lnTo>
                    <a:pt x="0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16" name="Group 216"/>
          <p:cNvGrpSpPr/>
          <p:nvPr/>
        </p:nvGrpSpPr>
        <p:grpSpPr>
          <a:xfrm rot="-122909">
            <a:off x="1497122" y="6903889"/>
            <a:ext cx="8287" cy="389668"/>
            <a:chOff x="0" y="0"/>
            <a:chExt cx="11049" cy="519557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11049" cy="519557"/>
            </a:xfrm>
            <a:custGeom>
              <a:avLst/>
              <a:gdLst/>
              <a:ahLst/>
              <a:cxnLst/>
              <a:rect l="l" t="t" r="r" b="b"/>
              <a:pathLst>
                <a:path w="11049" h="519557">
                  <a:moveTo>
                    <a:pt x="11049" y="0"/>
                  </a:moveTo>
                  <a:lnTo>
                    <a:pt x="11049" y="519557"/>
                  </a:lnTo>
                  <a:lnTo>
                    <a:pt x="0" y="519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18" name="Group 218"/>
          <p:cNvGrpSpPr/>
          <p:nvPr/>
        </p:nvGrpSpPr>
        <p:grpSpPr>
          <a:xfrm rot="-122909">
            <a:off x="1403158" y="6905489"/>
            <a:ext cx="70485" cy="349853"/>
            <a:chOff x="0" y="0"/>
            <a:chExt cx="93980" cy="466471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93980" cy="466471"/>
            </a:xfrm>
            <a:custGeom>
              <a:avLst/>
              <a:gdLst/>
              <a:ahLst/>
              <a:cxnLst/>
              <a:rect l="l" t="t" r="r" b="b"/>
              <a:pathLst>
                <a:path w="93980" h="466471">
                  <a:moveTo>
                    <a:pt x="82804" y="0"/>
                  </a:moveTo>
                  <a:lnTo>
                    <a:pt x="93980" y="2032"/>
                  </a:lnTo>
                  <a:lnTo>
                    <a:pt x="10668" y="466471"/>
                  </a:lnTo>
                  <a:lnTo>
                    <a:pt x="0" y="464439"/>
                  </a:lnTo>
                  <a:lnTo>
                    <a:pt x="82804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20" name="Group 220"/>
          <p:cNvGrpSpPr/>
          <p:nvPr/>
        </p:nvGrpSpPr>
        <p:grpSpPr>
          <a:xfrm rot="-122909">
            <a:off x="1297743" y="6907964"/>
            <a:ext cx="112585" cy="317659"/>
            <a:chOff x="0" y="0"/>
            <a:chExt cx="150114" cy="423545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50114" cy="423545"/>
            </a:xfrm>
            <a:custGeom>
              <a:avLst/>
              <a:gdLst/>
              <a:ahLst/>
              <a:cxnLst/>
              <a:rect l="l" t="t" r="r" b="b"/>
              <a:pathLst>
                <a:path w="150114" h="423545">
                  <a:moveTo>
                    <a:pt x="139827" y="0"/>
                  </a:moveTo>
                  <a:lnTo>
                    <a:pt x="150114" y="3175"/>
                  </a:lnTo>
                  <a:cubicBezTo>
                    <a:pt x="145288" y="19177"/>
                    <a:pt x="26924" y="391795"/>
                    <a:pt x="9398" y="423545"/>
                  </a:cubicBezTo>
                  <a:lnTo>
                    <a:pt x="0" y="418592"/>
                  </a:lnTo>
                  <a:cubicBezTo>
                    <a:pt x="16764" y="387223"/>
                    <a:pt x="138684" y="3937"/>
                    <a:pt x="139827" y="0"/>
                  </a:cubicBez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22" name="Group 222"/>
          <p:cNvGrpSpPr/>
          <p:nvPr/>
        </p:nvGrpSpPr>
        <p:grpSpPr>
          <a:xfrm rot="-122909">
            <a:off x="725984" y="8164602"/>
            <a:ext cx="437293" cy="540353"/>
            <a:chOff x="0" y="0"/>
            <a:chExt cx="583057" cy="720471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583057" cy="720471"/>
            </a:xfrm>
            <a:custGeom>
              <a:avLst/>
              <a:gdLst/>
              <a:ahLst/>
              <a:cxnLst/>
              <a:rect l="l" t="t" r="r" b="b"/>
              <a:pathLst>
                <a:path w="583057" h="720471">
                  <a:moveTo>
                    <a:pt x="143510" y="0"/>
                  </a:moveTo>
                  <a:lnTo>
                    <a:pt x="141097" y="5334"/>
                  </a:lnTo>
                  <a:lnTo>
                    <a:pt x="145542" y="7747"/>
                  </a:lnTo>
                  <a:cubicBezTo>
                    <a:pt x="138557" y="20955"/>
                    <a:pt x="74676" y="294513"/>
                    <a:pt x="28194" y="497078"/>
                  </a:cubicBezTo>
                  <a:lnTo>
                    <a:pt x="285369" y="27305"/>
                  </a:lnTo>
                  <a:lnTo>
                    <a:pt x="173609" y="588264"/>
                  </a:lnTo>
                  <a:cubicBezTo>
                    <a:pt x="198882" y="606552"/>
                    <a:pt x="228727" y="625475"/>
                    <a:pt x="238506" y="628650"/>
                  </a:cubicBezTo>
                  <a:cubicBezTo>
                    <a:pt x="250698" y="585851"/>
                    <a:pt x="400812" y="243332"/>
                    <a:pt x="448056" y="135255"/>
                  </a:cubicBezTo>
                  <a:lnTo>
                    <a:pt x="467614" y="90805"/>
                  </a:lnTo>
                  <a:lnTo>
                    <a:pt x="358521" y="655574"/>
                  </a:lnTo>
                  <a:lnTo>
                    <a:pt x="478282" y="705358"/>
                  </a:lnTo>
                  <a:lnTo>
                    <a:pt x="572389" y="189611"/>
                  </a:lnTo>
                  <a:lnTo>
                    <a:pt x="583057" y="191135"/>
                  </a:lnTo>
                  <a:lnTo>
                    <a:pt x="486410" y="720471"/>
                  </a:lnTo>
                  <a:lnTo>
                    <a:pt x="346202" y="662178"/>
                  </a:lnTo>
                  <a:lnTo>
                    <a:pt x="438658" y="184277"/>
                  </a:lnTo>
                  <a:cubicBezTo>
                    <a:pt x="356743" y="370967"/>
                    <a:pt x="250317" y="617728"/>
                    <a:pt x="248285" y="631952"/>
                  </a:cubicBezTo>
                  <a:cubicBezTo>
                    <a:pt x="248666" y="634873"/>
                    <a:pt x="247396" y="637667"/>
                    <a:pt x="244602" y="638810"/>
                  </a:cubicBezTo>
                  <a:cubicBezTo>
                    <a:pt x="243840" y="639318"/>
                    <a:pt x="242951" y="639826"/>
                    <a:pt x="241046" y="639826"/>
                  </a:cubicBezTo>
                  <a:cubicBezTo>
                    <a:pt x="234569" y="639826"/>
                    <a:pt x="217170" y="633730"/>
                    <a:pt x="164338" y="594868"/>
                  </a:cubicBezTo>
                  <a:lnTo>
                    <a:pt x="161417" y="592963"/>
                  </a:lnTo>
                  <a:lnTo>
                    <a:pt x="260985" y="94615"/>
                  </a:lnTo>
                  <a:lnTo>
                    <a:pt x="0" y="570865"/>
                  </a:lnTo>
                  <a:lnTo>
                    <a:pt x="8636" y="532511"/>
                  </a:lnTo>
                  <a:cubicBezTo>
                    <a:pt x="129667" y="4572"/>
                    <a:pt x="135890" y="1651"/>
                    <a:pt x="138684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4" name="Group 224"/>
          <p:cNvGrpSpPr/>
          <p:nvPr/>
        </p:nvGrpSpPr>
        <p:grpSpPr>
          <a:xfrm rot="-122909">
            <a:off x="1768069" y="8563472"/>
            <a:ext cx="269367" cy="215932"/>
            <a:chOff x="0" y="0"/>
            <a:chExt cx="359156" cy="287909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359156" cy="287909"/>
            </a:xfrm>
            <a:custGeom>
              <a:avLst/>
              <a:gdLst/>
              <a:ahLst/>
              <a:cxnLst/>
              <a:rect l="l" t="t" r="r" b="b"/>
              <a:pathLst>
                <a:path w="359156" h="287909">
                  <a:moveTo>
                    <a:pt x="352552" y="0"/>
                  </a:moveTo>
                  <a:lnTo>
                    <a:pt x="359156" y="8636"/>
                  </a:lnTo>
                  <a:lnTo>
                    <a:pt x="6477" y="287909"/>
                  </a:lnTo>
                  <a:lnTo>
                    <a:pt x="0" y="279273"/>
                  </a:lnTo>
                  <a:lnTo>
                    <a:pt x="352552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6" name="Group 226"/>
          <p:cNvGrpSpPr/>
          <p:nvPr/>
        </p:nvGrpSpPr>
        <p:grpSpPr>
          <a:xfrm rot="-122909">
            <a:off x="1817857" y="8600289"/>
            <a:ext cx="250412" cy="244602"/>
            <a:chOff x="0" y="0"/>
            <a:chExt cx="333883" cy="326136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333883" cy="326136"/>
            </a:xfrm>
            <a:custGeom>
              <a:avLst/>
              <a:gdLst/>
              <a:ahLst/>
              <a:cxnLst/>
              <a:rect l="l" t="t" r="r" b="b"/>
              <a:pathLst>
                <a:path w="333883" h="326136">
                  <a:moveTo>
                    <a:pt x="326263" y="0"/>
                  </a:moveTo>
                  <a:lnTo>
                    <a:pt x="333883" y="7747"/>
                  </a:lnTo>
                  <a:lnTo>
                    <a:pt x="7747" y="326136"/>
                  </a:lnTo>
                  <a:lnTo>
                    <a:pt x="0" y="318389"/>
                  </a:lnTo>
                  <a:lnTo>
                    <a:pt x="326263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28" name="Group 228"/>
          <p:cNvGrpSpPr/>
          <p:nvPr/>
        </p:nvGrpSpPr>
        <p:grpSpPr>
          <a:xfrm rot="-122909">
            <a:off x="1874099" y="8657191"/>
            <a:ext cx="242411" cy="246126"/>
            <a:chOff x="0" y="0"/>
            <a:chExt cx="323215" cy="328168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323215" cy="328168"/>
            </a:xfrm>
            <a:custGeom>
              <a:avLst/>
              <a:gdLst/>
              <a:ahLst/>
              <a:cxnLst/>
              <a:rect l="l" t="t" r="r" b="b"/>
              <a:pathLst>
                <a:path w="323215" h="328168">
                  <a:moveTo>
                    <a:pt x="317627" y="0"/>
                  </a:moveTo>
                  <a:cubicBezTo>
                    <a:pt x="319532" y="0"/>
                    <a:pt x="321564" y="1270"/>
                    <a:pt x="323215" y="2921"/>
                  </a:cubicBezTo>
                  <a:lnTo>
                    <a:pt x="314198" y="9398"/>
                  </a:lnTo>
                  <a:cubicBezTo>
                    <a:pt x="315468" y="10541"/>
                    <a:pt x="316738" y="11049"/>
                    <a:pt x="317119" y="11049"/>
                  </a:cubicBezTo>
                  <a:cubicBezTo>
                    <a:pt x="303022" y="13081"/>
                    <a:pt x="215138" y="109220"/>
                    <a:pt x="151638" y="179451"/>
                  </a:cubicBezTo>
                  <a:cubicBezTo>
                    <a:pt x="41656" y="299720"/>
                    <a:pt x="13462" y="328168"/>
                    <a:pt x="2159" y="328168"/>
                  </a:cubicBezTo>
                  <a:cubicBezTo>
                    <a:pt x="1143" y="328168"/>
                    <a:pt x="508" y="328168"/>
                    <a:pt x="0" y="327660"/>
                  </a:cubicBezTo>
                  <a:lnTo>
                    <a:pt x="3683" y="317627"/>
                  </a:lnTo>
                  <a:cubicBezTo>
                    <a:pt x="3302" y="317500"/>
                    <a:pt x="3175" y="317373"/>
                    <a:pt x="2921" y="317373"/>
                  </a:cubicBezTo>
                  <a:cubicBezTo>
                    <a:pt x="2667" y="317373"/>
                    <a:pt x="2286" y="317627"/>
                    <a:pt x="2032" y="317627"/>
                  </a:cubicBezTo>
                  <a:cubicBezTo>
                    <a:pt x="13716" y="314452"/>
                    <a:pt x="85471" y="235585"/>
                    <a:pt x="143383" y="171958"/>
                  </a:cubicBezTo>
                  <a:cubicBezTo>
                    <a:pt x="249936" y="55499"/>
                    <a:pt x="302133" y="0"/>
                    <a:pt x="317246" y="0"/>
                  </a:cubicBez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30" name="Group 230"/>
          <p:cNvGrpSpPr/>
          <p:nvPr/>
        </p:nvGrpSpPr>
        <p:grpSpPr>
          <a:xfrm rot="-122909">
            <a:off x="1206509" y="6875476"/>
            <a:ext cx="159544" cy="357759"/>
            <a:chOff x="0" y="0"/>
            <a:chExt cx="212725" cy="477012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212725" cy="477012"/>
            </a:xfrm>
            <a:custGeom>
              <a:avLst/>
              <a:gdLst/>
              <a:ahLst/>
              <a:cxnLst/>
              <a:rect l="l" t="t" r="r" b="b"/>
              <a:pathLst>
                <a:path w="212725" h="477012">
                  <a:moveTo>
                    <a:pt x="202692" y="0"/>
                  </a:moveTo>
                  <a:lnTo>
                    <a:pt x="212725" y="3937"/>
                  </a:lnTo>
                  <a:lnTo>
                    <a:pt x="10160" y="477012"/>
                  </a:lnTo>
                  <a:lnTo>
                    <a:pt x="0" y="472440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32" name="Group 232"/>
          <p:cNvGrpSpPr/>
          <p:nvPr/>
        </p:nvGrpSpPr>
        <p:grpSpPr>
          <a:xfrm rot="-122909">
            <a:off x="1554943" y="7313306"/>
            <a:ext cx="8287" cy="130873"/>
            <a:chOff x="0" y="0"/>
            <a:chExt cx="11049" cy="174498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1049" cy="174498"/>
            </a:xfrm>
            <a:custGeom>
              <a:avLst/>
              <a:gdLst/>
              <a:ahLst/>
              <a:cxnLst/>
              <a:rect l="l" t="t" r="r" b="b"/>
              <a:pathLst>
                <a:path w="11049" h="174498">
                  <a:moveTo>
                    <a:pt x="11049" y="0"/>
                  </a:moveTo>
                  <a:lnTo>
                    <a:pt x="11049" y="174498"/>
                  </a:lnTo>
                  <a:lnTo>
                    <a:pt x="0" y="17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34" name="Group 234"/>
          <p:cNvGrpSpPr/>
          <p:nvPr/>
        </p:nvGrpSpPr>
        <p:grpSpPr>
          <a:xfrm rot="-122909">
            <a:off x="1413392" y="7283264"/>
            <a:ext cx="54483" cy="166401"/>
            <a:chOff x="0" y="0"/>
            <a:chExt cx="72644" cy="221869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72644" cy="221869"/>
            </a:xfrm>
            <a:custGeom>
              <a:avLst/>
              <a:gdLst/>
              <a:ahLst/>
              <a:cxnLst/>
              <a:rect l="l" t="t" r="r" b="b"/>
              <a:pathLst>
                <a:path w="72644" h="221869">
                  <a:moveTo>
                    <a:pt x="62484" y="0"/>
                  </a:moveTo>
                  <a:lnTo>
                    <a:pt x="72644" y="3556"/>
                  </a:lnTo>
                  <a:cubicBezTo>
                    <a:pt x="70485" y="9398"/>
                    <a:pt x="31115" y="148844"/>
                    <a:pt x="10287" y="221869"/>
                  </a:cubicBezTo>
                  <a:lnTo>
                    <a:pt x="0" y="218821"/>
                  </a:lnTo>
                  <a:cubicBezTo>
                    <a:pt x="2540" y="209931"/>
                    <a:pt x="59563" y="7620"/>
                    <a:pt x="62484" y="0"/>
                  </a:cubicBez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36" name="Group 236"/>
          <p:cNvGrpSpPr/>
          <p:nvPr/>
        </p:nvGrpSpPr>
        <p:grpSpPr>
          <a:xfrm rot="-122909">
            <a:off x="1307623" y="7274343"/>
            <a:ext cx="60198" cy="152591"/>
            <a:chOff x="0" y="0"/>
            <a:chExt cx="80264" cy="203454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80264" cy="203454"/>
            </a:xfrm>
            <a:custGeom>
              <a:avLst/>
              <a:gdLst/>
              <a:ahLst/>
              <a:cxnLst/>
              <a:rect l="l" t="t" r="r" b="b"/>
              <a:pathLst>
                <a:path w="80264" h="203454">
                  <a:moveTo>
                    <a:pt x="70104" y="0"/>
                  </a:moveTo>
                  <a:lnTo>
                    <a:pt x="80264" y="3175"/>
                  </a:lnTo>
                  <a:lnTo>
                    <a:pt x="10160" y="203454"/>
                  </a:lnTo>
                  <a:lnTo>
                    <a:pt x="0" y="199898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38" name="Group 238"/>
          <p:cNvGrpSpPr/>
          <p:nvPr/>
        </p:nvGrpSpPr>
        <p:grpSpPr>
          <a:xfrm rot="-122909">
            <a:off x="1206561" y="7251962"/>
            <a:ext cx="44958" cy="178308"/>
            <a:chOff x="0" y="0"/>
            <a:chExt cx="59944" cy="237744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59944" cy="237744"/>
            </a:xfrm>
            <a:custGeom>
              <a:avLst/>
              <a:gdLst/>
              <a:ahLst/>
              <a:cxnLst/>
              <a:rect l="l" t="t" r="r" b="b"/>
              <a:pathLst>
                <a:path w="59944" h="237744">
                  <a:moveTo>
                    <a:pt x="49276" y="0"/>
                  </a:moveTo>
                  <a:lnTo>
                    <a:pt x="59944" y="2159"/>
                  </a:lnTo>
                  <a:lnTo>
                    <a:pt x="10668" y="237744"/>
                  </a:lnTo>
                  <a:lnTo>
                    <a:pt x="0" y="235712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40" name="Group 240"/>
          <p:cNvGrpSpPr/>
          <p:nvPr/>
        </p:nvGrpSpPr>
        <p:grpSpPr>
          <a:xfrm rot="-122909">
            <a:off x="2984097" y="8800833"/>
            <a:ext cx="136017" cy="313754"/>
            <a:chOff x="0" y="0"/>
            <a:chExt cx="181356" cy="418338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81356" cy="418338"/>
            </a:xfrm>
            <a:custGeom>
              <a:avLst/>
              <a:gdLst/>
              <a:ahLst/>
              <a:cxnLst/>
              <a:rect l="l" t="t" r="r" b="b"/>
              <a:pathLst>
                <a:path w="181356" h="418338">
                  <a:moveTo>
                    <a:pt x="171704" y="0"/>
                  </a:moveTo>
                  <a:lnTo>
                    <a:pt x="181356" y="4064"/>
                  </a:lnTo>
                  <a:lnTo>
                    <a:pt x="10160" y="418338"/>
                  </a:lnTo>
                  <a:lnTo>
                    <a:pt x="0" y="414274"/>
                  </a:lnTo>
                  <a:lnTo>
                    <a:pt x="171704" y="0"/>
                  </a:ln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42" name="Group 242"/>
          <p:cNvGrpSpPr/>
          <p:nvPr/>
        </p:nvGrpSpPr>
        <p:grpSpPr>
          <a:xfrm rot="-122909">
            <a:off x="2779655" y="8751262"/>
            <a:ext cx="186214" cy="273368"/>
            <a:chOff x="0" y="0"/>
            <a:chExt cx="248285" cy="364490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248285" cy="364490"/>
            </a:xfrm>
            <a:custGeom>
              <a:avLst/>
              <a:gdLst/>
              <a:ahLst/>
              <a:cxnLst/>
              <a:rect l="l" t="t" r="r" b="b"/>
              <a:pathLst>
                <a:path w="248285" h="364490">
                  <a:moveTo>
                    <a:pt x="236601" y="0"/>
                  </a:moveTo>
                  <a:lnTo>
                    <a:pt x="241427" y="2413"/>
                  </a:lnTo>
                  <a:lnTo>
                    <a:pt x="236601" y="4445"/>
                  </a:lnTo>
                  <a:lnTo>
                    <a:pt x="246634" y="508"/>
                  </a:lnTo>
                  <a:cubicBezTo>
                    <a:pt x="247777" y="4064"/>
                    <a:pt x="248285" y="5461"/>
                    <a:pt x="9017" y="364490"/>
                  </a:cubicBezTo>
                  <a:lnTo>
                    <a:pt x="0" y="358267"/>
                  </a:lnTo>
                  <a:cubicBezTo>
                    <a:pt x="64008" y="262128"/>
                    <a:pt x="231648" y="10160"/>
                    <a:pt x="236601" y="0"/>
                  </a:cubicBezTo>
                  <a:close/>
                </a:path>
              </a:pathLst>
            </a:custGeom>
            <a:solidFill>
              <a:srgbClr val="534BDE"/>
            </a:solidFill>
          </p:spPr>
        </p:sp>
      </p:grpSp>
      <p:grpSp>
        <p:nvGrpSpPr>
          <p:cNvPr id="244" name="Group 244"/>
          <p:cNvGrpSpPr/>
          <p:nvPr/>
        </p:nvGrpSpPr>
        <p:grpSpPr>
          <a:xfrm rot="-122909">
            <a:off x="1131492" y="7608745"/>
            <a:ext cx="92106" cy="92011"/>
            <a:chOff x="0" y="0"/>
            <a:chExt cx="122809" cy="122682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22809" cy="122682"/>
            </a:xfrm>
            <a:custGeom>
              <a:avLst/>
              <a:gdLst/>
              <a:ahLst/>
              <a:cxnLst/>
              <a:rect l="l" t="t" r="r" b="b"/>
              <a:pathLst>
                <a:path w="122809" h="122682">
                  <a:moveTo>
                    <a:pt x="61214" y="0"/>
                  </a:moveTo>
                  <a:cubicBezTo>
                    <a:pt x="95123" y="0"/>
                    <a:pt x="122809" y="27305"/>
                    <a:pt x="122809" y="61214"/>
                  </a:cubicBezTo>
                  <a:cubicBezTo>
                    <a:pt x="122809" y="95123"/>
                    <a:pt x="95123" y="122682"/>
                    <a:pt x="61214" y="122682"/>
                  </a:cubicBezTo>
                  <a:cubicBezTo>
                    <a:pt x="27305" y="122682"/>
                    <a:pt x="0" y="94996"/>
                    <a:pt x="0" y="61214"/>
                  </a:cubicBezTo>
                  <a:cubicBezTo>
                    <a:pt x="0" y="27432"/>
                    <a:pt x="27305" y="0"/>
                    <a:pt x="61214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246" name="Group 246"/>
          <p:cNvGrpSpPr/>
          <p:nvPr/>
        </p:nvGrpSpPr>
        <p:grpSpPr>
          <a:xfrm rot="-122909">
            <a:off x="1160173" y="7448391"/>
            <a:ext cx="203930" cy="97250"/>
            <a:chOff x="0" y="0"/>
            <a:chExt cx="271907" cy="129667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271907" cy="129667"/>
            </a:xfrm>
            <a:custGeom>
              <a:avLst/>
              <a:gdLst/>
              <a:ahLst/>
              <a:cxnLst/>
              <a:rect l="l" t="t" r="r" b="b"/>
              <a:pathLst>
                <a:path w="271907" h="129667">
                  <a:moveTo>
                    <a:pt x="0" y="0"/>
                  </a:moveTo>
                  <a:cubicBezTo>
                    <a:pt x="41275" y="14732"/>
                    <a:pt x="89789" y="29337"/>
                    <a:pt x="144780" y="40386"/>
                  </a:cubicBezTo>
                  <a:cubicBezTo>
                    <a:pt x="178181" y="46990"/>
                    <a:pt x="217424" y="52197"/>
                    <a:pt x="260096" y="56261"/>
                  </a:cubicBezTo>
                  <a:cubicBezTo>
                    <a:pt x="263779" y="77470"/>
                    <a:pt x="267462" y="101600"/>
                    <a:pt x="271907" y="127762"/>
                  </a:cubicBezTo>
                  <a:cubicBezTo>
                    <a:pt x="262509" y="128524"/>
                    <a:pt x="253111" y="128905"/>
                    <a:pt x="243332" y="129286"/>
                  </a:cubicBezTo>
                  <a:cubicBezTo>
                    <a:pt x="235204" y="129667"/>
                    <a:pt x="227076" y="129667"/>
                    <a:pt x="218821" y="129667"/>
                  </a:cubicBezTo>
                  <a:cubicBezTo>
                    <a:pt x="167894" y="129667"/>
                    <a:pt x="123317" y="124714"/>
                    <a:pt x="84328" y="119507"/>
                  </a:cubicBezTo>
                  <a:cubicBezTo>
                    <a:pt x="72517" y="118491"/>
                    <a:pt x="61087" y="116713"/>
                    <a:pt x="50038" y="115062"/>
                  </a:cubicBezTo>
                  <a:cubicBezTo>
                    <a:pt x="43688" y="65659"/>
                    <a:pt x="24511" y="28194"/>
                    <a:pt x="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48" name="Group 248"/>
          <p:cNvGrpSpPr/>
          <p:nvPr/>
        </p:nvGrpSpPr>
        <p:grpSpPr>
          <a:xfrm rot="-122909">
            <a:off x="1340248" y="8100231"/>
            <a:ext cx="288988" cy="113443"/>
            <a:chOff x="0" y="0"/>
            <a:chExt cx="385318" cy="151257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385318" cy="151257"/>
            </a:xfrm>
            <a:custGeom>
              <a:avLst/>
              <a:gdLst/>
              <a:ahLst/>
              <a:cxnLst/>
              <a:rect l="l" t="t" r="r" b="b"/>
              <a:pathLst>
                <a:path w="385318" h="151257">
                  <a:moveTo>
                    <a:pt x="0" y="0"/>
                  </a:moveTo>
                  <a:cubicBezTo>
                    <a:pt x="0" y="0"/>
                    <a:pt x="61214" y="28956"/>
                    <a:pt x="125095" y="66421"/>
                  </a:cubicBezTo>
                  <a:cubicBezTo>
                    <a:pt x="149987" y="80645"/>
                    <a:pt x="189992" y="102235"/>
                    <a:pt x="240157" y="118999"/>
                  </a:cubicBezTo>
                  <a:cubicBezTo>
                    <a:pt x="170434" y="98933"/>
                    <a:pt x="87757" y="68199"/>
                    <a:pt x="20320" y="22860"/>
                  </a:cubicBezTo>
                  <a:cubicBezTo>
                    <a:pt x="13462" y="18161"/>
                    <a:pt x="6477" y="12954"/>
                    <a:pt x="0" y="6985"/>
                  </a:cubicBezTo>
                  <a:lnTo>
                    <a:pt x="0" y="0"/>
                  </a:lnTo>
                  <a:close/>
                  <a:moveTo>
                    <a:pt x="315849" y="138176"/>
                  </a:moveTo>
                  <a:cubicBezTo>
                    <a:pt x="336296" y="141859"/>
                    <a:pt x="357505" y="143891"/>
                    <a:pt x="379095" y="144272"/>
                  </a:cubicBezTo>
                  <a:cubicBezTo>
                    <a:pt x="383286" y="149225"/>
                    <a:pt x="385318" y="151257"/>
                    <a:pt x="385318" y="151257"/>
                  </a:cubicBezTo>
                  <a:cubicBezTo>
                    <a:pt x="385318" y="151257"/>
                    <a:pt x="357886" y="147574"/>
                    <a:pt x="315849" y="138176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50" name="Group 250"/>
          <p:cNvGrpSpPr/>
          <p:nvPr/>
        </p:nvGrpSpPr>
        <p:grpSpPr>
          <a:xfrm rot="-122909">
            <a:off x="1182980" y="7625796"/>
            <a:ext cx="433006" cy="585502"/>
            <a:chOff x="0" y="0"/>
            <a:chExt cx="577342" cy="780669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577342" cy="780669"/>
            </a:xfrm>
            <a:custGeom>
              <a:avLst/>
              <a:gdLst/>
              <a:ahLst/>
              <a:cxnLst/>
              <a:rect l="l" t="t" r="r" b="b"/>
              <a:pathLst>
                <a:path w="577342" h="780669">
                  <a:moveTo>
                    <a:pt x="20447" y="178054"/>
                  </a:moveTo>
                  <a:lnTo>
                    <a:pt x="20447" y="268097"/>
                  </a:lnTo>
                  <a:cubicBezTo>
                    <a:pt x="6985" y="215646"/>
                    <a:pt x="0" y="179705"/>
                    <a:pt x="0" y="179705"/>
                  </a:cubicBezTo>
                  <a:cubicBezTo>
                    <a:pt x="6985" y="179705"/>
                    <a:pt x="13970" y="179197"/>
                    <a:pt x="20447" y="178054"/>
                  </a:cubicBezTo>
                  <a:close/>
                  <a:moveTo>
                    <a:pt x="198247" y="636397"/>
                  </a:moveTo>
                  <a:lnTo>
                    <a:pt x="198247" y="643382"/>
                  </a:lnTo>
                  <a:lnTo>
                    <a:pt x="197739" y="642747"/>
                  </a:lnTo>
                  <a:lnTo>
                    <a:pt x="198247" y="636397"/>
                  </a:lnTo>
                  <a:close/>
                  <a:moveTo>
                    <a:pt x="148844" y="0"/>
                  </a:moveTo>
                  <a:cubicBezTo>
                    <a:pt x="193675" y="12573"/>
                    <a:pt x="241427" y="22479"/>
                    <a:pt x="285877" y="22733"/>
                  </a:cubicBezTo>
                  <a:cubicBezTo>
                    <a:pt x="321310" y="217551"/>
                    <a:pt x="370967" y="446659"/>
                    <a:pt x="422148" y="541782"/>
                  </a:cubicBezTo>
                  <a:cubicBezTo>
                    <a:pt x="500761" y="688975"/>
                    <a:pt x="558673" y="759841"/>
                    <a:pt x="577342" y="780669"/>
                  </a:cubicBezTo>
                  <a:cubicBezTo>
                    <a:pt x="555752" y="780288"/>
                    <a:pt x="534670" y="778256"/>
                    <a:pt x="514096" y="774573"/>
                  </a:cubicBezTo>
                  <a:cubicBezTo>
                    <a:pt x="492125" y="770001"/>
                    <a:pt x="466471" y="763524"/>
                    <a:pt x="438277" y="755396"/>
                  </a:cubicBezTo>
                  <a:cubicBezTo>
                    <a:pt x="388112" y="738759"/>
                    <a:pt x="348234" y="717169"/>
                    <a:pt x="323215" y="702818"/>
                  </a:cubicBezTo>
                  <a:cubicBezTo>
                    <a:pt x="259334" y="665226"/>
                    <a:pt x="198120" y="636397"/>
                    <a:pt x="198120" y="636397"/>
                  </a:cubicBezTo>
                  <a:cubicBezTo>
                    <a:pt x="198120" y="636397"/>
                    <a:pt x="175641" y="616712"/>
                    <a:pt x="150368" y="587883"/>
                  </a:cubicBezTo>
                  <a:cubicBezTo>
                    <a:pt x="118999" y="542544"/>
                    <a:pt x="92964" y="486791"/>
                    <a:pt x="71247" y="430530"/>
                  </a:cubicBezTo>
                  <a:cubicBezTo>
                    <a:pt x="57404" y="361061"/>
                    <a:pt x="44704" y="305816"/>
                    <a:pt x="44704" y="305816"/>
                  </a:cubicBezTo>
                  <a:cubicBezTo>
                    <a:pt x="44704" y="305816"/>
                    <a:pt x="43561" y="307340"/>
                    <a:pt x="41783" y="310642"/>
                  </a:cubicBezTo>
                  <a:lnTo>
                    <a:pt x="41783" y="173609"/>
                  </a:lnTo>
                  <a:cubicBezTo>
                    <a:pt x="105029" y="155321"/>
                    <a:pt x="151130" y="97282"/>
                    <a:pt x="151130" y="28067"/>
                  </a:cubicBezTo>
                  <a:cubicBezTo>
                    <a:pt x="151130" y="18669"/>
                    <a:pt x="150241" y="9271"/>
                    <a:pt x="148590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252" name="Group 252"/>
          <p:cNvGrpSpPr/>
          <p:nvPr/>
        </p:nvGrpSpPr>
        <p:grpSpPr>
          <a:xfrm rot="-122909">
            <a:off x="1193587" y="7690804"/>
            <a:ext cx="16192" cy="200692"/>
            <a:chOff x="0" y="0"/>
            <a:chExt cx="21590" cy="267589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21590" cy="267589"/>
            </a:xfrm>
            <a:custGeom>
              <a:avLst/>
              <a:gdLst/>
              <a:ahLst/>
              <a:cxnLst/>
              <a:rect l="l" t="t" r="r" b="b"/>
              <a:pathLst>
                <a:path w="21590" h="267589">
                  <a:moveTo>
                    <a:pt x="21590" y="0"/>
                  </a:moveTo>
                  <a:lnTo>
                    <a:pt x="21590" y="96266"/>
                  </a:lnTo>
                  <a:lnTo>
                    <a:pt x="21590" y="233299"/>
                  </a:lnTo>
                  <a:lnTo>
                    <a:pt x="21590" y="267589"/>
                  </a:lnTo>
                  <a:cubicBezTo>
                    <a:pt x="13081" y="239776"/>
                    <a:pt x="6096" y="213741"/>
                    <a:pt x="0" y="190754"/>
                  </a:cubicBezTo>
                  <a:lnTo>
                    <a:pt x="0" y="100711"/>
                  </a:lnTo>
                  <a:lnTo>
                    <a:pt x="0" y="10160"/>
                  </a:lnTo>
                  <a:cubicBezTo>
                    <a:pt x="8255" y="8255"/>
                    <a:pt x="15621" y="4953"/>
                    <a:pt x="2159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54" name="Group 254"/>
          <p:cNvGrpSpPr/>
          <p:nvPr/>
        </p:nvGrpSpPr>
        <p:grpSpPr>
          <a:xfrm rot="-122909">
            <a:off x="1183042" y="7614569"/>
            <a:ext cx="40672" cy="84963"/>
            <a:chOff x="0" y="0"/>
            <a:chExt cx="54229" cy="113284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54229" cy="113284"/>
            </a:xfrm>
            <a:custGeom>
              <a:avLst/>
              <a:gdLst/>
              <a:ahLst/>
              <a:cxnLst/>
              <a:rect l="l" t="t" r="r" b="b"/>
              <a:pathLst>
                <a:path w="54229" h="113284">
                  <a:moveTo>
                    <a:pt x="24765" y="0"/>
                  </a:moveTo>
                  <a:cubicBezTo>
                    <a:pt x="42418" y="10922"/>
                    <a:pt x="54229" y="30099"/>
                    <a:pt x="54229" y="52197"/>
                  </a:cubicBezTo>
                  <a:cubicBezTo>
                    <a:pt x="54229" y="72517"/>
                    <a:pt x="44323" y="90043"/>
                    <a:pt x="29210" y="101473"/>
                  </a:cubicBezTo>
                  <a:cubicBezTo>
                    <a:pt x="23241" y="106426"/>
                    <a:pt x="15875" y="109728"/>
                    <a:pt x="7620" y="111633"/>
                  </a:cubicBezTo>
                  <a:cubicBezTo>
                    <a:pt x="5207" y="112522"/>
                    <a:pt x="2667" y="112903"/>
                    <a:pt x="0" y="113284"/>
                  </a:cubicBezTo>
                  <a:lnTo>
                    <a:pt x="18669" y="32639"/>
                  </a:lnTo>
                  <a:cubicBezTo>
                    <a:pt x="21209" y="21082"/>
                    <a:pt x="23241" y="10541"/>
                    <a:pt x="24765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56" name="Group 256"/>
          <p:cNvGrpSpPr/>
          <p:nvPr/>
        </p:nvGrpSpPr>
        <p:grpSpPr>
          <a:xfrm rot="-122909">
            <a:off x="1365518" y="7492308"/>
            <a:ext cx="145256" cy="78867"/>
            <a:chOff x="0" y="0"/>
            <a:chExt cx="193675" cy="105156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93675" cy="105156"/>
            </a:xfrm>
            <a:custGeom>
              <a:avLst/>
              <a:gdLst/>
              <a:ahLst/>
              <a:cxnLst/>
              <a:rect l="l" t="t" r="r" b="b"/>
              <a:pathLst>
                <a:path w="193675" h="105156">
                  <a:moveTo>
                    <a:pt x="169545" y="0"/>
                  </a:moveTo>
                  <a:cubicBezTo>
                    <a:pt x="177800" y="381"/>
                    <a:pt x="185801" y="381"/>
                    <a:pt x="193675" y="889"/>
                  </a:cubicBezTo>
                  <a:cubicBezTo>
                    <a:pt x="161036" y="41656"/>
                    <a:pt x="102362" y="94488"/>
                    <a:pt x="13081" y="104775"/>
                  </a:cubicBezTo>
                  <a:cubicBezTo>
                    <a:pt x="11430" y="104775"/>
                    <a:pt x="9398" y="105156"/>
                    <a:pt x="7366" y="105156"/>
                  </a:cubicBezTo>
                  <a:cubicBezTo>
                    <a:pt x="4953" y="90170"/>
                    <a:pt x="2413" y="74930"/>
                    <a:pt x="0" y="60833"/>
                  </a:cubicBezTo>
                  <a:cubicBezTo>
                    <a:pt x="75057" y="52959"/>
                    <a:pt x="132207" y="25273"/>
                    <a:pt x="169545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58" name="Group 258"/>
          <p:cNvGrpSpPr/>
          <p:nvPr/>
        </p:nvGrpSpPr>
        <p:grpSpPr>
          <a:xfrm rot="-122909">
            <a:off x="1239801" y="7559258"/>
            <a:ext cx="146209" cy="86487"/>
            <a:chOff x="0" y="0"/>
            <a:chExt cx="194945" cy="115316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94945" cy="115316"/>
            </a:xfrm>
            <a:custGeom>
              <a:avLst/>
              <a:gdLst/>
              <a:ahLst/>
              <a:cxnLst/>
              <a:rect l="l" t="t" r="r" b="b"/>
              <a:pathLst>
                <a:path w="194945" h="115316">
                  <a:moveTo>
                    <a:pt x="0" y="0"/>
                  </a:moveTo>
                  <a:cubicBezTo>
                    <a:pt x="24130" y="11303"/>
                    <a:pt x="65659" y="24765"/>
                    <a:pt x="128905" y="24765"/>
                  </a:cubicBezTo>
                  <a:cubicBezTo>
                    <a:pt x="144018" y="24765"/>
                    <a:pt x="160655" y="24003"/>
                    <a:pt x="178181" y="21844"/>
                  </a:cubicBezTo>
                  <a:cubicBezTo>
                    <a:pt x="183515" y="51562"/>
                    <a:pt x="188722" y="83058"/>
                    <a:pt x="194945" y="115316"/>
                  </a:cubicBezTo>
                  <a:cubicBezTo>
                    <a:pt x="150495" y="114935"/>
                    <a:pt x="102743" y="105156"/>
                    <a:pt x="57912" y="92583"/>
                  </a:cubicBezTo>
                  <a:cubicBezTo>
                    <a:pt x="50546" y="54864"/>
                    <a:pt x="29718" y="21971"/>
                    <a:pt x="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260" name="Group 260"/>
          <p:cNvGrpSpPr/>
          <p:nvPr/>
        </p:nvGrpSpPr>
        <p:grpSpPr>
          <a:xfrm rot="-122909">
            <a:off x="1199906" y="7533842"/>
            <a:ext cx="171926" cy="44958"/>
            <a:chOff x="0" y="0"/>
            <a:chExt cx="229235" cy="59944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229235" cy="59944"/>
            </a:xfrm>
            <a:custGeom>
              <a:avLst/>
              <a:gdLst/>
              <a:ahLst/>
              <a:cxnLst/>
              <a:rect l="l" t="t" r="r" b="b"/>
              <a:pathLst>
                <a:path w="229235" h="59944">
                  <a:moveTo>
                    <a:pt x="0" y="0"/>
                  </a:moveTo>
                  <a:cubicBezTo>
                    <a:pt x="11049" y="1651"/>
                    <a:pt x="22606" y="3302"/>
                    <a:pt x="34290" y="4445"/>
                  </a:cubicBezTo>
                  <a:cubicBezTo>
                    <a:pt x="73406" y="9779"/>
                    <a:pt x="117856" y="14605"/>
                    <a:pt x="168783" y="14605"/>
                  </a:cubicBezTo>
                  <a:cubicBezTo>
                    <a:pt x="176911" y="14605"/>
                    <a:pt x="185039" y="14605"/>
                    <a:pt x="193294" y="14224"/>
                  </a:cubicBezTo>
                  <a:cubicBezTo>
                    <a:pt x="202946" y="13843"/>
                    <a:pt x="212471" y="13335"/>
                    <a:pt x="221869" y="12700"/>
                  </a:cubicBezTo>
                  <a:cubicBezTo>
                    <a:pt x="224282" y="26797"/>
                    <a:pt x="226822" y="42037"/>
                    <a:pt x="229235" y="57023"/>
                  </a:cubicBezTo>
                  <a:cubicBezTo>
                    <a:pt x="211709" y="59182"/>
                    <a:pt x="195072" y="59944"/>
                    <a:pt x="179959" y="59944"/>
                  </a:cubicBezTo>
                  <a:cubicBezTo>
                    <a:pt x="116713" y="59944"/>
                    <a:pt x="75184" y="46355"/>
                    <a:pt x="51054" y="35179"/>
                  </a:cubicBezTo>
                  <a:cubicBezTo>
                    <a:pt x="34036" y="26924"/>
                    <a:pt x="25908" y="20066"/>
                    <a:pt x="25908" y="20066"/>
                  </a:cubicBezTo>
                  <a:cubicBezTo>
                    <a:pt x="25908" y="20066"/>
                    <a:pt x="16891" y="16764"/>
                    <a:pt x="1778" y="14351"/>
                  </a:cubicBezTo>
                  <a:cubicBezTo>
                    <a:pt x="1270" y="9398"/>
                    <a:pt x="1016" y="4953"/>
                    <a:pt x="0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262" name="Group 262"/>
          <p:cNvGrpSpPr/>
          <p:nvPr/>
        </p:nvGrpSpPr>
        <p:grpSpPr>
          <a:xfrm rot="-122909">
            <a:off x="1577271" y="7494292"/>
            <a:ext cx="7334" cy="10954"/>
            <a:chOff x="0" y="0"/>
            <a:chExt cx="9779" cy="14605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9779" cy="14605"/>
            </a:xfrm>
            <a:custGeom>
              <a:avLst/>
              <a:gdLst/>
              <a:ahLst/>
              <a:cxnLst/>
              <a:rect l="l" t="t" r="r" b="b"/>
              <a:pathLst>
                <a:path w="9779" h="14605">
                  <a:moveTo>
                    <a:pt x="9779" y="0"/>
                  </a:moveTo>
                  <a:cubicBezTo>
                    <a:pt x="6604" y="4826"/>
                    <a:pt x="3175" y="9652"/>
                    <a:pt x="0" y="14605"/>
                  </a:cubicBezTo>
                  <a:cubicBezTo>
                    <a:pt x="2032" y="8890"/>
                    <a:pt x="4953" y="3937"/>
                    <a:pt x="9779" y="0"/>
                  </a:cubicBezTo>
                  <a:close/>
                </a:path>
              </a:pathLst>
            </a:custGeom>
            <a:solidFill>
              <a:srgbClr val="E6467E"/>
            </a:solidFill>
          </p:spPr>
        </p:sp>
      </p:grpSp>
      <p:grpSp>
        <p:nvGrpSpPr>
          <p:cNvPr id="264" name="Group 264"/>
          <p:cNvGrpSpPr/>
          <p:nvPr/>
        </p:nvGrpSpPr>
        <p:grpSpPr>
          <a:xfrm rot="-122909">
            <a:off x="1749371" y="7807045"/>
            <a:ext cx="115538" cy="17812"/>
            <a:chOff x="0" y="0"/>
            <a:chExt cx="154051" cy="23749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154051" cy="23749"/>
            </a:xfrm>
            <a:custGeom>
              <a:avLst/>
              <a:gdLst/>
              <a:ahLst/>
              <a:cxnLst/>
              <a:rect l="l" t="t" r="r" b="b"/>
              <a:pathLst>
                <a:path w="154051" h="23749">
                  <a:moveTo>
                    <a:pt x="0" y="0"/>
                  </a:moveTo>
                  <a:cubicBezTo>
                    <a:pt x="0" y="0"/>
                    <a:pt x="89535" y="22098"/>
                    <a:pt x="154051" y="23749"/>
                  </a:cubicBezTo>
                  <a:cubicBezTo>
                    <a:pt x="154051" y="23749"/>
                    <a:pt x="42291" y="21209"/>
                    <a:pt x="0" y="0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66" name="Group 266"/>
          <p:cNvGrpSpPr/>
          <p:nvPr/>
        </p:nvGrpSpPr>
        <p:grpSpPr>
          <a:xfrm rot="-122909">
            <a:off x="1748271" y="7745631"/>
            <a:ext cx="115634" cy="79248"/>
            <a:chOff x="0" y="0"/>
            <a:chExt cx="154178" cy="105664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154178" cy="105664"/>
            </a:xfrm>
            <a:custGeom>
              <a:avLst/>
              <a:gdLst/>
              <a:ahLst/>
              <a:cxnLst/>
              <a:rect l="l" t="t" r="r" b="b"/>
              <a:pathLst>
                <a:path w="154178" h="105664">
                  <a:moveTo>
                    <a:pt x="60579" y="0"/>
                  </a:moveTo>
                  <a:cubicBezTo>
                    <a:pt x="115697" y="0"/>
                    <a:pt x="152781" y="102108"/>
                    <a:pt x="154178" y="105664"/>
                  </a:cubicBezTo>
                  <a:cubicBezTo>
                    <a:pt x="89535" y="104013"/>
                    <a:pt x="0" y="81915"/>
                    <a:pt x="0" y="81915"/>
                  </a:cubicBezTo>
                  <a:lnTo>
                    <a:pt x="0" y="76962"/>
                  </a:lnTo>
                  <a:cubicBezTo>
                    <a:pt x="762" y="60833"/>
                    <a:pt x="6858" y="4953"/>
                    <a:pt x="56642" y="508"/>
                  </a:cubicBezTo>
                  <a:cubicBezTo>
                    <a:pt x="57785" y="0"/>
                    <a:pt x="59055" y="0"/>
                    <a:pt x="60579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68" name="Group 268"/>
          <p:cNvGrpSpPr/>
          <p:nvPr/>
        </p:nvGrpSpPr>
        <p:grpSpPr>
          <a:xfrm rot="-122909">
            <a:off x="1086415" y="7403507"/>
            <a:ext cx="57531" cy="36100"/>
            <a:chOff x="0" y="0"/>
            <a:chExt cx="76708" cy="48133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76708" cy="48133"/>
            </a:xfrm>
            <a:custGeom>
              <a:avLst/>
              <a:gdLst/>
              <a:ahLst/>
              <a:cxnLst/>
              <a:rect l="l" t="t" r="r" b="b"/>
              <a:pathLst>
                <a:path w="76708" h="48133">
                  <a:moveTo>
                    <a:pt x="0" y="0"/>
                  </a:moveTo>
                  <a:lnTo>
                    <a:pt x="70612" y="14224"/>
                  </a:lnTo>
                  <a:lnTo>
                    <a:pt x="76708" y="48133"/>
                  </a:lnTo>
                  <a:cubicBezTo>
                    <a:pt x="52324" y="25146"/>
                    <a:pt x="24511" y="10160"/>
                    <a:pt x="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70" name="Group 270"/>
          <p:cNvGrpSpPr/>
          <p:nvPr/>
        </p:nvGrpSpPr>
        <p:grpSpPr>
          <a:xfrm rot="-122909">
            <a:off x="1742813" y="7478544"/>
            <a:ext cx="17621" cy="3429"/>
            <a:chOff x="0" y="0"/>
            <a:chExt cx="23495" cy="4572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23495" cy="4572"/>
            </a:xfrm>
            <a:custGeom>
              <a:avLst/>
              <a:gdLst/>
              <a:ahLst/>
              <a:cxnLst/>
              <a:rect l="l" t="t" r="r" b="b"/>
              <a:pathLst>
                <a:path w="23495" h="4572">
                  <a:moveTo>
                    <a:pt x="0" y="0"/>
                  </a:moveTo>
                  <a:lnTo>
                    <a:pt x="23495" y="4191"/>
                  </a:lnTo>
                  <a:cubicBezTo>
                    <a:pt x="23495" y="4191"/>
                    <a:pt x="15494" y="4191"/>
                    <a:pt x="1143" y="4572"/>
                  </a:cubicBezTo>
                  <a:cubicBezTo>
                    <a:pt x="762" y="4572"/>
                    <a:pt x="762" y="4191"/>
                    <a:pt x="762" y="4191"/>
                  </a:cubicBezTo>
                  <a:cubicBezTo>
                    <a:pt x="381" y="3048"/>
                    <a:pt x="381" y="1270"/>
                    <a:pt x="0" y="0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72" name="Group 272"/>
          <p:cNvGrpSpPr/>
          <p:nvPr/>
        </p:nvGrpSpPr>
        <p:grpSpPr>
          <a:xfrm rot="-122909">
            <a:off x="1743410" y="7481987"/>
            <a:ext cx="381" cy="286"/>
            <a:chOff x="0" y="0"/>
            <a:chExt cx="508" cy="381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508" cy="381"/>
            </a:xfrm>
            <a:custGeom>
              <a:avLst/>
              <a:gdLst/>
              <a:ahLst/>
              <a:cxnLst/>
              <a:rect l="l" t="t" r="r" b="b"/>
              <a:pathLst>
                <a:path w="508" h="381">
                  <a:moveTo>
                    <a:pt x="0" y="0"/>
                  </a:moveTo>
                  <a:cubicBezTo>
                    <a:pt x="0" y="0"/>
                    <a:pt x="0" y="381"/>
                    <a:pt x="508" y="381"/>
                  </a:cubicBezTo>
                  <a:lnTo>
                    <a:pt x="0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3D63"/>
            </a:solidFill>
          </p:spPr>
        </p:sp>
      </p:grpSp>
      <p:grpSp>
        <p:nvGrpSpPr>
          <p:cNvPr id="274" name="Group 274"/>
          <p:cNvGrpSpPr/>
          <p:nvPr/>
        </p:nvGrpSpPr>
        <p:grpSpPr>
          <a:xfrm rot="-122909">
            <a:off x="1370428" y="7402366"/>
            <a:ext cx="388620" cy="86011"/>
            <a:chOff x="0" y="0"/>
            <a:chExt cx="518160" cy="114681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518160" cy="114681"/>
            </a:xfrm>
            <a:custGeom>
              <a:avLst/>
              <a:gdLst/>
              <a:ahLst/>
              <a:cxnLst/>
              <a:rect l="l" t="t" r="r" b="b"/>
              <a:pathLst>
                <a:path w="518160" h="114681">
                  <a:moveTo>
                    <a:pt x="5715" y="0"/>
                  </a:moveTo>
                  <a:lnTo>
                    <a:pt x="72136" y="14732"/>
                  </a:lnTo>
                  <a:cubicBezTo>
                    <a:pt x="68961" y="25781"/>
                    <a:pt x="66548" y="35433"/>
                    <a:pt x="64516" y="42418"/>
                  </a:cubicBezTo>
                  <a:lnTo>
                    <a:pt x="0" y="32258"/>
                  </a:lnTo>
                  <a:lnTo>
                    <a:pt x="5715" y="0"/>
                  </a:lnTo>
                  <a:close/>
                  <a:moveTo>
                    <a:pt x="82804" y="17145"/>
                  </a:moveTo>
                  <a:lnTo>
                    <a:pt x="249174" y="54229"/>
                  </a:lnTo>
                  <a:lnTo>
                    <a:pt x="249174" y="55499"/>
                  </a:lnTo>
                  <a:lnTo>
                    <a:pt x="254889" y="55499"/>
                  </a:lnTo>
                  <a:lnTo>
                    <a:pt x="518160" y="114681"/>
                  </a:lnTo>
                  <a:lnTo>
                    <a:pt x="494665" y="110490"/>
                  </a:lnTo>
                  <a:lnTo>
                    <a:pt x="75057" y="44069"/>
                  </a:lnTo>
                  <a:cubicBezTo>
                    <a:pt x="77470" y="35560"/>
                    <a:pt x="80391" y="26543"/>
                    <a:pt x="82677" y="17145"/>
                  </a:cubicBezTo>
                  <a:close/>
                </a:path>
              </a:pathLst>
            </a:custGeom>
            <a:solidFill>
              <a:srgbClr val="281C59"/>
            </a:solidFill>
          </p:spPr>
        </p:sp>
      </p:grpSp>
      <p:grpSp>
        <p:nvGrpSpPr>
          <p:cNvPr id="276" name="Group 276"/>
          <p:cNvGrpSpPr/>
          <p:nvPr/>
        </p:nvGrpSpPr>
        <p:grpSpPr>
          <a:xfrm rot="-122909">
            <a:off x="1348087" y="7431035"/>
            <a:ext cx="184023" cy="61150"/>
            <a:chOff x="0" y="0"/>
            <a:chExt cx="245364" cy="81534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245364" cy="81534"/>
            </a:xfrm>
            <a:custGeom>
              <a:avLst/>
              <a:gdLst/>
              <a:ahLst/>
              <a:cxnLst/>
              <a:rect l="l" t="t" r="r" b="b"/>
              <a:pathLst>
                <a:path w="245364" h="81534">
                  <a:moveTo>
                    <a:pt x="30480" y="0"/>
                  </a:moveTo>
                  <a:lnTo>
                    <a:pt x="94996" y="10160"/>
                  </a:lnTo>
                  <a:cubicBezTo>
                    <a:pt x="92964" y="16637"/>
                    <a:pt x="92075" y="20828"/>
                    <a:pt x="91694" y="21971"/>
                  </a:cubicBezTo>
                  <a:lnTo>
                    <a:pt x="101981" y="25019"/>
                  </a:lnTo>
                  <a:cubicBezTo>
                    <a:pt x="103124" y="20955"/>
                    <a:pt x="104394" y="16383"/>
                    <a:pt x="105537" y="11811"/>
                  </a:cubicBezTo>
                  <a:lnTo>
                    <a:pt x="245364" y="33782"/>
                  </a:lnTo>
                  <a:cubicBezTo>
                    <a:pt x="245364" y="33782"/>
                    <a:pt x="226695" y="56642"/>
                    <a:pt x="189484" y="81534"/>
                  </a:cubicBezTo>
                  <a:cubicBezTo>
                    <a:pt x="127635" y="79502"/>
                    <a:pt x="64770" y="76200"/>
                    <a:pt x="8001" y="70866"/>
                  </a:cubicBezTo>
                  <a:cubicBezTo>
                    <a:pt x="5207" y="50927"/>
                    <a:pt x="2413" y="33147"/>
                    <a:pt x="0" y="18034"/>
                  </a:cubicBezTo>
                  <a:lnTo>
                    <a:pt x="26543" y="23368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78" name="Group 278"/>
          <p:cNvGrpSpPr/>
          <p:nvPr/>
        </p:nvGrpSpPr>
        <p:grpSpPr>
          <a:xfrm rot="-122909">
            <a:off x="1557269" y="7443213"/>
            <a:ext cx="4286" cy="952"/>
            <a:chOff x="0" y="0"/>
            <a:chExt cx="5715" cy="127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5715" cy="1270"/>
            </a:xfrm>
            <a:custGeom>
              <a:avLst/>
              <a:gdLst/>
              <a:ahLst/>
              <a:cxnLst/>
              <a:rect l="l" t="t" r="r" b="b"/>
              <a:pathLst>
                <a:path w="5715" h="1270">
                  <a:moveTo>
                    <a:pt x="0" y="0"/>
                  </a:moveTo>
                  <a:lnTo>
                    <a:pt x="5715" y="1270"/>
                  </a:lnTo>
                  <a:lnTo>
                    <a:pt x="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280" name="Group 280"/>
          <p:cNvGrpSpPr/>
          <p:nvPr/>
        </p:nvGrpSpPr>
        <p:grpSpPr>
          <a:xfrm rot="-122909">
            <a:off x="1415813" y="7418467"/>
            <a:ext cx="16192" cy="31814"/>
            <a:chOff x="0" y="0"/>
            <a:chExt cx="21590" cy="42418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21590" cy="42418"/>
            </a:xfrm>
            <a:custGeom>
              <a:avLst/>
              <a:gdLst/>
              <a:ahLst/>
              <a:cxnLst/>
              <a:rect l="l" t="t" r="r" b="b"/>
              <a:pathLst>
                <a:path w="21590" h="42418">
                  <a:moveTo>
                    <a:pt x="11049" y="0"/>
                  </a:moveTo>
                  <a:lnTo>
                    <a:pt x="21590" y="2413"/>
                  </a:lnTo>
                  <a:cubicBezTo>
                    <a:pt x="19177" y="11811"/>
                    <a:pt x="16256" y="20701"/>
                    <a:pt x="13970" y="29337"/>
                  </a:cubicBezTo>
                  <a:cubicBezTo>
                    <a:pt x="12700" y="33782"/>
                    <a:pt x="11557" y="38354"/>
                    <a:pt x="10287" y="42418"/>
                  </a:cubicBezTo>
                  <a:lnTo>
                    <a:pt x="0" y="39497"/>
                  </a:lnTo>
                  <a:cubicBezTo>
                    <a:pt x="508" y="38481"/>
                    <a:pt x="1270" y="34163"/>
                    <a:pt x="3302" y="27686"/>
                  </a:cubicBezTo>
                  <a:cubicBezTo>
                    <a:pt x="5334" y="20701"/>
                    <a:pt x="7747" y="11049"/>
                    <a:pt x="11049" y="0"/>
                  </a:cubicBez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282" name="Group 282"/>
          <p:cNvGrpSpPr/>
          <p:nvPr/>
        </p:nvGrpSpPr>
        <p:grpSpPr>
          <a:xfrm rot="-122909">
            <a:off x="1140509" y="7409511"/>
            <a:ext cx="213074" cy="81534"/>
            <a:chOff x="0" y="0"/>
            <a:chExt cx="284099" cy="108712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284099" cy="108712"/>
            </a:xfrm>
            <a:custGeom>
              <a:avLst/>
              <a:gdLst/>
              <a:ahLst/>
              <a:cxnLst/>
              <a:rect l="l" t="t" r="r" b="b"/>
              <a:pathLst>
                <a:path w="284099" h="108712">
                  <a:moveTo>
                    <a:pt x="0" y="0"/>
                  </a:moveTo>
                  <a:lnTo>
                    <a:pt x="94615" y="19177"/>
                  </a:lnTo>
                  <a:lnTo>
                    <a:pt x="93345" y="24765"/>
                  </a:lnTo>
                  <a:lnTo>
                    <a:pt x="104013" y="26797"/>
                  </a:lnTo>
                  <a:lnTo>
                    <a:pt x="105156" y="21209"/>
                  </a:lnTo>
                  <a:lnTo>
                    <a:pt x="276098" y="55880"/>
                  </a:lnTo>
                  <a:cubicBezTo>
                    <a:pt x="278511" y="70993"/>
                    <a:pt x="281432" y="88900"/>
                    <a:pt x="284099" y="108712"/>
                  </a:cubicBezTo>
                  <a:cubicBezTo>
                    <a:pt x="241427" y="104775"/>
                    <a:pt x="202184" y="99441"/>
                    <a:pt x="168783" y="92837"/>
                  </a:cubicBezTo>
                  <a:cubicBezTo>
                    <a:pt x="113792" y="81915"/>
                    <a:pt x="65278" y="67310"/>
                    <a:pt x="24003" y="52578"/>
                  </a:cubicBezTo>
                  <a:cubicBezTo>
                    <a:pt x="18288" y="45720"/>
                    <a:pt x="12192" y="39624"/>
                    <a:pt x="6096" y="337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284" name="Group 284"/>
          <p:cNvGrpSpPr/>
          <p:nvPr/>
        </p:nvGrpSpPr>
        <p:grpSpPr>
          <a:xfrm rot="-122909">
            <a:off x="1209657" y="7425070"/>
            <a:ext cx="8858" cy="5715"/>
            <a:chOff x="0" y="0"/>
            <a:chExt cx="11811" cy="762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11811" cy="7620"/>
            </a:xfrm>
            <a:custGeom>
              <a:avLst/>
              <a:gdLst/>
              <a:ahLst/>
              <a:cxnLst/>
              <a:rect l="l" t="t" r="r" b="b"/>
              <a:pathLst>
                <a:path w="11811" h="7620">
                  <a:moveTo>
                    <a:pt x="1270" y="0"/>
                  </a:moveTo>
                  <a:lnTo>
                    <a:pt x="11811" y="2032"/>
                  </a:lnTo>
                  <a:lnTo>
                    <a:pt x="10668" y="7620"/>
                  </a:lnTo>
                  <a:lnTo>
                    <a:pt x="0" y="5588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4B278A"/>
            </a:solidFill>
          </p:spPr>
        </p:sp>
      </p:grpSp>
      <p:grpSp>
        <p:nvGrpSpPr>
          <p:cNvPr id="286" name="Group 286"/>
          <p:cNvGrpSpPr/>
          <p:nvPr/>
        </p:nvGrpSpPr>
        <p:grpSpPr>
          <a:xfrm rot="-122909">
            <a:off x="1490609" y="7453846"/>
            <a:ext cx="41910" cy="36385"/>
            <a:chOff x="0" y="0"/>
            <a:chExt cx="55880" cy="48514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55880" cy="48514"/>
            </a:xfrm>
            <a:custGeom>
              <a:avLst/>
              <a:gdLst/>
              <a:ahLst/>
              <a:cxnLst/>
              <a:rect l="l" t="t" r="r" b="b"/>
              <a:pathLst>
                <a:path w="55880" h="48514">
                  <a:moveTo>
                    <a:pt x="55880" y="0"/>
                  </a:moveTo>
                  <a:cubicBezTo>
                    <a:pt x="55880" y="0"/>
                    <a:pt x="45720" y="21590"/>
                    <a:pt x="24130" y="48514"/>
                  </a:cubicBezTo>
                  <a:cubicBezTo>
                    <a:pt x="16256" y="48133"/>
                    <a:pt x="8255" y="48133"/>
                    <a:pt x="0" y="47752"/>
                  </a:cubicBezTo>
                  <a:cubicBezTo>
                    <a:pt x="37211" y="22860"/>
                    <a:pt x="55880" y="0"/>
                    <a:pt x="55880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288" name="Group 288"/>
          <p:cNvGrpSpPr/>
          <p:nvPr/>
        </p:nvGrpSpPr>
        <p:grpSpPr>
          <a:xfrm rot="-122909">
            <a:off x="1001226" y="6877502"/>
            <a:ext cx="389001" cy="511302"/>
            <a:chOff x="0" y="0"/>
            <a:chExt cx="518668" cy="681736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518668" cy="681736"/>
            </a:xfrm>
            <a:custGeom>
              <a:avLst/>
              <a:gdLst/>
              <a:ahLst/>
              <a:cxnLst/>
              <a:rect l="l" t="t" r="r" b="b"/>
              <a:pathLst>
                <a:path w="518668" h="681736">
                  <a:moveTo>
                    <a:pt x="518668" y="0"/>
                  </a:moveTo>
                  <a:cubicBezTo>
                    <a:pt x="507238" y="889"/>
                    <a:pt x="496189" y="2032"/>
                    <a:pt x="485267" y="3683"/>
                  </a:cubicBezTo>
                  <a:lnTo>
                    <a:pt x="482473" y="2540"/>
                  </a:lnTo>
                  <a:cubicBezTo>
                    <a:pt x="494157" y="1270"/>
                    <a:pt x="506095" y="381"/>
                    <a:pt x="518668" y="0"/>
                  </a:cubicBezTo>
                  <a:close/>
                  <a:moveTo>
                    <a:pt x="479552" y="2921"/>
                  </a:moveTo>
                  <a:lnTo>
                    <a:pt x="478790" y="4953"/>
                  </a:lnTo>
                  <a:cubicBezTo>
                    <a:pt x="400050" y="18415"/>
                    <a:pt x="321056" y="56261"/>
                    <a:pt x="258572" y="117856"/>
                  </a:cubicBezTo>
                  <a:cubicBezTo>
                    <a:pt x="307848" y="63627"/>
                    <a:pt x="377698" y="15494"/>
                    <a:pt x="479552" y="2794"/>
                  </a:cubicBezTo>
                  <a:close/>
                  <a:moveTo>
                    <a:pt x="108585" y="434594"/>
                  </a:moveTo>
                  <a:lnTo>
                    <a:pt x="119126" y="437134"/>
                  </a:lnTo>
                  <a:lnTo>
                    <a:pt x="108585" y="434721"/>
                  </a:lnTo>
                  <a:cubicBezTo>
                    <a:pt x="108585" y="434594"/>
                    <a:pt x="108585" y="434594"/>
                    <a:pt x="108585" y="434594"/>
                  </a:cubicBezTo>
                  <a:close/>
                  <a:moveTo>
                    <a:pt x="163957" y="259715"/>
                  </a:moveTo>
                  <a:cubicBezTo>
                    <a:pt x="137922" y="319151"/>
                    <a:pt x="120777" y="382397"/>
                    <a:pt x="108585" y="434594"/>
                  </a:cubicBezTo>
                  <a:lnTo>
                    <a:pt x="98425" y="432181"/>
                  </a:lnTo>
                  <a:cubicBezTo>
                    <a:pt x="45339" y="569595"/>
                    <a:pt x="24511" y="677164"/>
                    <a:pt x="24511" y="677164"/>
                  </a:cubicBezTo>
                  <a:cubicBezTo>
                    <a:pt x="24511" y="677164"/>
                    <a:pt x="23749" y="678815"/>
                    <a:pt x="22606" y="681736"/>
                  </a:cubicBezTo>
                  <a:lnTo>
                    <a:pt x="0" y="677164"/>
                  </a:lnTo>
                  <a:cubicBezTo>
                    <a:pt x="0" y="677164"/>
                    <a:pt x="114681" y="348615"/>
                    <a:pt x="163957" y="259715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290" name="Group 290"/>
          <p:cNvGrpSpPr/>
          <p:nvPr/>
        </p:nvGrpSpPr>
        <p:grpSpPr>
          <a:xfrm rot="-122909">
            <a:off x="1094379" y="7203736"/>
            <a:ext cx="296608" cy="71628"/>
            <a:chOff x="0" y="0"/>
            <a:chExt cx="395478" cy="95504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395478" cy="95504"/>
            </a:xfrm>
            <a:custGeom>
              <a:avLst/>
              <a:gdLst/>
              <a:ahLst/>
              <a:cxnLst/>
              <a:rect l="l" t="t" r="r" b="b"/>
              <a:pathLst>
                <a:path w="395478" h="95504">
                  <a:moveTo>
                    <a:pt x="0" y="0"/>
                  </a:moveTo>
                  <a:lnTo>
                    <a:pt x="163195" y="39116"/>
                  </a:lnTo>
                  <a:lnTo>
                    <a:pt x="163957" y="39624"/>
                  </a:lnTo>
                  <a:lnTo>
                    <a:pt x="0" y="0"/>
                  </a:lnTo>
                  <a:close/>
                  <a:moveTo>
                    <a:pt x="168529" y="40259"/>
                  </a:moveTo>
                  <a:lnTo>
                    <a:pt x="395478" y="95504"/>
                  </a:lnTo>
                  <a:lnTo>
                    <a:pt x="168529" y="40640"/>
                  </a:lnTo>
                  <a:lnTo>
                    <a:pt x="168529" y="40259"/>
                  </a:lnTo>
                  <a:close/>
                </a:path>
              </a:pathLst>
            </a:custGeom>
            <a:solidFill>
              <a:srgbClr val="F161A0"/>
            </a:solidFill>
          </p:spPr>
        </p:sp>
      </p:grpSp>
      <p:grpSp>
        <p:nvGrpSpPr>
          <p:cNvPr id="292" name="Group 292"/>
          <p:cNvGrpSpPr/>
          <p:nvPr/>
        </p:nvGrpSpPr>
        <p:grpSpPr>
          <a:xfrm rot="-122909">
            <a:off x="1025843" y="7201274"/>
            <a:ext cx="367570" cy="213646"/>
            <a:chOff x="0" y="0"/>
            <a:chExt cx="490093" cy="284861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490093" cy="284861"/>
            </a:xfrm>
            <a:custGeom>
              <a:avLst/>
              <a:gdLst/>
              <a:ahLst/>
              <a:cxnLst/>
              <a:rect l="l" t="t" r="r" b="b"/>
              <a:pathLst>
                <a:path w="490093" h="284861">
                  <a:moveTo>
                    <a:pt x="73914" y="0"/>
                  </a:moveTo>
                  <a:lnTo>
                    <a:pt x="94615" y="4953"/>
                  </a:lnTo>
                  <a:lnTo>
                    <a:pt x="258572" y="44450"/>
                  </a:lnTo>
                  <a:lnTo>
                    <a:pt x="263144" y="46482"/>
                  </a:lnTo>
                  <a:lnTo>
                    <a:pt x="263144" y="45593"/>
                  </a:lnTo>
                  <a:lnTo>
                    <a:pt x="490093" y="100330"/>
                  </a:lnTo>
                  <a:lnTo>
                    <a:pt x="458343" y="284861"/>
                  </a:lnTo>
                  <a:lnTo>
                    <a:pt x="396367" y="271018"/>
                  </a:lnTo>
                  <a:lnTo>
                    <a:pt x="453898" y="106680"/>
                  </a:lnTo>
                  <a:lnTo>
                    <a:pt x="443738" y="103505"/>
                  </a:lnTo>
                  <a:lnTo>
                    <a:pt x="385826" y="268732"/>
                  </a:lnTo>
                  <a:lnTo>
                    <a:pt x="263525" y="241300"/>
                  </a:lnTo>
                  <a:lnTo>
                    <a:pt x="299339" y="70612"/>
                  </a:lnTo>
                  <a:lnTo>
                    <a:pt x="288671" y="68453"/>
                  </a:lnTo>
                  <a:lnTo>
                    <a:pt x="252984" y="238887"/>
                  </a:lnTo>
                  <a:lnTo>
                    <a:pt x="22606" y="187579"/>
                  </a:lnTo>
                  <a:lnTo>
                    <a:pt x="0" y="244983"/>
                  </a:lnTo>
                  <a:cubicBezTo>
                    <a:pt x="0" y="244983"/>
                    <a:pt x="20828" y="137414"/>
                    <a:pt x="73914" y="0"/>
                  </a:cubicBezTo>
                  <a:close/>
                </a:path>
              </a:pathLst>
            </a:custGeom>
            <a:solidFill>
              <a:srgbClr val="281C59"/>
            </a:solidFill>
          </p:spPr>
        </p:sp>
      </p:grpSp>
      <p:grpSp>
        <p:nvGrpSpPr>
          <p:cNvPr id="294" name="Group 294"/>
          <p:cNvGrpSpPr/>
          <p:nvPr/>
        </p:nvGrpSpPr>
        <p:grpSpPr>
          <a:xfrm rot="-122909">
            <a:off x="1080579" y="6874918"/>
            <a:ext cx="372713" cy="399478"/>
            <a:chOff x="0" y="0"/>
            <a:chExt cx="496951" cy="532638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496951" cy="532638"/>
            </a:xfrm>
            <a:custGeom>
              <a:avLst/>
              <a:gdLst/>
              <a:ahLst/>
              <a:cxnLst/>
              <a:rect l="l" t="t" r="r" b="b"/>
              <a:pathLst>
                <a:path w="496951" h="532638">
                  <a:moveTo>
                    <a:pt x="429641" y="48260"/>
                  </a:moveTo>
                  <a:cubicBezTo>
                    <a:pt x="428498" y="52197"/>
                    <a:pt x="306578" y="435483"/>
                    <a:pt x="289814" y="466852"/>
                  </a:cubicBezTo>
                  <a:lnTo>
                    <a:pt x="299212" y="471805"/>
                  </a:lnTo>
                  <a:cubicBezTo>
                    <a:pt x="316865" y="440055"/>
                    <a:pt x="435102" y="67437"/>
                    <a:pt x="440055" y="51435"/>
                  </a:cubicBezTo>
                  <a:lnTo>
                    <a:pt x="429768" y="48260"/>
                  </a:lnTo>
                  <a:close/>
                  <a:moveTo>
                    <a:pt x="370205" y="4953"/>
                  </a:moveTo>
                  <a:lnTo>
                    <a:pt x="168910" y="474218"/>
                  </a:lnTo>
                  <a:lnTo>
                    <a:pt x="173863" y="476250"/>
                  </a:lnTo>
                  <a:lnTo>
                    <a:pt x="10541" y="437134"/>
                  </a:lnTo>
                  <a:lnTo>
                    <a:pt x="0" y="434721"/>
                  </a:lnTo>
                  <a:cubicBezTo>
                    <a:pt x="12192" y="382397"/>
                    <a:pt x="29337" y="319405"/>
                    <a:pt x="55372" y="259715"/>
                  </a:cubicBezTo>
                  <a:cubicBezTo>
                    <a:pt x="75438" y="223393"/>
                    <a:pt x="103632" y="168021"/>
                    <a:pt x="149987" y="117856"/>
                  </a:cubicBezTo>
                  <a:cubicBezTo>
                    <a:pt x="212471" y="56261"/>
                    <a:pt x="291592" y="18415"/>
                    <a:pt x="370205" y="4953"/>
                  </a:cubicBezTo>
                  <a:close/>
                  <a:moveTo>
                    <a:pt x="424053" y="0"/>
                  </a:moveTo>
                  <a:cubicBezTo>
                    <a:pt x="446786" y="0"/>
                    <a:pt x="471297" y="1651"/>
                    <a:pt x="496951" y="5334"/>
                  </a:cubicBezTo>
                  <a:lnTo>
                    <a:pt x="406019" y="532638"/>
                  </a:lnTo>
                  <a:lnTo>
                    <a:pt x="179070" y="477393"/>
                  </a:lnTo>
                  <a:lnTo>
                    <a:pt x="381635" y="5588"/>
                  </a:lnTo>
                  <a:lnTo>
                    <a:pt x="376809" y="3683"/>
                  </a:lnTo>
                  <a:cubicBezTo>
                    <a:pt x="387731" y="2032"/>
                    <a:pt x="398780" y="889"/>
                    <a:pt x="41008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96" name="Group 296"/>
          <p:cNvGrpSpPr/>
          <p:nvPr/>
        </p:nvGrpSpPr>
        <p:grpSpPr>
          <a:xfrm rot="-122909">
            <a:off x="1027334" y="7391582"/>
            <a:ext cx="1429" cy="3429"/>
            <a:chOff x="0" y="0"/>
            <a:chExt cx="1905" cy="4572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1905" cy="4572"/>
            </a:xfrm>
            <a:custGeom>
              <a:avLst/>
              <a:gdLst/>
              <a:ahLst/>
              <a:cxnLst/>
              <a:rect l="l" t="t" r="r" b="b"/>
              <a:pathLst>
                <a:path w="1905" h="4572">
                  <a:moveTo>
                    <a:pt x="1905" y="0"/>
                  </a:moveTo>
                  <a:lnTo>
                    <a:pt x="0" y="4572"/>
                  </a:lnTo>
                  <a:cubicBezTo>
                    <a:pt x="1143" y="1651"/>
                    <a:pt x="1905" y="0"/>
                    <a:pt x="1905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298" name="Group 298"/>
          <p:cNvGrpSpPr/>
          <p:nvPr/>
        </p:nvGrpSpPr>
        <p:grpSpPr>
          <a:xfrm rot="-122909">
            <a:off x="1297743" y="6907964"/>
            <a:ext cx="112585" cy="317659"/>
            <a:chOff x="0" y="0"/>
            <a:chExt cx="150114" cy="423545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150114" cy="423545"/>
            </a:xfrm>
            <a:custGeom>
              <a:avLst/>
              <a:gdLst/>
              <a:ahLst/>
              <a:cxnLst/>
              <a:rect l="l" t="t" r="r" b="b"/>
              <a:pathLst>
                <a:path w="150114" h="423545">
                  <a:moveTo>
                    <a:pt x="139827" y="0"/>
                  </a:moveTo>
                  <a:lnTo>
                    <a:pt x="150114" y="3175"/>
                  </a:lnTo>
                  <a:cubicBezTo>
                    <a:pt x="145288" y="19177"/>
                    <a:pt x="26924" y="391795"/>
                    <a:pt x="9398" y="423545"/>
                  </a:cubicBezTo>
                  <a:lnTo>
                    <a:pt x="0" y="418592"/>
                  </a:lnTo>
                  <a:cubicBezTo>
                    <a:pt x="16764" y="387223"/>
                    <a:pt x="138684" y="3937"/>
                    <a:pt x="139827" y="0"/>
                  </a:cubicBez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300" name="Group 300"/>
          <p:cNvGrpSpPr/>
          <p:nvPr/>
        </p:nvGrpSpPr>
        <p:grpSpPr>
          <a:xfrm rot="-122909">
            <a:off x="1206424" y="6876109"/>
            <a:ext cx="159734" cy="357188"/>
            <a:chOff x="0" y="0"/>
            <a:chExt cx="212979" cy="476250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212979" cy="476250"/>
            </a:xfrm>
            <a:custGeom>
              <a:avLst/>
              <a:gdLst/>
              <a:ahLst/>
              <a:cxnLst/>
              <a:rect l="l" t="t" r="r" b="b"/>
              <a:pathLst>
                <a:path w="212979" h="476250">
                  <a:moveTo>
                    <a:pt x="205232" y="0"/>
                  </a:moveTo>
                  <a:lnTo>
                    <a:pt x="208153" y="1143"/>
                  </a:lnTo>
                  <a:lnTo>
                    <a:pt x="212979" y="3048"/>
                  </a:lnTo>
                  <a:lnTo>
                    <a:pt x="10287" y="474853"/>
                  </a:lnTo>
                  <a:lnTo>
                    <a:pt x="10287" y="475234"/>
                  </a:lnTo>
                  <a:lnTo>
                    <a:pt x="10287" y="476250"/>
                  </a:lnTo>
                  <a:lnTo>
                    <a:pt x="5715" y="474218"/>
                  </a:lnTo>
                  <a:lnTo>
                    <a:pt x="4953" y="473710"/>
                  </a:lnTo>
                  <a:lnTo>
                    <a:pt x="0" y="471678"/>
                  </a:lnTo>
                  <a:lnTo>
                    <a:pt x="201422" y="2413"/>
                  </a:lnTo>
                  <a:lnTo>
                    <a:pt x="202311" y="381"/>
                  </a:lnTo>
                  <a:cubicBezTo>
                    <a:pt x="203200" y="381"/>
                    <a:pt x="204343" y="381"/>
                    <a:pt x="205232" y="0"/>
                  </a:cubicBez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302" name="Group 302"/>
          <p:cNvGrpSpPr/>
          <p:nvPr/>
        </p:nvGrpSpPr>
        <p:grpSpPr>
          <a:xfrm rot="-122909">
            <a:off x="1316313" y="7274189"/>
            <a:ext cx="51054" cy="125730"/>
            <a:chOff x="0" y="0"/>
            <a:chExt cx="68072" cy="16764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68072" cy="167640"/>
            </a:xfrm>
            <a:custGeom>
              <a:avLst/>
              <a:gdLst/>
              <a:ahLst/>
              <a:cxnLst/>
              <a:rect l="l" t="t" r="r" b="b"/>
              <a:pathLst>
                <a:path w="68072" h="167640">
                  <a:moveTo>
                    <a:pt x="57912" y="0"/>
                  </a:moveTo>
                  <a:lnTo>
                    <a:pt x="68072" y="3175"/>
                  </a:lnTo>
                  <a:lnTo>
                    <a:pt x="10541" y="167640"/>
                  </a:lnTo>
                  <a:lnTo>
                    <a:pt x="0" y="165227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304" name="Group 304"/>
          <p:cNvGrpSpPr/>
          <p:nvPr/>
        </p:nvGrpSpPr>
        <p:grpSpPr>
          <a:xfrm rot="-122909">
            <a:off x="1215856" y="7251797"/>
            <a:ext cx="34766" cy="129635"/>
            <a:chOff x="0" y="0"/>
            <a:chExt cx="46355" cy="172847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46355" cy="172847"/>
            </a:xfrm>
            <a:custGeom>
              <a:avLst/>
              <a:gdLst/>
              <a:ahLst/>
              <a:cxnLst/>
              <a:rect l="l" t="t" r="r" b="b"/>
              <a:pathLst>
                <a:path w="46355" h="172847">
                  <a:moveTo>
                    <a:pt x="35687" y="0"/>
                  </a:moveTo>
                  <a:lnTo>
                    <a:pt x="46355" y="2159"/>
                  </a:lnTo>
                  <a:lnTo>
                    <a:pt x="10541" y="172847"/>
                  </a:lnTo>
                  <a:lnTo>
                    <a:pt x="0" y="170434"/>
                  </a:lnTo>
                  <a:lnTo>
                    <a:pt x="35687" y="0"/>
                  </a:ln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306" name="Group 306"/>
          <p:cNvGrpSpPr/>
          <p:nvPr/>
        </p:nvGrpSpPr>
        <p:grpSpPr>
          <a:xfrm rot="-122909">
            <a:off x="1042874" y="7391528"/>
            <a:ext cx="94202" cy="14954"/>
            <a:chOff x="0" y="0"/>
            <a:chExt cx="125603" cy="19939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125603" cy="19939"/>
            </a:xfrm>
            <a:custGeom>
              <a:avLst/>
              <a:gdLst/>
              <a:ahLst/>
              <a:cxnLst/>
              <a:rect l="l" t="t" r="r" b="b"/>
              <a:pathLst>
                <a:path w="125603" h="19939">
                  <a:moveTo>
                    <a:pt x="0" y="0"/>
                  </a:moveTo>
                  <a:lnTo>
                    <a:pt x="125603" y="19939"/>
                  </a:lnTo>
                  <a:close/>
                </a:path>
              </a:pathLst>
            </a:custGeom>
            <a:solidFill>
              <a:srgbClr val="E6467E"/>
            </a:solidFill>
          </p:spPr>
        </p:sp>
      </p:grpSp>
      <p:grpSp>
        <p:nvGrpSpPr>
          <p:cNvPr id="308" name="Group 308"/>
          <p:cNvGrpSpPr/>
          <p:nvPr/>
        </p:nvGrpSpPr>
        <p:grpSpPr>
          <a:xfrm rot="-122909">
            <a:off x="1028216" y="7345092"/>
            <a:ext cx="189643" cy="61817"/>
            <a:chOff x="0" y="0"/>
            <a:chExt cx="252857" cy="82423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252857" cy="82423"/>
            </a:xfrm>
            <a:custGeom>
              <a:avLst/>
              <a:gdLst/>
              <a:ahLst/>
              <a:cxnLst/>
              <a:rect l="l" t="t" r="r" b="b"/>
              <a:pathLst>
                <a:path w="252857" h="82423">
                  <a:moveTo>
                    <a:pt x="22606" y="0"/>
                  </a:moveTo>
                  <a:lnTo>
                    <a:pt x="252857" y="51308"/>
                  </a:lnTo>
                  <a:lnTo>
                    <a:pt x="246380" y="82423"/>
                  </a:lnTo>
                  <a:lnTo>
                    <a:pt x="143510" y="77851"/>
                  </a:lnTo>
                  <a:lnTo>
                    <a:pt x="144018" y="80264"/>
                  </a:lnTo>
                  <a:lnTo>
                    <a:pt x="18415" y="60325"/>
                  </a:lnTo>
                  <a:cubicBezTo>
                    <a:pt x="6985" y="57912"/>
                    <a:pt x="0" y="57404"/>
                    <a:pt x="0" y="57404"/>
                  </a:cubicBezTo>
                  <a:lnTo>
                    <a:pt x="22606" y="0"/>
                  </a:lnTo>
                  <a:close/>
                </a:path>
              </a:pathLst>
            </a:custGeom>
            <a:solidFill>
              <a:srgbClr val="261446"/>
            </a:solidFill>
          </p:spPr>
        </p:sp>
      </p:grpSp>
      <p:grpSp>
        <p:nvGrpSpPr>
          <p:cNvPr id="310" name="Group 310"/>
          <p:cNvGrpSpPr/>
          <p:nvPr/>
        </p:nvGrpSpPr>
        <p:grpSpPr>
          <a:xfrm rot="-122909">
            <a:off x="1043028" y="7391498"/>
            <a:ext cx="95726" cy="23622"/>
            <a:chOff x="0" y="0"/>
            <a:chExt cx="127635" cy="31496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127635" cy="31496"/>
            </a:xfrm>
            <a:custGeom>
              <a:avLst/>
              <a:gdLst/>
              <a:ahLst/>
              <a:cxnLst/>
              <a:rect l="l" t="t" r="r" b="b"/>
              <a:pathLst>
                <a:path w="127635" h="31496">
                  <a:moveTo>
                    <a:pt x="0" y="0"/>
                  </a:moveTo>
                  <a:lnTo>
                    <a:pt x="125603" y="19939"/>
                  </a:lnTo>
                  <a:lnTo>
                    <a:pt x="127635" y="31496"/>
                  </a:lnTo>
                  <a:lnTo>
                    <a:pt x="56896" y="17145"/>
                  </a:lnTo>
                  <a:cubicBezTo>
                    <a:pt x="34163" y="7620"/>
                    <a:pt x="13843" y="2921"/>
                    <a:pt x="0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12" name="Group 312"/>
          <p:cNvGrpSpPr/>
          <p:nvPr/>
        </p:nvGrpSpPr>
        <p:grpSpPr>
          <a:xfrm rot="-122909">
            <a:off x="1221936" y="7380135"/>
            <a:ext cx="96298" cy="25717"/>
            <a:chOff x="0" y="0"/>
            <a:chExt cx="128397" cy="34290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128397" cy="34290"/>
            </a:xfrm>
            <a:custGeom>
              <a:avLst/>
              <a:gdLst/>
              <a:ahLst/>
              <a:cxnLst/>
              <a:rect l="l" t="t" r="r" b="b"/>
              <a:pathLst>
                <a:path w="128397" h="34290">
                  <a:moveTo>
                    <a:pt x="6096" y="0"/>
                  </a:moveTo>
                  <a:lnTo>
                    <a:pt x="128397" y="27432"/>
                  </a:lnTo>
                  <a:lnTo>
                    <a:pt x="125857" y="34290"/>
                  </a:lnTo>
                  <a:lnTo>
                    <a:pt x="0" y="29083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261446"/>
            </a:solidFill>
          </p:spPr>
        </p:sp>
      </p:grpSp>
      <p:grpSp>
        <p:nvGrpSpPr>
          <p:cNvPr id="314" name="Group 314"/>
          <p:cNvGrpSpPr/>
          <p:nvPr/>
        </p:nvGrpSpPr>
        <p:grpSpPr>
          <a:xfrm rot="-122909">
            <a:off x="1344539" y="7429662"/>
            <a:ext cx="25241" cy="4286"/>
            <a:chOff x="0" y="0"/>
            <a:chExt cx="33655" cy="5715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33655" cy="5715"/>
            </a:xfrm>
            <a:custGeom>
              <a:avLst/>
              <a:gdLst/>
              <a:ahLst/>
              <a:cxnLst/>
              <a:rect l="l" t="t" r="r" b="b"/>
              <a:pathLst>
                <a:path w="33655" h="5715">
                  <a:moveTo>
                    <a:pt x="0" y="0"/>
                  </a:moveTo>
                  <a:lnTo>
                    <a:pt x="33655" y="5715"/>
                  </a:lnTo>
                  <a:close/>
                </a:path>
              </a:pathLst>
            </a:custGeom>
            <a:solidFill>
              <a:srgbClr val="E6467E"/>
            </a:solidFill>
          </p:spPr>
        </p:sp>
      </p:grpSp>
      <p:grpSp>
        <p:nvGrpSpPr>
          <p:cNvPr id="316" name="Group 316"/>
          <p:cNvGrpSpPr/>
          <p:nvPr/>
        </p:nvGrpSpPr>
        <p:grpSpPr>
          <a:xfrm rot="-122909">
            <a:off x="1325656" y="7399702"/>
            <a:ext cx="47911" cy="34575"/>
            <a:chOff x="0" y="0"/>
            <a:chExt cx="63881" cy="46101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63881" cy="46101"/>
            </a:xfrm>
            <a:custGeom>
              <a:avLst/>
              <a:gdLst/>
              <a:ahLst/>
              <a:cxnLst/>
              <a:rect l="l" t="t" r="r" b="b"/>
              <a:pathLst>
                <a:path w="63881" h="46101">
                  <a:moveTo>
                    <a:pt x="1905" y="0"/>
                  </a:moveTo>
                  <a:lnTo>
                    <a:pt x="63881" y="13843"/>
                  </a:lnTo>
                  <a:lnTo>
                    <a:pt x="58166" y="46101"/>
                  </a:lnTo>
                  <a:lnTo>
                    <a:pt x="24511" y="40259"/>
                  </a:lnTo>
                  <a:cubicBezTo>
                    <a:pt x="21082" y="18288"/>
                    <a:pt x="19050" y="5715"/>
                    <a:pt x="19050" y="5715"/>
                  </a:cubicBezTo>
                  <a:lnTo>
                    <a:pt x="0" y="49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61446"/>
            </a:solidFill>
          </p:spPr>
        </p:sp>
      </p:grpSp>
      <p:grpSp>
        <p:nvGrpSpPr>
          <p:cNvPr id="318" name="Group 318"/>
          <p:cNvGrpSpPr/>
          <p:nvPr/>
        </p:nvGrpSpPr>
        <p:grpSpPr>
          <a:xfrm rot="-122909">
            <a:off x="1344852" y="7429656"/>
            <a:ext cx="25241" cy="21813"/>
            <a:chOff x="0" y="0"/>
            <a:chExt cx="33655" cy="29083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33655" cy="29083"/>
            </a:xfrm>
            <a:custGeom>
              <a:avLst/>
              <a:gdLst/>
              <a:ahLst/>
              <a:cxnLst/>
              <a:rect l="l" t="t" r="r" b="b"/>
              <a:pathLst>
                <a:path w="33655" h="29083">
                  <a:moveTo>
                    <a:pt x="0" y="0"/>
                  </a:moveTo>
                  <a:lnTo>
                    <a:pt x="33655" y="5715"/>
                  </a:lnTo>
                  <a:lnTo>
                    <a:pt x="29718" y="29083"/>
                  </a:lnTo>
                  <a:lnTo>
                    <a:pt x="3175" y="23749"/>
                  </a:lnTo>
                  <a:cubicBezTo>
                    <a:pt x="1905" y="15113"/>
                    <a:pt x="762" y="6985"/>
                    <a:pt x="0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20" name="Group 320"/>
          <p:cNvGrpSpPr/>
          <p:nvPr/>
        </p:nvGrpSpPr>
        <p:grpSpPr>
          <a:xfrm rot="-122909">
            <a:off x="1316718" y="7398899"/>
            <a:ext cx="9811" cy="5524"/>
            <a:chOff x="0" y="0"/>
            <a:chExt cx="13081" cy="7366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13081" cy="7366"/>
            </a:xfrm>
            <a:custGeom>
              <a:avLst/>
              <a:gdLst/>
              <a:ahLst/>
              <a:cxnLst/>
              <a:rect l="l" t="t" r="r" b="b"/>
              <a:pathLst>
                <a:path w="13081" h="7366">
                  <a:moveTo>
                    <a:pt x="2540" y="0"/>
                  </a:moveTo>
                  <a:lnTo>
                    <a:pt x="13081" y="2413"/>
                  </a:lnTo>
                  <a:lnTo>
                    <a:pt x="11176" y="7366"/>
                  </a:lnTo>
                  <a:lnTo>
                    <a:pt x="0" y="685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4B278A"/>
            </a:solidFill>
          </p:spPr>
        </p:sp>
      </p:grpSp>
      <p:grpSp>
        <p:nvGrpSpPr>
          <p:cNvPr id="322" name="Group 322"/>
          <p:cNvGrpSpPr/>
          <p:nvPr/>
        </p:nvGrpSpPr>
        <p:grpSpPr>
          <a:xfrm rot="-122909">
            <a:off x="1213589" y="7380131"/>
            <a:ext cx="12859" cy="23527"/>
            <a:chOff x="0" y="0"/>
            <a:chExt cx="17145" cy="31369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17145" cy="31369"/>
            </a:xfrm>
            <a:custGeom>
              <a:avLst/>
              <a:gdLst/>
              <a:ahLst/>
              <a:cxnLst/>
              <a:rect l="l" t="t" r="r" b="b"/>
              <a:pathLst>
                <a:path w="17145" h="31369">
                  <a:moveTo>
                    <a:pt x="6604" y="0"/>
                  </a:moveTo>
                  <a:lnTo>
                    <a:pt x="17145" y="2413"/>
                  </a:lnTo>
                  <a:lnTo>
                    <a:pt x="11049" y="31369"/>
                  </a:lnTo>
                  <a:lnTo>
                    <a:pt x="0" y="31115"/>
                  </a:lnTo>
                  <a:lnTo>
                    <a:pt x="6604" y="0"/>
                  </a:lnTo>
                  <a:close/>
                </a:path>
              </a:pathLst>
            </a:custGeom>
            <a:solidFill>
              <a:srgbClr val="4B278A"/>
            </a:solidFill>
          </p:spPr>
        </p:sp>
      </p:grpSp>
      <p:grpSp>
        <p:nvGrpSpPr>
          <p:cNvPr id="324" name="Group 324"/>
          <p:cNvGrpSpPr/>
          <p:nvPr/>
        </p:nvGrpSpPr>
        <p:grpSpPr>
          <a:xfrm rot="-122909">
            <a:off x="1137072" y="7401602"/>
            <a:ext cx="77057" cy="13716"/>
            <a:chOff x="0" y="0"/>
            <a:chExt cx="102743" cy="18288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102743" cy="18288"/>
            </a:xfrm>
            <a:custGeom>
              <a:avLst/>
              <a:gdLst/>
              <a:ahLst/>
              <a:cxnLst/>
              <a:rect l="l" t="t" r="r" b="b"/>
              <a:pathLst>
                <a:path w="102743" h="18288">
                  <a:moveTo>
                    <a:pt x="0" y="0"/>
                  </a:moveTo>
                  <a:lnTo>
                    <a:pt x="102743" y="4572"/>
                  </a:lnTo>
                  <a:lnTo>
                    <a:pt x="99949" y="18288"/>
                  </a:lnTo>
                  <a:lnTo>
                    <a:pt x="508" y="2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0F37"/>
            </a:solidFill>
          </p:spPr>
        </p:sp>
      </p:grpSp>
      <p:grpSp>
        <p:nvGrpSpPr>
          <p:cNvPr id="326" name="Group 326"/>
          <p:cNvGrpSpPr/>
          <p:nvPr/>
        </p:nvGrpSpPr>
        <p:grpSpPr>
          <a:xfrm rot="-122909">
            <a:off x="1137670" y="7403429"/>
            <a:ext cx="74581" cy="23051"/>
            <a:chOff x="0" y="0"/>
            <a:chExt cx="99441" cy="30734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99441" cy="30734"/>
            </a:xfrm>
            <a:custGeom>
              <a:avLst/>
              <a:gdLst/>
              <a:ahLst/>
              <a:cxnLst/>
              <a:rect l="l" t="t" r="r" b="b"/>
              <a:pathLst>
                <a:path w="99441" h="30734">
                  <a:moveTo>
                    <a:pt x="0" y="0"/>
                  </a:moveTo>
                  <a:lnTo>
                    <a:pt x="99441" y="16002"/>
                  </a:lnTo>
                  <a:lnTo>
                    <a:pt x="96647" y="30734"/>
                  </a:lnTo>
                  <a:lnTo>
                    <a:pt x="2032" y="11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912"/>
            </a:solidFill>
          </p:spPr>
        </p:sp>
      </p:grpSp>
      <p:grpSp>
        <p:nvGrpSpPr>
          <p:cNvPr id="328" name="Group 328"/>
          <p:cNvGrpSpPr/>
          <p:nvPr/>
        </p:nvGrpSpPr>
        <p:grpSpPr>
          <a:xfrm rot="-122909">
            <a:off x="1220850" y="7412813"/>
            <a:ext cx="123349" cy="19526"/>
            <a:chOff x="0" y="0"/>
            <a:chExt cx="164465" cy="26035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164465" cy="26035"/>
            </a:xfrm>
            <a:custGeom>
              <a:avLst/>
              <a:gdLst/>
              <a:ahLst/>
              <a:cxnLst/>
              <a:rect l="l" t="t" r="r" b="b"/>
              <a:pathLst>
                <a:path w="164465" h="26035">
                  <a:moveTo>
                    <a:pt x="129667" y="20701"/>
                  </a:moveTo>
                  <a:lnTo>
                    <a:pt x="164465" y="26035"/>
                  </a:lnTo>
                  <a:close/>
                  <a:moveTo>
                    <a:pt x="0" y="0"/>
                  </a:moveTo>
                  <a:lnTo>
                    <a:pt x="123952" y="20066"/>
                  </a:lnTo>
                  <a:close/>
                </a:path>
              </a:pathLst>
            </a:custGeom>
            <a:solidFill>
              <a:srgbClr val="DC3364"/>
            </a:solidFill>
          </p:spPr>
        </p:sp>
      </p:grpSp>
      <p:grpSp>
        <p:nvGrpSpPr>
          <p:cNvPr id="330" name="Group 330"/>
          <p:cNvGrpSpPr/>
          <p:nvPr/>
        </p:nvGrpSpPr>
        <p:grpSpPr>
          <a:xfrm rot="-122909">
            <a:off x="1220646" y="7401484"/>
            <a:ext cx="123253" cy="30861"/>
            <a:chOff x="0" y="0"/>
            <a:chExt cx="164338" cy="41148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164338" cy="41148"/>
            </a:xfrm>
            <a:custGeom>
              <a:avLst/>
              <a:gdLst/>
              <a:ahLst/>
              <a:cxnLst/>
              <a:rect l="l" t="t" r="r" b="b"/>
              <a:pathLst>
                <a:path w="164338" h="41148">
                  <a:moveTo>
                    <a:pt x="2921" y="0"/>
                  </a:moveTo>
                  <a:lnTo>
                    <a:pt x="128778" y="5334"/>
                  </a:lnTo>
                  <a:lnTo>
                    <a:pt x="119126" y="33147"/>
                  </a:lnTo>
                  <a:lnTo>
                    <a:pt x="124079" y="35179"/>
                  </a:lnTo>
                  <a:lnTo>
                    <a:pt x="0" y="15113"/>
                  </a:lnTo>
                  <a:lnTo>
                    <a:pt x="2921" y="0"/>
                  </a:lnTo>
                  <a:close/>
                  <a:moveTo>
                    <a:pt x="139954" y="5715"/>
                  </a:moveTo>
                  <a:lnTo>
                    <a:pt x="159004" y="6604"/>
                  </a:lnTo>
                  <a:cubicBezTo>
                    <a:pt x="159004" y="6604"/>
                    <a:pt x="161036" y="19177"/>
                    <a:pt x="164338" y="41148"/>
                  </a:cubicBezTo>
                  <a:lnTo>
                    <a:pt x="129540" y="35814"/>
                  </a:lnTo>
                  <a:lnTo>
                    <a:pt x="139827" y="5715"/>
                  </a:lnTo>
                  <a:close/>
                </a:path>
              </a:pathLst>
            </a:custGeom>
            <a:solidFill>
              <a:srgbClr val="240F37"/>
            </a:solidFill>
          </p:spPr>
        </p:sp>
      </p:grpSp>
      <p:grpSp>
        <p:nvGrpSpPr>
          <p:cNvPr id="332" name="Group 332"/>
          <p:cNvGrpSpPr/>
          <p:nvPr/>
        </p:nvGrpSpPr>
        <p:grpSpPr>
          <a:xfrm rot="-122909">
            <a:off x="1218739" y="7412808"/>
            <a:ext cx="128111" cy="37338"/>
            <a:chOff x="0" y="0"/>
            <a:chExt cx="170815" cy="49784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170815" cy="49784"/>
            </a:xfrm>
            <a:custGeom>
              <a:avLst/>
              <a:gdLst/>
              <a:ahLst/>
              <a:cxnLst/>
              <a:rect l="l" t="t" r="r" b="b"/>
              <a:pathLst>
                <a:path w="170815" h="49784">
                  <a:moveTo>
                    <a:pt x="3175" y="0"/>
                  </a:moveTo>
                  <a:lnTo>
                    <a:pt x="127127" y="20066"/>
                  </a:lnTo>
                  <a:lnTo>
                    <a:pt x="132461" y="21590"/>
                  </a:lnTo>
                  <a:lnTo>
                    <a:pt x="132842" y="20701"/>
                  </a:lnTo>
                  <a:lnTo>
                    <a:pt x="167640" y="26035"/>
                  </a:lnTo>
                  <a:cubicBezTo>
                    <a:pt x="168402" y="33020"/>
                    <a:pt x="169545" y="41148"/>
                    <a:pt x="170815" y="49784"/>
                  </a:cubicBezTo>
                  <a:lnTo>
                    <a:pt x="0" y="15113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390912"/>
            </a:solidFill>
          </p:spPr>
        </p:sp>
      </p:grpSp>
      <p:grpSp>
        <p:nvGrpSpPr>
          <p:cNvPr id="334" name="Group 334"/>
          <p:cNvGrpSpPr/>
          <p:nvPr/>
        </p:nvGrpSpPr>
        <p:grpSpPr>
          <a:xfrm rot="-122909">
            <a:off x="1309946" y="7404174"/>
            <a:ext cx="15621" cy="23527"/>
            <a:chOff x="0" y="0"/>
            <a:chExt cx="20828" cy="31369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20828" cy="31369"/>
            </a:xfrm>
            <a:custGeom>
              <a:avLst/>
              <a:gdLst/>
              <a:ahLst/>
              <a:cxnLst/>
              <a:rect l="l" t="t" r="r" b="b"/>
              <a:pathLst>
                <a:path w="20828" h="31369">
                  <a:moveTo>
                    <a:pt x="9652" y="0"/>
                  </a:moveTo>
                  <a:lnTo>
                    <a:pt x="20828" y="508"/>
                  </a:lnTo>
                  <a:lnTo>
                    <a:pt x="10541" y="30607"/>
                  </a:lnTo>
                  <a:lnTo>
                    <a:pt x="10160" y="31369"/>
                  </a:lnTo>
                  <a:lnTo>
                    <a:pt x="4953" y="29845"/>
                  </a:lnTo>
                  <a:lnTo>
                    <a:pt x="0" y="2781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481C6D"/>
            </a:solidFill>
          </p:spPr>
        </p:sp>
      </p:grpSp>
      <p:grpSp>
        <p:nvGrpSpPr>
          <p:cNvPr id="336" name="Group 336"/>
          <p:cNvGrpSpPr/>
          <p:nvPr/>
        </p:nvGrpSpPr>
        <p:grpSpPr>
          <a:xfrm rot="-122909">
            <a:off x="1210193" y="7403571"/>
            <a:ext cx="12478" cy="22955"/>
            <a:chOff x="0" y="0"/>
            <a:chExt cx="16637" cy="30607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16637" cy="30607"/>
            </a:xfrm>
            <a:custGeom>
              <a:avLst/>
              <a:gdLst/>
              <a:ahLst/>
              <a:cxnLst/>
              <a:rect l="l" t="t" r="r" b="b"/>
              <a:pathLst>
                <a:path w="16637" h="30607">
                  <a:moveTo>
                    <a:pt x="5588" y="0"/>
                  </a:moveTo>
                  <a:lnTo>
                    <a:pt x="16637" y="381"/>
                  </a:lnTo>
                  <a:lnTo>
                    <a:pt x="13843" y="15494"/>
                  </a:lnTo>
                  <a:lnTo>
                    <a:pt x="10541" y="30607"/>
                  </a:lnTo>
                  <a:lnTo>
                    <a:pt x="0" y="28575"/>
                  </a:lnTo>
                  <a:lnTo>
                    <a:pt x="2794" y="13843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481C6D"/>
            </a:solidFill>
          </p:spPr>
        </p:sp>
      </p:grpSp>
      <p:grpSp>
        <p:nvGrpSpPr>
          <p:cNvPr id="338" name="Group 338"/>
          <p:cNvGrpSpPr/>
          <p:nvPr/>
        </p:nvGrpSpPr>
        <p:grpSpPr>
          <a:xfrm rot="-122909">
            <a:off x="768032" y="7748012"/>
            <a:ext cx="411956" cy="524732"/>
            <a:chOff x="0" y="0"/>
            <a:chExt cx="549275" cy="699643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549275" cy="699643"/>
            </a:xfrm>
            <a:custGeom>
              <a:avLst/>
              <a:gdLst/>
              <a:ahLst/>
              <a:cxnLst/>
              <a:rect l="l" t="t" r="r" b="b"/>
              <a:pathLst>
                <a:path w="549275" h="699643">
                  <a:moveTo>
                    <a:pt x="262636" y="121539"/>
                  </a:moveTo>
                  <a:cubicBezTo>
                    <a:pt x="262636" y="121539"/>
                    <a:pt x="262636" y="134112"/>
                    <a:pt x="210693" y="163195"/>
                  </a:cubicBezTo>
                  <a:cubicBezTo>
                    <a:pt x="194183" y="172085"/>
                    <a:pt x="164719" y="178181"/>
                    <a:pt x="132334" y="181737"/>
                  </a:cubicBezTo>
                  <a:lnTo>
                    <a:pt x="140589" y="160655"/>
                  </a:lnTo>
                  <a:cubicBezTo>
                    <a:pt x="209042" y="146431"/>
                    <a:pt x="262509" y="121539"/>
                    <a:pt x="262509" y="121539"/>
                  </a:cubicBezTo>
                  <a:close/>
                  <a:moveTo>
                    <a:pt x="458343" y="0"/>
                  </a:moveTo>
                  <a:cubicBezTo>
                    <a:pt x="483108" y="21717"/>
                    <a:pt x="514604" y="35052"/>
                    <a:pt x="549275" y="36703"/>
                  </a:cubicBezTo>
                  <a:lnTo>
                    <a:pt x="397129" y="699643"/>
                  </a:lnTo>
                  <a:lnTo>
                    <a:pt x="381889" y="693547"/>
                  </a:lnTo>
                  <a:lnTo>
                    <a:pt x="391287" y="644652"/>
                  </a:lnTo>
                  <a:lnTo>
                    <a:pt x="371729" y="689102"/>
                  </a:lnTo>
                  <a:lnTo>
                    <a:pt x="201803" y="616839"/>
                  </a:lnTo>
                  <a:lnTo>
                    <a:pt x="209169" y="581025"/>
                  </a:lnTo>
                  <a:lnTo>
                    <a:pt x="192024" y="612394"/>
                  </a:lnTo>
                  <a:lnTo>
                    <a:pt x="64897" y="558546"/>
                  </a:lnTo>
                  <a:lnTo>
                    <a:pt x="67310" y="553593"/>
                  </a:lnTo>
                  <a:lnTo>
                    <a:pt x="62357" y="553593"/>
                  </a:lnTo>
                  <a:cubicBezTo>
                    <a:pt x="61976" y="553974"/>
                    <a:pt x="61468" y="553974"/>
                    <a:pt x="60325" y="556514"/>
                  </a:cubicBezTo>
                  <a:lnTo>
                    <a:pt x="0" y="530860"/>
                  </a:lnTo>
                  <a:lnTo>
                    <a:pt x="124714" y="203073"/>
                  </a:lnTo>
                  <a:cubicBezTo>
                    <a:pt x="138938" y="203073"/>
                    <a:pt x="154432" y="203581"/>
                    <a:pt x="171577" y="203581"/>
                  </a:cubicBezTo>
                  <a:lnTo>
                    <a:pt x="173228" y="203581"/>
                  </a:lnTo>
                  <a:cubicBezTo>
                    <a:pt x="338455" y="203454"/>
                    <a:pt x="455041" y="5715"/>
                    <a:pt x="458343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340" name="Group 340"/>
          <p:cNvGrpSpPr/>
          <p:nvPr/>
        </p:nvGrpSpPr>
        <p:grpSpPr>
          <a:xfrm rot="-122909">
            <a:off x="28855" y="8541358"/>
            <a:ext cx="1147953" cy="1751743"/>
            <a:chOff x="0" y="0"/>
            <a:chExt cx="1530604" cy="2335657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1530604" cy="2335657"/>
            </a:xfrm>
            <a:custGeom>
              <a:avLst/>
              <a:gdLst/>
              <a:ahLst/>
              <a:cxnLst/>
              <a:rect l="l" t="t" r="r" b="b"/>
              <a:pathLst>
                <a:path w="1530604" h="2335657">
                  <a:moveTo>
                    <a:pt x="1163193" y="112649"/>
                  </a:moveTo>
                  <a:lnTo>
                    <a:pt x="1218184" y="132969"/>
                  </a:lnTo>
                  <a:cubicBezTo>
                    <a:pt x="1216533" y="137541"/>
                    <a:pt x="1215263" y="141097"/>
                    <a:pt x="1214501" y="143637"/>
                  </a:cubicBezTo>
                  <a:cubicBezTo>
                    <a:pt x="1206373" y="141097"/>
                    <a:pt x="1184656" y="127635"/>
                    <a:pt x="1163193" y="112649"/>
                  </a:cubicBezTo>
                  <a:close/>
                  <a:moveTo>
                    <a:pt x="858266" y="0"/>
                  </a:moveTo>
                  <a:lnTo>
                    <a:pt x="985012" y="46863"/>
                  </a:lnTo>
                  <a:cubicBezTo>
                    <a:pt x="985012" y="46863"/>
                    <a:pt x="985012" y="47244"/>
                    <a:pt x="984631" y="47244"/>
                  </a:cubicBezTo>
                  <a:lnTo>
                    <a:pt x="975995" y="85598"/>
                  </a:lnTo>
                  <a:lnTo>
                    <a:pt x="995172" y="50419"/>
                  </a:lnTo>
                  <a:lnTo>
                    <a:pt x="1138301" y="103632"/>
                  </a:lnTo>
                  <a:lnTo>
                    <a:pt x="1137412" y="107696"/>
                  </a:lnTo>
                  <a:lnTo>
                    <a:pt x="1140333" y="109601"/>
                  </a:lnTo>
                  <a:cubicBezTo>
                    <a:pt x="1193800" y="148844"/>
                    <a:pt x="1210818" y="154559"/>
                    <a:pt x="1217422" y="154559"/>
                  </a:cubicBezTo>
                  <a:cubicBezTo>
                    <a:pt x="1219454" y="154559"/>
                    <a:pt x="1220343" y="154051"/>
                    <a:pt x="1220597" y="153543"/>
                  </a:cubicBezTo>
                  <a:cubicBezTo>
                    <a:pt x="1223518" y="152527"/>
                    <a:pt x="1224661" y="149606"/>
                    <a:pt x="1224280" y="146685"/>
                  </a:cubicBezTo>
                  <a:cubicBezTo>
                    <a:pt x="1224661" y="145542"/>
                    <a:pt x="1225804" y="141732"/>
                    <a:pt x="1227455" y="136525"/>
                  </a:cubicBezTo>
                  <a:lnTo>
                    <a:pt x="1322832" y="171577"/>
                  </a:lnTo>
                  <a:lnTo>
                    <a:pt x="1322070" y="176911"/>
                  </a:lnTo>
                  <a:lnTo>
                    <a:pt x="1329690" y="180086"/>
                  </a:lnTo>
                  <a:lnTo>
                    <a:pt x="1271778" y="433705"/>
                  </a:lnTo>
                  <a:cubicBezTo>
                    <a:pt x="1271778" y="433705"/>
                    <a:pt x="1476121" y="496062"/>
                    <a:pt x="1503426" y="958977"/>
                  </a:cubicBezTo>
                  <a:cubicBezTo>
                    <a:pt x="1530604" y="1421257"/>
                    <a:pt x="1404620" y="2335657"/>
                    <a:pt x="1404620" y="2335657"/>
                  </a:cubicBezTo>
                  <a:lnTo>
                    <a:pt x="0" y="2270125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281C59"/>
            </a:solidFill>
          </p:spPr>
        </p:sp>
      </p:grpSp>
      <p:grpSp>
        <p:nvGrpSpPr>
          <p:cNvPr id="342" name="Group 342"/>
          <p:cNvGrpSpPr/>
          <p:nvPr/>
        </p:nvGrpSpPr>
        <p:grpSpPr>
          <a:xfrm rot="-122909">
            <a:off x="846452" y="7395889"/>
            <a:ext cx="322612" cy="503301"/>
            <a:chOff x="0" y="0"/>
            <a:chExt cx="430149" cy="671068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430149" cy="671068"/>
            </a:xfrm>
            <a:custGeom>
              <a:avLst/>
              <a:gdLst/>
              <a:ahLst/>
              <a:cxnLst/>
              <a:rect l="l" t="t" r="r" b="b"/>
              <a:pathLst>
                <a:path w="430149" h="671068">
                  <a:moveTo>
                    <a:pt x="253238" y="0"/>
                  </a:moveTo>
                  <a:lnTo>
                    <a:pt x="264668" y="2413"/>
                  </a:lnTo>
                  <a:cubicBezTo>
                    <a:pt x="283845" y="15875"/>
                    <a:pt x="332740" y="46482"/>
                    <a:pt x="409321" y="76327"/>
                  </a:cubicBezTo>
                  <a:lnTo>
                    <a:pt x="430149" y="192913"/>
                  </a:lnTo>
                  <a:cubicBezTo>
                    <a:pt x="422529" y="192024"/>
                    <a:pt x="414655" y="192024"/>
                    <a:pt x="407416" y="192024"/>
                  </a:cubicBezTo>
                  <a:cubicBezTo>
                    <a:pt x="378079" y="192024"/>
                    <a:pt x="352425" y="196977"/>
                    <a:pt x="329565" y="211582"/>
                  </a:cubicBezTo>
                  <a:cubicBezTo>
                    <a:pt x="256159" y="258953"/>
                    <a:pt x="261747" y="405765"/>
                    <a:pt x="270383" y="414655"/>
                  </a:cubicBezTo>
                  <a:cubicBezTo>
                    <a:pt x="270764" y="414655"/>
                    <a:pt x="270764" y="415036"/>
                    <a:pt x="271145" y="415036"/>
                  </a:cubicBezTo>
                  <a:cubicBezTo>
                    <a:pt x="274828" y="415036"/>
                    <a:pt x="284226" y="392557"/>
                    <a:pt x="298450" y="365379"/>
                  </a:cubicBezTo>
                  <a:cubicBezTo>
                    <a:pt x="304546" y="422021"/>
                    <a:pt x="336423" y="467614"/>
                    <a:pt x="336423" y="467614"/>
                  </a:cubicBezTo>
                  <a:cubicBezTo>
                    <a:pt x="333121" y="473329"/>
                    <a:pt x="216535" y="671068"/>
                    <a:pt x="51308" y="671068"/>
                  </a:cubicBezTo>
                  <a:lnTo>
                    <a:pt x="49784" y="671068"/>
                  </a:lnTo>
                  <a:cubicBezTo>
                    <a:pt x="32639" y="671068"/>
                    <a:pt x="17145" y="670560"/>
                    <a:pt x="2921" y="670560"/>
                  </a:cubicBezTo>
                  <a:cubicBezTo>
                    <a:pt x="1778" y="670560"/>
                    <a:pt x="889" y="670179"/>
                    <a:pt x="0" y="670179"/>
                  </a:cubicBezTo>
                  <a:lnTo>
                    <a:pt x="7747" y="649732"/>
                  </a:lnTo>
                  <a:cubicBezTo>
                    <a:pt x="8636" y="649732"/>
                    <a:pt x="9779" y="649732"/>
                    <a:pt x="10541" y="649224"/>
                  </a:cubicBezTo>
                  <a:cubicBezTo>
                    <a:pt x="42926" y="645668"/>
                    <a:pt x="72263" y="639572"/>
                    <a:pt x="88900" y="630682"/>
                  </a:cubicBezTo>
                  <a:cubicBezTo>
                    <a:pt x="140843" y="601599"/>
                    <a:pt x="140843" y="589026"/>
                    <a:pt x="140843" y="589026"/>
                  </a:cubicBezTo>
                  <a:cubicBezTo>
                    <a:pt x="140843" y="589026"/>
                    <a:pt x="87376" y="613791"/>
                    <a:pt x="18923" y="628142"/>
                  </a:cubicBezTo>
                  <a:cubicBezTo>
                    <a:pt x="17653" y="628523"/>
                    <a:pt x="16891" y="628523"/>
                    <a:pt x="15621" y="629031"/>
                  </a:cubicBezTo>
                  <a:lnTo>
                    <a:pt x="253238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344" name="Group 344"/>
          <p:cNvGrpSpPr/>
          <p:nvPr/>
        </p:nvGrpSpPr>
        <p:grpSpPr>
          <a:xfrm rot="-122909">
            <a:off x="1147990" y="7447095"/>
            <a:ext cx="49530" cy="90773"/>
            <a:chOff x="0" y="0"/>
            <a:chExt cx="66040" cy="121031"/>
          </a:xfrm>
        </p:grpSpPr>
        <p:sp>
          <p:nvSpPr>
            <p:cNvPr id="345" name="Freeform 345"/>
            <p:cNvSpPr/>
            <p:nvPr/>
          </p:nvSpPr>
          <p:spPr>
            <a:xfrm>
              <a:off x="0" y="0"/>
              <a:ext cx="66040" cy="121031"/>
            </a:xfrm>
            <a:custGeom>
              <a:avLst/>
              <a:gdLst/>
              <a:ahLst/>
              <a:cxnLst/>
              <a:rect l="l" t="t" r="r" b="b"/>
              <a:pathLst>
                <a:path w="66040" h="121031">
                  <a:moveTo>
                    <a:pt x="0" y="0"/>
                  </a:moveTo>
                  <a:cubicBezTo>
                    <a:pt x="5334" y="2032"/>
                    <a:pt x="10668" y="4064"/>
                    <a:pt x="16002" y="5969"/>
                  </a:cubicBezTo>
                  <a:cubicBezTo>
                    <a:pt x="40386" y="34163"/>
                    <a:pt x="59563" y="71755"/>
                    <a:pt x="66040" y="121031"/>
                  </a:cubicBezTo>
                  <a:cubicBezTo>
                    <a:pt x="50165" y="119126"/>
                    <a:pt x="35052" y="117475"/>
                    <a:pt x="20828" y="1165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46" name="Group 346"/>
          <p:cNvGrpSpPr/>
          <p:nvPr/>
        </p:nvGrpSpPr>
        <p:grpSpPr>
          <a:xfrm rot="-122909">
            <a:off x="1131498" y="7609139"/>
            <a:ext cx="70104" cy="92011"/>
            <a:chOff x="0" y="0"/>
            <a:chExt cx="93472" cy="122682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93472" cy="122682"/>
            </a:xfrm>
            <a:custGeom>
              <a:avLst/>
              <a:gdLst/>
              <a:ahLst/>
              <a:cxnLst/>
              <a:rect l="l" t="t" r="r" b="b"/>
              <a:pathLst>
                <a:path w="93472" h="122682">
                  <a:moveTo>
                    <a:pt x="61214" y="0"/>
                  </a:moveTo>
                  <a:cubicBezTo>
                    <a:pt x="73025" y="0"/>
                    <a:pt x="84074" y="3175"/>
                    <a:pt x="93472" y="9017"/>
                  </a:cubicBezTo>
                  <a:cubicBezTo>
                    <a:pt x="91948" y="19558"/>
                    <a:pt x="89916" y="30099"/>
                    <a:pt x="87376" y="41656"/>
                  </a:cubicBezTo>
                  <a:lnTo>
                    <a:pt x="68580" y="122301"/>
                  </a:lnTo>
                  <a:cubicBezTo>
                    <a:pt x="66040" y="122301"/>
                    <a:pt x="63627" y="122682"/>
                    <a:pt x="61087" y="122682"/>
                  </a:cubicBezTo>
                  <a:cubicBezTo>
                    <a:pt x="27305" y="122682"/>
                    <a:pt x="0" y="94996"/>
                    <a:pt x="0" y="61214"/>
                  </a:cubicBezTo>
                  <a:cubicBezTo>
                    <a:pt x="0" y="27432"/>
                    <a:pt x="27305" y="0"/>
                    <a:pt x="61214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48" name="Group 348"/>
          <p:cNvGrpSpPr/>
          <p:nvPr/>
        </p:nvGrpSpPr>
        <p:grpSpPr>
          <a:xfrm rot="-122909">
            <a:off x="1037656" y="7536431"/>
            <a:ext cx="132683" cy="167259"/>
            <a:chOff x="0" y="0"/>
            <a:chExt cx="176911" cy="223012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176911" cy="223012"/>
            </a:xfrm>
            <a:custGeom>
              <a:avLst/>
              <a:gdLst/>
              <a:ahLst/>
              <a:cxnLst/>
              <a:rect l="l" t="t" r="r" b="b"/>
              <a:pathLst>
                <a:path w="176911" h="223012">
                  <a:moveTo>
                    <a:pt x="151257" y="0"/>
                  </a:moveTo>
                  <a:cubicBezTo>
                    <a:pt x="158623" y="0"/>
                    <a:pt x="166370" y="0"/>
                    <a:pt x="173990" y="889"/>
                  </a:cubicBezTo>
                  <a:lnTo>
                    <a:pt x="176911" y="16764"/>
                  </a:lnTo>
                  <a:cubicBezTo>
                    <a:pt x="139065" y="18415"/>
                    <a:pt x="93726" y="31496"/>
                    <a:pt x="63881" y="76200"/>
                  </a:cubicBezTo>
                  <a:cubicBezTo>
                    <a:pt x="42672" y="108585"/>
                    <a:pt x="38735" y="142748"/>
                    <a:pt x="42291" y="173355"/>
                  </a:cubicBezTo>
                  <a:cubicBezTo>
                    <a:pt x="28067" y="200533"/>
                    <a:pt x="18669" y="223012"/>
                    <a:pt x="14986" y="223012"/>
                  </a:cubicBezTo>
                  <a:cubicBezTo>
                    <a:pt x="14605" y="223012"/>
                    <a:pt x="14605" y="222631"/>
                    <a:pt x="14224" y="222631"/>
                  </a:cubicBezTo>
                  <a:cubicBezTo>
                    <a:pt x="5588" y="213741"/>
                    <a:pt x="0" y="66929"/>
                    <a:pt x="73406" y="19558"/>
                  </a:cubicBezTo>
                  <a:cubicBezTo>
                    <a:pt x="96139" y="4953"/>
                    <a:pt x="121793" y="0"/>
                    <a:pt x="151257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50" name="Group 350"/>
          <p:cNvGrpSpPr/>
          <p:nvPr/>
        </p:nvGrpSpPr>
        <p:grpSpPr>
          <a:xfrm rot="-122909">
            <a:off x="1165389" y="7534182"/>
            <a:ext cx="35147" cy="14002"/>
            <a:chOff x="0" y="0"/>
            <a:chExt cx="46863" cy="18669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46863" cy="18669"/>
            </a:xfrm>
            <a:custGeom>
              <a:avLst/>
              <a:gdLst/>
              <a:ahLst/>
              <a:cxnLst/>
              <a:rect l="l" t="t" r="r" b="b"/>
              <a:pathLst>
                <a:path w="46863" h="18669">
                  <a:moveTo>
                    <a:pt x="0" y="0"/>
                  </a:moveTo>
                  <a:cubicBezTo>
                    <a:pt x="14224" y="889"/>
                    <a:pt x="29337" y="2540"/>
                    <a:pt x="45212" y="4445"/>
                  </a:cubicBezTo>
                  <a:cubicBezTo>
                    <a:pt x="46228" y="9398"/>
                    <a:pt x="46482" y="13843"/>
                    <a:pt x="46863" y="18669"/>
                  </a:cubicBezTo>
                  <a:cubicBezTo>
                    <a:pt x="37211" y="17145"/>
                    <a:pt x="24384" y="15748"/>
                    <a:pt x="11049" y="15748"/>
                  </a:cubicBezTo>
                  <a:lnTo>
                    <a:pt x="2921" y="15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912"/>
            </a:solidFill>
          </p:spPr>
        </p:sp>
      </p:grpSp>
      <p:grpSp>
        <p:nvGrpSpPr>
          <p:cNvPr id="352" name="Group 352"/>
          <p:cNvGrpSpPr/>
          <p:nvPr/>
        </p:nvGrpSpPr>
        <p:grpSpPr>
          <a:xfrm rot="-122909">
            <a:off x="1036962" y="7394557"/>
            <a:ext cx="108394" cy="55436"/>
            <a:chOff x="0" y="0"/>
            <a:chExt cx="144526" cy="73914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144526" cy="73914"/>
            </a:xfrm>
            <a:custGeom>
              <a:avLst/>
              <a:gdLst/>
              <a:ahLst/>
              <a:cxnLst/>
              <a:rect l="l" t="t" r="r" b="b"/>
              <a:pathLst>
                <a:path w="144526" h="73914">
                  <a:moveTo>
                    <a:pt x="0" y="0"/>
                  </a:moveTo>
                  <a:lnTo>
                    <a:pt x="65913" y="13081"/>
                  </a:lnTo>
                  <a:cubicBezTo>
                    <a:pt x="90424" y="23241"/>
                    <a:pt x="118237" y="38227"/>
                    <a:pt x="142621" y="61214"/>
                  </a:cubicBezTo>
                  <a:lnTo>
                    <a:pt x="144526" y="73914"/>
                  </a:lnTo>
                  <a:cubicBezTo>
                    <a:pt x="68072" y="44069"/>
                    <a:pt x="19177" y="13462"/>
                    <a:pt x="0" y="0"/>
                  </a:cubicBez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54" name="Group 354"/>
          <p:cNvGrpSpPr/>
          <p:nvPr/>
        </p:nvGrpSpPr>
        <p:grpSpPr>
          <a:xfrm rot="-122909">
            <a:off x="1144850" y="7438285"/>
            <a:ext cx="13430" cy="14002"/>
            <a:chOff x="0" y="0"/>
            <a:chExt cx="17907" cy="18669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17907" cy="18669"/>
            </a:xfrm>
            <a:custGeom>
              <a:avLst/>
              <a:gdLst/>
              <a:ahLst/>
              <a:cxnLst/>
              <a:rect l="l" t="t" r="r" b="b"/>
              <a:pathLst>
                <a:path w="17907" h="18669">
                  <a:moveTo>
                    <a:pt x="0" y="0"/>
                  </a:moveTo>
                  <a:cubicBezTo>
                    <a:pt x="6096" y="5715"/>
                    <a:pt x="12192" y="11811"/>
                    <a:pt x="17907" y="18669"/>
                  </a:cubicBezTo>
                  <a:cubicBezTo>
                    <a:pt x="12573" y="16764"/>
                    <a:pt x="7366" y="14732"/>
                    <a:pt x="1905" y="127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90912"/>
            </a:solidFill>
          </p:spPr>
        </p:sp>
      </p:grpSp>
      <p:grpSp>
        <p:nvGrpSpPr>
          <p:cNvPr id="356" name="Group 356"/>
          <p:cNvGrpSpPr/>
          <p:nvPr/>
        </p:nvGrpSpPr>
        <p:grpSpPr>
          <a:xfrm rot="-122909">
            <a:off x="1027363" y="7391454"/>
            <a:ext cx="8573" cy="5239"/>
            <a:chOff x="0" y="0"/>
            <a:chExt cx="11430" cy="6985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11430" cy="6985"/>
            </a:xfrm>
            <a:custGeom>
              <a:avLst/>
              <a:gdLst/>
              <a:ahLst/>
              <a:cxnLst/>
              <a:rect l="l" t="t" r="r" b="b"/>
              <a:pathLst>
                <a:path w="11430" h="6985">
                  <a:moveTo>
                    <a:pt x="1905" y="0"/>
                  </a:moveTo>
                  <a:cubicBezTo>
                    <a:pt x="1905" y="0"/>
                    <a:pt x="4953" y="2540"/>
                    <a:pt x="11430" y="6985"/>
                  </a:cubicBezTo>
                  <a:lnTo>
                    <a:pt x="0" y="4572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358" name="Group 358"/>
          <p:cNvGrpSpPr/>
          <p:nvPr/>
        </p:nvGrpSpPr>
        <p:grpSpPr>
          <a:xfrm rot="-122909">
            <a:off x="1031270" y="7391627"/>
            <a:ext cx="11335" cy="1810"/>
            <a:chOff x="0" y="0"/>
            <a:chExt cx="15113" cy="2413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15113" cy="2413"/>
            </a:xfrm>
            <a:custGeom>
              <a:avLst/>
              <a:gdLst/>
              <a:ahLst/>
              <a:cxnLst/>
              <a:rect l="l" t="t" r="r" b="b"/>
              <a:pathLst>
                <a:path w="15113" h="2413">
                  <a:moveTo>
                    <a:pt x="0" y="0"/>
                  </a:moveTo>
                  <a:lnTo>
                    <a:pt x="15113" y="2413"/>
                  </a:lnTo>
                  <a:close/>
                </a:path>
              </a:pathLst>
            </a:custGeom>
            <a:solidFill>
              <a:srgbClr val="DC3364"/>
            </a:solidFill>
          </p:spPr>
        </p:sp>
      </p:grpSp>
      <p:grpSp>
        <p:nvGrpSpPr>
          <p:cNvPr id="360" name="Group 360"/>
          <p:cNvGrpSpPr/>
          <p:nvPr/>
        </p:nvGrpSpPr>
        <p:grpSpPr>
          <a:xfrm rot="-122909">
            <a:off x="1028745" y="7391309"/>
            <a:ext cx="13811" cy="2191"/>
            <a:chOff x="0" y="0"/>
            <a:chExt cx="18415" cy="2921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18415" cy="2921"/>
            </a:xfrm>
            <a:custGeom>
              <a:avLst/>
              <a:gdLst/>
              <a:ahLst/>
              <a:cxnLst/>
              <a:rect l="l" t="t" r="r" b="b"/>
              <a:pathLst>
                <a:path w="18415" h="2921">
                  <a:moveTo>
                    <a:pt x="0" y="0"/>
                  </a:moveTo>
                  <a:cubicBezTo>
                    <a:pt x="0" y="0"/>
                    <a:pt x="6985" y="508"/>
                    <a:pt x="18415" y="2921"/>
                  </a:cubicBezTo>
                  <a:lnTo>
                    <a:pt x="330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0F37"/>
            </a:solidFill>
          </p:spPr>
        </p:sp>
      </p:grpSp>
      <p:grpSp>
        <p:nvGrpSpPr>
          <p:cNvPr id="362" name="Group 362"/>
          <p:cNvGrpSpPr/>
          <p:nvPr/>
        </p:nvGrpSpPr>
        <p:grpSpPr>
          <a:xfrm rot="-122909">
            <a:off x="1028963" y="7390540"/>
            <a:ext cx="56578" cy="15049"/>
            <a:chOff x="0" y="0"/>
            <a:chExt cx="75438" cy="20066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75438" cy="20066"/>
            </a:xfrm>
            <a:custGeom>
              <a:avLst/>
              <a:gdLst/>
              <a:ahLst/>
              <a:cxnLst/>
              <a:rect l="l" t="t" r="r" b="b"/>
              <a:pathLst>
                <a:path w="75438" h="20066">
                  <a:moveTo>
                    <a:pt x="0" y="0"/>
                  </a:moveTo>
                  <a:lnTo>
                    <a:pt x="3302" y="508"/>
                  </a:lnTo>
                  <a:lnTo>
                    <a:pt x="18415" y="2921"/>
                  </a:lnTo>
                  <a:cubicBezTo>
                    <a:pt x="32385" y="5842"/>
                    <a:pt x="52578" y="10541"/>
                    <a:pt x="75438" y="20066"/>
                  </a:cubicBezTo>
                  <a:lnTo>
                    <a:pt x="9525" y="6985"/>
                  </a:lnTo>
                  <a:cubicBezTo>
                    <a:pt x="3048" y="25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90912"/>
            </a:solidFill>
          </p:spPr>
        </p:sp>
      </p:grpSp>
      <p:grpSp>
        <p:nvGrpSpPr>
          <p:cNvPr id="364" name="Group 364"/>
          <p:cNvGrpSpPr/>
          <p:nvPr/>
        </p:nvGrpSpPr>
        <p:grpSpPr>
          <a:xfrm rot="-122909">
            <a:off x="2859065" y="8618978"/>
            <a:ext cx="48006" cy="84392"/>
            <a:chOff x="0" y="0"/>
            <a:chExt cx="64008" cy="112522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64008" cy="112522"/>
            </a:xfrm>
            <a:custGeom>
              <a:avLst/>
              <a:gdLst/>
              <a:ahLst/>
              <a:cxnLst/>
              <a:rect l="l" t="t" r="r" b="b"/>
              <a:pathLst>
                <a:path w="64008" h="112522">
                  <a:moveTo>
                    <a:pt x="0" y="0"/>
                  </a:moveTo>
                  <a:cubicBezTo>
                    <a:pt x="17526" y="10541"/>
                    <a:pt x="39624" y="22733"/>
                    <a:pt x="63500" y="34671"/>
                  </a:cubicBezTo>
                  <a:cubicBezTo>
                    <a:pt x="59817" y="35814"/>
                    <a:pt x="57023" y="37084"/>
                    <a:pt x="55372" y="39116"/>
                  </a:cubicBezTo>
                  <a:lnTo>
                    <a:pt x="0" y="0"/>
                  </a:lnTo>
                  <a:close/>
                  <a:moveTo>
                    <a:pt x="54229" y="77343"/>
                  </a:moveTo>
                  <a:cubicBezTo>
                    <a:pt x="56261" y="88519"/>
                    <a:pt x="59817" y="101092"/>
                    <a:pt x="64008" y="112522"/>
                  </a:cubicBezTo>
                  <a:cubicBezTo>
                    <a:pt x="58674" y="99060"/>
                    <a:pt x="55372" y="87249"/>
                    <a:pt x="54229" y="77343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366" name="Group 366"/>
          <p:cNvGrpSpPr/>
          <p:nvPr/>
        </p:nvGrpSpPr>
        <p:grpSpPr>
          <a:xfrm rot="-122909">
            <a:off x="3048542" y="8321792"/>
            <a:ext cx="135446" cy="286131"/>
            <a:chOff x="0" y="0"/>
            <a:chExt cx="180594" cy="381508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180594" cy="381508"/>
            </a:xfrm>
            <a:custGeom>
              <a:avLst/>
              <a:gdLst/>
              <a:ahLst/>
              <a:cxnLst/>
              <a:rect l="l" t="t" r="r" b="b"/>
              <a:pathLst>
                <a:path w="180594" h="381508">
                  <a:moveTo>
                    <a:pt x="33020" y="0"/>
                  </a:moveTo>
                  <a:cubicBezTo>
                    <a:pt x="30480" y="27305"/>
                    <a:pt x="41021" y="76327"/>
                    <a:pt x="70104" y="111379"/>
                  </a:cubicBezTo>
                  <a:cubicBezTo>
                    <a:pt x="110871" y="161036"/>
                    <a:pt x="180594" y="229108"/>
                    <a:pt x="180594" y="229108"/>
                  </a:cubicBezTo>
                  <a:cubicBezTo>
                    <a:pt x="180594" y="229108"/>
                    <a:pt x="137414" y="315595"/>
                    <a:pt x="96266" y="381508"/>
                  </a:cubicBezTo>
                  <a:lnTo>
                    <a:pt x="24511" y="341249"/>
                  </a:lnTo>
                  <a:lnTo>
                    <a:pt x="101854" y="255270"/>
                  </a:lnTo>
                  <a:cubicBezTo>
                    <a:pt x="101854" y="255270"/>
                    <a:pt x="78359" y="191135"/>
                    <a:pt x="38354" y="132969"/>
                  </a:cubicBezTo>
                  <a:cubicBezTo>
                    <a:pt x="0" y="76708"/>
                    <a:pt x="30988" y="4953"/>
                    <a:pt x="33020" y="0"/>
                  </a:cubicBezTo>
                  <a:close/>
                </a:path>
              </a:pathLst>
            </a:custGeom>
            <a:solidFill>
              <a:srgbClr val="693542"/>
            </a:solidFill>
          </p:spPr>
        </p:sp>
      </p:grpSp>
      <p:grpSp>
        <p:nvGrpSpPr>
          <p:cNvPr id="368" name="Group 368"/>
          <p:cNvGrpSpPr/>
          <p:nvPr/>
        </p:nvGrpSpPr>
        <p:grpSpPr>
          <a:xfrm rot="-122909">
            <a:off x="2857943" y="8582312"/>
            <a:ext cx="268414" cy="85630"/>
            <a:chOff x="0" y="0"/>
            <a:chExt cx="357886" cy="114173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357886" cy="114173"/>
            </a:xfrm>
            <a:custGeom>
              <a:avLst/>
              <a:gdLst/>
              <a:ahLst/>
              <a:cxnLst/>
              <a:rect l="l" t="t" r="r" b="b"/>
              <a:pathLst>
                <a:path w="357886" h="114173">
                  <a:moveTo>
                    <a:pt x="286131" y="0"/>
                  </a:moveTo>
                  <a:lnTo>
                    <a:pt x="357886" y="40259"/>
                  </a:lnTo>
                  <a:cubicBezTo>
                    <a:pt x="332613" y="81153"/>
                    <a:pt x="307594" y="114173"/>
                    <a:pt x="294259" y="114173"/>
                  </a:cubicBezTo>
                  <a:cubicBezTo>
                    <a:pt x="265303" y="114173"/>
                    <a:pt x="133223" y="76962"/>
                    <a:pt x="78232" y="76962"/>
                  </a:cubicBezTo>
                  <a:cubicBezTo>
                    <a:pt x="72517" y="76962"/>
                    <a:pt x="67183" y="77470"/>
                    <a:pt x="63500" y="78232"/>
                  </a:cubicBezTo>
                  <a:cubicBezTo>
                    <a:pt x="39497" y="66421"/>
                    <a:pt x="17399" y="54102"/>
                    <a:pt x="0" y="43561"/>
                  </a:cubicBezTo>
                  <a:lnTo>
                    <a:pt x="225679" y="66802"/>
                  </a:lnTo>
                  <a:lnTo>
                    <a:pt x="286131" y="0"/>
                  </a:ln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370" name="Group 370"/>
          <p:cNvGrpSpPr/>
          <p:nvPr/>
        </p:nvGrpSpPr>
        <p:grpSpPr>
          <a:xfrm rot="-122909">
            <a:off x="1789519" y="8760063"/>
            <a:ext cx="1160812" cy="1403318"/>
            <a:chOff x="0" y="0"/>
            <a:chExt cx="1547749" cy="1871091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1547749" cy="1871091"/>
            </a:xfrm>
            <a:custGeom>
              <a:avLst/>
              <a:gdLst/>
              <a:ahLst/>
              <a:cxnLst/>
              <a:rect l="l" t="t" r="r" b="b"/>
              <a:pathLst>
                <a:path w="1547749" h="1871091">
                  <a:moveTo>
                    <a:pt x="1547749" y="0"/>
                  </a:moveTo>
                  <a:lnTo>
                    <a:pt x="1258316" y="329565"/>
                  </a:lnTo>
                  <a:lnTo>
                    <a:pt x="1351661" y="374269"/>
                  </a:lnTo>
                  <a:lnTo>
                    <a:pt x="1356233" y="377190"/>
                  </a:lnTo>
                  <a:cubicBezTo>
                    <a:pt x="1356614" y="377190"/>
                    <a:pt x="1356614" y="376809"/>
                    <a:pt x="1356614" y="376809"/>
                  </a:cubicBezTo>
                  <a:lnTo>
                    <a:pt x="1522095" y="455930"/>
                  </a:lnTo>
                  <a:cubicBezTo>
                    <a:pt x="1225296" y="932942"/>
                    <a:pt x="737997" y="1685163"/>
                    <a:pt x="540639" y="1814449"/>
                  </a:cubicBezTo>
                  <a:cubicBezTo>
                    <a:pt x="380111" y="1813560"/>
                    <a:pt x="216662" y="1810385"/>
                    <a:pt x="66040" y="1802638"/>
                  </a:cubicBezTo>
                  <a:cubicBezTo>
                    <a:pt x="24384" y="1780540"/>
                    <a:pt x="0" y="1761871"/>
                    <a:pt x="0" y="1761871"/>
                  </a:cubicBezTo>
                  <a:lnTo>
                    <a:pt x="1547749" y="0"/>
                  </a:lnTo>
                  <a:close/>
                  <a:moveTo>
                    <a:pt x="117348" y="1826641"/>
                  </a:moveTo>
                  <a:cubicBezTo>
                    <a:pt x="239649" y="1832229"/>
                    <a:pt x="369824" y="1834769"/>
                    <a:pt x="498602" y="1836039"/>
                  </a:cubicBezTo>
                  <a:cubicBezTo>
                    <a:pt x="438785" y="1861312"/>
                    <a:pt x="380492" y="1871091"/>
                    <a:pt x="325374" y="1871091"/>
                  </a:cubicBezTo>
                  <a:cubicBezTo>
                    <a:pt x="244983" y="1871091"/>
                    <a:pt x="172974" y="1850390"/>
                    <a:pt x="117475" y="1826768"/>
                  </a:cubicBezTo>
                  <a:close/>
                </a:path>
              </a:pathLst>
            </a:custGeom>
            <a:solidFill>
              <a:srgbClr val="281C59"/>
            </a:solidFill>
          </p:spPr>
        </p:sp>
      </p:grpSp>
      <p:grpSp>
        <p:nvGrpSpPr>
          <p:cNvPr id="372" name="Group 372"/>
          <p:cNvGrpSpPr/>
          <p:nvPr/>
        </p:nvGrpSpPr>
        <p:grpSpPr>
          <a:xfrm rot="-122909">
            <a:off x="2892789" y="8323015"/>
            <a:ext cx="366903" cy="467773"/>
            <a:chOff x="0" y="0"/>
            <a:chExt cx="489204" cy="623697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489204" cy="623697"/>
            </a:xfrm>
            <a:custGeom>
              <a:avLst/>
              <a:gdLst/>
              <a:ahLst/>
              <a:cxnLst/>
              <a:rect l="l" t="t" r="r" b="b"/>
              <a:pathLst>
                <a:path w="489204" h="623697">
                  <a:moveTo>
                    <a:pt x="245364" y="0"/>
                  </a:moveTo>
                  <a:cubicBezTo>
                    <a:pt x="245364" y="0"/>
                    <a:pt x="462661" y="180975"/>
                    <a:pt x="475742" y="210312"/>
                  </a:cubicBezTo>
                  <a:cubicBezTo>
                    <a:pt x="489204" y="239649"/>
                    <a:pt x="251079" y="606171"/>
                    <a:pt x="251079" y="606171"/>
                  </a:cubicBezTo>
                  <a:cubicBezTo>
                    <a:pt x="251079" y="606171"/>
                    <a:pt x="247777" y="612267"/>
                    <a:pt x="240792" y="623697"/>
                  </a:cubicBezTo>
                  <a:lnTo>
                    <a:pt x="193548" y="606171"/>
                  </a:lnTo>
                  <a:lnTo>
                    <a:pt x="79883" y="565023"/>
                  </a:lnTo>
                  <a:cubicBezTo>
                    <a:pt x="80772" y="562610"/>
                    <a:pt x="80772" y="562102"/>
                    <a:pt x="80264" y="561467"/>
                  </a:cubicBezTo>
                  <a:lnTo>
                    <a:pt x="75438" y="563372"/>
                  </a:lnTo>
                  <a:lnTo>
                    <a:pt x="74930" y="562991"/>
                  </a:lnTo>
                  <a:lnTo>
                    <a:pt x="70104" y="560959"/>
                  </a:lnTo>
                  <a:lnTo>
                    <a:pt x="70104" y="561467"/>
                  </a:lnTo>
                  <a:lnTo>
                    <a:pt x="34163" y="548259"/>
                  </a:lnTo>
                  <a:lnTo>
                    <a:pt x="14605" y="498602"/>
                  </a:lnTo>
                  <a:cubicBezTo>
                    <a:pt x="14224" y="498221"/>
                    <a:pt x="14224" y="498221"/>
                    <a:pt x="14224" y="497713"/>
                  </a:cubicBezTo>
                  <a:cubicBezTo>
                    <a:pt x="10033" y="486283"/>
                    <a:pt x="6477" y="473710"/>
                    <a:pt x="4445" y="462534"/>
                  </a:cubicBezTo>
                  <a:cubicBezTo>
                    <a:pt x="0" y="437007"/>
                    <a:pt x="5588" y="424307"/>
                    <a:pt x="5588" y="424307"/>
                  </a:cubicBezTo>
                  <a:cubicBezTo>
                    <a:pt x="7239" y="422275"/>
                    <a:pt x="10033" y="421132"/>
                    <a:pt x="13716" y="419862"/>
                  </a:cubicBezTo>
                  <a:cubicBezTo>
                    <a:pt x="17399" y="418973"/>
                    <a:pt x="22733" y="418592"/>
                    <a:pt x="28448" y="418592"/>
                  </a:cubicBezTo>
                  <a:cubicBezTo>
                    <a:pt x="83312" y="418592"/>
                    <a:pt x="215519" y="455803"/>
                    <a:pt x="244475" y="455803"/>
                  </a:cubicBezTo>
                  <a:cubicBezTo>
                    <a:pt x="257937" y="455803"/>
                    <a:pt x="282829" y="422783"/>
                    <a:pt x="308102" y="381889"/>
                  </a:cubicBezTo>
                  <a:cubicBezTo>
                    <a:pt x="349250" y="315976"/>
                    <a:pt x="392430" y="229489"/>
                    <a:pt x="392430" y="229489"/>
                  </a:cubicBezTo>
                  <a:cubicBezTo>
                    <a:pt x="392430" y="229489"/>
                    <a:pt x="322707" y="161417"/>
                    <a:pt x="281940" y="111760"/>
                  </a:cubicBezTo>
                  <a:cubicBezTo>
                    <a:pt x="252984" y="76581"/>
                    <a:pt x="242443" y="27686"/>
                    <a:pt x="244983" y="381"/>
                  </a:cubicBezTo>
                  <a:cubicBezTo>
                    <a:pt x="245364" y="381"/>
                    <a:pt x="245364" y="0"/>
                    <a:pt x="245364" y="0"/>
                  </a:cubicBezTo>
                  <a:close/>
                </a:path>
              </a:pathLst>
            </a:custGeom>
            <a:solidFill>
              <a:srgbClr val="FF9381"/>
            </a:solidFill>
          </p:spPr>
        </p:sp>
      </p:grpSp>
      <p:grpSp>
        <p:nvGrpSpPr>
          <p:cNvPr id="374" name="Group 374"/>
          <p:cNvGrpSpPr/>
          <p:nvPr/>
        </p:nvGrpSpPr>
        <p:grpSpPr>
          <a:xfrm rot="-122909">
            <a:off x="2713971" y="8740763"/>
            <a:ext cx="371951" cy="341948"/>
            <a:chOff x="0" y="0"/>
            <a:chExt cx="495935" cy="45593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495935" cy="455930"/>
            </a:xfrm>
            <a:custGeom>
              <a:avLst/>
              <a:gdLst/>
              <a:ahLst/>
              <a:cxnLst/>
              <a:rect l="l" t="t" r="r" b="b"/>
              <a:pathLst>
                <a:path w="495935" h="455930">
                  <a:moveTo>
                    <a:pt x="330200" y="14732"/>
                  </a:moveTo>
                  <a:lnTo>
                    <a:pt x="330708" y="15113"/>
                  </a:lnTo>
                  <a:lnTo>
                    <a:pt x="325374" y="17145"/>
                  </a:lnTo>
                  <a:lnTo>
                    <a:pt x="330200" y="15113"/>
                  </a:lnTo>
                  <a:lnTo>
                    <a:pt x="330200" y="14732"/>
                  </a:lnTo>
                  <a:close/>
                  <a:moveTo>
                    <a:pt x="289306" y="0"/>
                  </a:moveTo>
                  <a:lnTo>
                    <a:pt x="325247" y="13208"/>
                  </a:lnTo>
                  <a:cubicBezTo>
                    <a:pt x="318389" y="26162"/>
                    <a:pt x="152400" y="275717"/>
                    <a:pt x="88773" y="371094"/>
                  </a:cubicBezTo>
                  <a:lnTo>
                    <a:pt x="93345" y="374269"/>
                  </a:lnTo>
                  <a:lnTo>
                    <a:pt x="0" y="329565"/>
                  </a:lnTo>
                  <a:lnTo>
                    <a:pt x="289306" y="0"/>
                  </a:lnTo>
                  <a:close/>
                  <a:moveTo>
                    <a:pt x="335026" y="16764"/>
                  </a:moveTo>
                  <a:lnTo>
                    <a:pt x="448691" y="57912"/>
                  </a:lnTo>
                  <a:lnTo>
                    <a:pt x="495935" y="75438"/>
                  </a:lnTo>
                  <a:cubicBezTo>
                    <a:pt x="467233" y="123698"/>
                    <a:pt x="379857" y="268732"/>
                    <a:pt x="263652" y="455930"/>
                  </a:cubicBezTo>
                  <a:lnTo>
                    <a:pt x="98171" y="376809"/>
                  </a:lnTo>
                  <a:cubicBezTo>
                    <a:pt x="296291" y="79248"/>
                    <a:pt x="329692" y="27305"/>
                    <a:pt x="335026" y="16764"/>
                  </a:cubicBezTo>
                  <a:close/>
                </a:path>
              </a:pathLst>
            </a:custGeom>
            <a:solidFill>
              <a:srgbClr val="3D88A3"/>
            </a:solidFill>
          </p:spPr>
        </p:sp>
      </p:grpSp>
      <p:grpSp>
        <p:nvGrpSpPr>
          <p:cNvPr id="376" name="Group 376"/>
          <p:cNvGrpSpPr/>
          <p:nvPr/>
        </p:nvGrpSpPr>
        <p:grpSpPr>
          <a:xfrm rot="-122909">
            <a:off x="1863018" y="10124209"/>
            <a:ext cx="355949" cy="25051"/>
            <a:chOff x="0" y="0"/>
            <a:chExt cx="474599" cy="33401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474599" cy="33401"/>
            </a:xfrm>
            <a:custGeom>
              <a:avLst/>
              <a:gdLst/>
              <a:ahLst/>
              <a:cxnLst/>
              <a:rect l="l" t="t" r="r" b="b"/>
              <a:pathLst>
                <a:path w="474599" h="33401">
                  <a:moveTo>
                    <a:pt x="0" y="0"/>
                  </a:moveTo>
                  <a:cubicBezTo>
                    <a:pt x="150495" y="7747"/>
                    <a:pt x="313944" y="11049"/>
                    <a:pt x="474599" y="11811"/>
                  </a:cubicBezTo>
                  <a:cubicBezTo>
                    <a:pt x="468249" y="16256"/>
                    <a:pt x="462026" y="19939"/>
                    <a:pt x="456057" y="22733"/>
                  </a:cubicBezTo>
                  <a:cubicBezTo>
                    <a:pt x="448183" y="26416"/>
                    <a:pt x="440436" y="30099"/>
                    <a:pt x="432689" y="33401"/>
                  </a:cubicBezTo>
                  <a:cubicBezTo>
                    <a:pt x="303911" y="32258"/>
                    <a:pt x="173736" y="29718"/>
                    <a:pt x="51435" y="24003"/>
                  </a:cubicBezTo>
                  <a:cubicBezTo>
                    <a:pt x="32131" y="16256"/>
                    <a:pt x="15113" y="7747"/>
                    <a:pt x="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378" name="Group 378"/>
          <p:cNvGrpSpPr/>
          <p:nvPr/>
        </p:nvGrpSpPr>
        <p:grpSpPr>
          <a:xfrm rot="-122909">
            <a:off x="2873304" y="8781992"/>
            <a:ext cx="177641" cy="279844"/>
            <a:chOff x="0" y="0"/>
            <a:chExt cx="236855" cy="373126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236855" cy="373126"/>
            </a:xfrm>
            <a:custGeom>
              <a:avLst/>
              <a:gdLst/>
              <a:ahLst/>
              <a:cxnLst/>
              <a:rect l="l" t="t" r="r" b="b"/>
              <a:pathLst>
                <a:path w="236855" h="373126">
                  <a:moveTo>
                    <a:pt x="236855" y="0"/>
                  </a:moveTo>
                  <a:lnTo>
                    <a:pt x="0" y="373126"/>
                  </a:lnTo>
                  <a:close/>
                </a:path>
              </a:pathLst>
            </a:custGeom>
            <a:solidFill>
              <a:srgbClr val="3A6381"/>
            </a:solidFill>
          </p:spPr>
        </p:sp>
      </p:grpSp>
      <p:grpSp>
        <p:nvGrpSpPr>
          <p:cNvPr id="380" name="Group 380"/>
          <p:cNvGrpSpPr/>
          <p:nvPr/>
        </p:nvGrpSpPr>
        <p:grpSpPr>
          <a:xfrm rot="-122909">
            <a:off x="2779655" y="8751276"/>
            <a:ext cx="185451" cy="273368"/>
            <a:chOff x="0" y="0"/>
            <a:chExt cx="247269" cy="36449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247269" cy="364490"/>
            </a:xfrm>
            <a:custGeom>
              <a:avLst/>
              <a:gdLst/>
              <a:ahLst/>
              <a:cxnLst/>
              <a:rect l="l" t="t" r="r" b="b"/>
              <a:pathLst>
                <a:path w="247269" h="364490">
                  <a:moveTo>
                    <a:pt x="236601" y="0"/>
                  </a:moveTo>
                  <a:lnTo>
                    <a:pt x="241427" y="2032"/>
                  </a:lnTo>
                  <a:lnTo>
                    <a:pt x="241427" y="2413"/>
                  </a:lnTo>
                  <a:lnTo>
                    <a:pt x="236601" y="4445"/>
                  </a:lnTo>
                  <a:lnTo>
                    <a:pt x="241935" y="2413"/>
                  </a:lnTo>
                  <a:lnTo>
                    <a:pt x="246761" y="508"/>
                  </a:lnTo>
                  <a:cubicBezTo>
                    <a:pt x="247269" y="1270"/>
                    <a:pt x="247269" y="1651"/>
                    <a:pt x="246380" y="4064"/>
                  </a:cubicBezTo>
                  <a:cubicBezTo>
                    <a:pt x="241046" y="14605"/>
                    <a:pt x="207645" y="66548"/>
                    <a:pt x="9525" y="364109"/>
                  </a:cubicBezTo>
                  <a:cubicBezTo>
                    <a:pt x="9525" y="364109"/>
                    <a:pt x="9525" y="364490"/>
                    <a:pt x="9144" y="364490"/>
                  </a:cubicBezTo>
                  <a:lnTo>
                    <a:pt x="4572" y="361569"/>
                  </a:lnTo>
                  <a:lnTo>
                    <a:pt x="0" y="358267"/>
                  </a:lnTo>
                  <a:cubicBezTo>
                    <a:pt x="63627" y="263017"/>
                    <a:pt x="229616" y="13462"/>
                    <a:pt x="236601" y="508"/>
                  </a:cubicBezTo>
                  <a:lnTo>
                    <a:pt x="236601" y="0"/>
                  </a:lnTo>
                  <a:close/>
                </a:path>
              </a:pathLst>
            </a:custGeom>
            <a:solidFill>
              <a:srgbClr val="4F36AF"/>
            </a:solidFill>
          </p:spPr>
        </p:sp>
      </p:grpSp>
      <p:grpSp>
        <p:nvGrpSpPr>
          <p:cNvPr id="382" name="Group 382"/>
          <p:cNvGrpSpPr/>
          <p:nvPr/>
        </p:nvGrpSpPr>
        <p:grpSpPr>
          <a:xfrm rot="-122909">
            <a:off x="1584988" y="9577656"/>
            <a:ext cx="10573" cy="17050"/>
            <a:chOff x="0" y="0"/>
            <a:chExt cx="14097" cy="22733"/>
          </a:xfrm>
        </p:grpSpPr>
        <p:sp>
          <p:nvSpPr>
            <p:cNvPr id="383" name="Freeform 383"/>
            <p:cNvSpPr/>
            <p:nvPr/>
          </p:nvSpPr>
          <p:spPr>
            <a:xfrm>
              <a:off x="0" y="0"/>
              <a:ext cx="14097" cy="22733"/>
            </a:xfrm>
            <a:custGeom>
              <a:avLst/>
              <a:gdLst/>
              <a:ahLst/>
              <a:cxnLst/>
              <a:rect l="l" t="t" r="r" b="b"/>
              <a:pathLst>
                <a:path w="14097" h="22733">
                  <a:moveTo>
                    <a:pt x="14097" y="0"/>
                  </a:moveTo>
                  <a:lnTo>
                    <a:pt x="0" y="22733"/>
                  </a:lnTo>
                  <a:cubicBezTo>
                    <a:pt x="0" y="22733"/>
                    <a:pt x="4953" y="14732"/>
                    <a:pt x="14097" y="0"/>
                  </a:cubicBezTo>
                  <a:close/>
                </a:path>
              </a:pathLst>
            </a:custGeom>
            <a:solidFill>
              <a:srgbClr val="F161A0"/>
            </a:solidFill>
          </p:spPr>
        </p:sp>
      </p:grpSp>
      <p:grpSp>
        <p:nvGrpSpPr>
          <p:cNvPr id="384" name="Group 384"/>
          <p:cNvGrpSpPr/>
          <p:nvPr/>
        </p:nvGrpSpPr>
        <p:grpSpPr>
          <a:xfrm rot="-122909">
            <a:off x="1482707" y="8902986"/>
            <a:ext cx="464820" cy="687038"/>
            <a:chOff x="0" y="0"/>
            <a:chExt cx="619760" cy="916051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619760" cy="916051"/>
            </a:xfrm>
            <a:custGeom>
              <a:avLst/>
              <a:gdLst/>
              <a:ahLst/>
              <a:cxnLst/>
              <a:rect l="l" t="t" r="r" b="b"/>
              <a:pathLst>
                <a:path w="619760" h="916051">
                  <a:moveTo>
                    <a:pt x="526288" y="0"/>
                  </a:moveTo>
                  <a:lnTo>
                    <a:pt x="619760" y="129159"/>
                  </a:lnTo>
                  <a:cubicBezTo>
                    <a:pt x="429260" y="429006"/>
                    <a:pt x="194564" y="798703"/>
                    <a:pt x="134493" y="893318"/>
                  </a:cubicBezTo>
                  <a:cubicBezTo>
                    <a:pt x="125222" y="908050"/>
                    <a:pt x="120396" y="916051"/>
                    <a:pt x="120396" y="916051"/>
                  </a:cubicBezTo>
                  <a:cubicBezTo>
                    <a:pt x="120396" y="916051"/>
                    <a:pt x="5207" y="639699"/>
                    <a:pt x="1524" y="628650"/>
                  </a:cubicBezTo>
                  <a:cubicBezTo>
                    <a:pt x="0" y="623697"/>
                    <a:pt x="251968" y="324104"/>
                    <a:pt x="526288" y="0"/>
                  </a:cubicBezTo>
                  <a:close/>
                </a:path>
              </a:pathLst>
            </a:custGeom>
            <a:solidFill>
              <a:srgbClr val="1C133D"/>
            </a:solidFill>
          </p:spPr>
        </p:sp>
      </p:grpSp>
      <p:grpSp>
        <p:nvGrpSpPr>
          <p:cNvPr id="386" name="Group 386"/>
          <p:cNvGrpSpPr/>
          <p:nvPr/>
        </p:nvGrpSpPr>
        <p:grpSpPr>
          <a:xfrm rot="-122909">
            <a:off x="1861957" y="8626274"/>
            <a:ext cx="266319" cy="363283"/>
            <a:chOff x="0" y="0"/>
            <a:chExt cx="355092" cy="484378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355092" cy="484378"/>
            </a:xfrm>
            <a:custGeom>
              <a:avLst/>
              <a:gdLst/>
              <a:ahLst/>
              <a:cxnLst/>
              <a:rect l="l" t="t" r="r" b="b"/>
              <a:pathLst>
                <a:path w="355092" h="484378">
                  <a:moveTo>
                    <a:pt x="300355" y="0"/>
                  </a:moveTo>
                  <a:lnTo>
                    <a:pt x="331724" y="41656"/>
                  </a:lnTo>
                  <a:cubicBezTo>
                    <a:pt x="313817" y="47371"/>
                    <a:pt x="261747" y="102870"/>
                    <a:pt x="160909" y="213233"/>
                  </a:cubicBezTo>
                  <a:cubicBezTo>
                    <a:pt x="103124" y="276860"/>
                    <a:pt x="31242" y="355727"/>
                    <a:pt x="19685" y="358902"/>
                  </a:cubicBezTo>
                  <a:lnTo>
                    <a:pt x="21209" y="358902"/>
                  </a:lnTo>
                  <a:lnTo>
                    <a:pt x="17526" y="368935"/>
                  </a:lnTo>
                  <a:cubicBezTo>
                    <a:pt x="18034" y="369443"/>
                    <a:pt x="18669" y="369443"/>
                    <a:pt x="19685" y="369443"/>
                  </a:cubicBezTo>
                  <a:cubicBezTo>
                    <a:pt x="30988" y="369443"/>
                    <a:pt x="59182" y="340868"/>
                    <a:pt x="169291" y="220599"/>
                  </a:cubicBezTo>
                  <a:cubicBezTo>
                    <a:pt x="232791" y="150495"/>
                    <a:pt x="320675" y="54229"/>
                    <a:pt x="334772" y="52197"/>
                  </a:cubicBezTo>
                  <a:cubicBezTo>
                    <a:pt x="333883" y="52197"/>
                    <a:pt x="332867" y="51689"/>
                    <a:pt x="331851" y="50546"/>
                  </a:cubicBezTo>
                  <a:lnTo>
                    <a:pt x="336423" y="47371"/>
                  </a:lnTo>
                  <a:lnTo>
                    <a:pt x="355092" y="72644"/>
                  </a:lnTo>
                  <a:lnTo>
                    <a:pt x="93472" y="484378"/>
                  </a:lnTo>
                  <a:lnTo>
                    <a:pt x="0" y="355219"/>
                  </a:lnTo>
                  <a:cubicBezTo>
                    <a:pt x="101092" y="235712"/>
                    <a:pt x="205105" y="112649"/>
                    <a:pt x="300355" y="0"/>
                  </a:cubicBezTo>
                  <a:close/>
                </a:path>
              </a:pathLst>
            </a:custGeom>
            <a:solidFill>
              <a:srgbClr val="3D88A3"/>
            </a:solidFill>
          </p:spPr>
        </p:sp>
      </p:grpSp>
      <p:grpSp>
        <p:nvGrpSpPr>
          <p:cNvPr id="388" name="Group 388"/>
          <p:cNvGrpSpPr/>
          <p:nvPr/>
        </p:nvGrpSpPr>
        <p:grpSpPr>
          <a:xfrm rot="-122909">
            <a:off x="1874099" y="8657189"/>
            <a:ext cx="242506" cy="246126"/>
            <a:chOff x="0" y="0"/>
            <a:chExt cx="323342" cy="328168"/>
          </a:xfrm>
        </p:grpSpPr>
        <p:sp>
          <p:nvSpPr>
            <p:cNvPr id="389" name="Freeform 389"/>
            <p:cNvSpPr/>
            <p:nvPr/>
          </p:nvSpPr>
          <p:spPr>
            <a:xfrm>
              <a:off x="0" y="0"/>
              <a:ext cx="323342" cy="328168"/>
            </a:xfrm>
            <a:custGeom>
              <a:avLst/>
              <a:gdLst/>
              <a:ahLst/>
              <a:cxnLst/>
              <a:rect l="l" t="t" r="r" b="b"/>
              <a:pathLst>
                <a:path w="323342" h="328168">
                  <a:moveTo>
                    <a:pt x="317627" y="0"/>
                  </a:moveTo>
                  <a:cubicBezTo>
                    <a:pt x="319151" y="0"/>
                    <a:pt x="321183" y="889"/>
                    <a:pt x="322580" y="2032"/>
                  </a:cubicBezTo>
                  <a:cubicBezTo>
                    <a:pt x="322961" y="2413"/>
                    <a:pt x="322961" y="2921"/>
                    <a:pt x="323342" y="2921"/>
                  </a:cubicBezTo>
                  <a:lnTo>
                    <a:pt x="318897" y="6096"/>
                  </a:lnTo>
                  <a:lnTo>
                    <a:pt x="314325" y="9271"/>
                  </a:lnTo>
                  <a:cubicBezTo>
                    <a:pt x="315341" y="10414"/>
                    <a:pt x="316357" y="10922"/>
                    <a:pt x="317246" y="10922"/>
                  </a:cubicBezTo>
                  <a:cubicBezTo>
                    <a:pt x="303149" y="12954"/>
                    <a:pt x="215265" y="109093"/>
                    <a:pt x="151765" y="179324"/>
                  </a:cubicBezTo>
                  <a:cubicBezTo>
                    <a:pt x="41656" y="299720"/>
                    <a:pt x="13462" y="328168"/>
                    <a:pt x="2159" y="328168"/>
                  </a:cubicBezTo>
                  <a:cubicBezTo>
                    <a:pt x="1143" y="328168"/>
                    <a:pt x="508" y="328168"/>
                    <a:pt x="0" y="327660"/>
                  </a:cubicBezTo>
                  <a:lnTo>
                    <a:pt x="3683" y="317627"/>
                  </a:lnTo>
                  <a:lnTo>
                    <a:pt x="2159" y="317627"/>
                  </a:lnTo>
                  <a:cubicBezTo>
                    <a:pt x="13843" y="314452"/>
                    <a:pt x="85598" y="235585"/>
                    <a:pt x="143510" y="171958"/>
                  </a:cubicBezTo>
                  <a:cubicBezTo>
                    <a:pt x="244221" y="61468"/>
                    <a:pt x="296418" y="6096"/>
                    <a:pt x="314325" y="381"/>
                  </a:cubicBezTo>
                  <a:cubicBezTo>
                    <a:pt x="315595" y="381"/>
                    <a:pt x="316357" y="0"/>
                    <a:pt x="31724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6285" y="159238"/>
            <a:ext cx="11392091" cy="10312432"/>
            <a:chOff x="0" y="0"/>
            <a:chExt cx="15189455" cy="13749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89454" cy="13749910"/>
            </a:xfrm>
            <a:custGeom>
              <a:avLst/>
              <a:gdLst/>
              <a:ahLst/>
              <a:cxnLst/>
              <a:rect l="l" t="t" r="r" b="b"/>
              <a:pathLst>
                <a:path w="15189454" h="13749910">
                  <a:moveTo>
                    <a:pt x="5060442" y="0"/>
                  </a:moveTo>
                  <a:cubicBezTo>
                    <a:pt x="5602605" y="317500"/>
                    <a:pt x="6064377" y="773303"/>
                    <a:pt x="6395720" y="1316736"/>
                  </a:cubicBezTo>
                  <a:cubicBezTo>
                    <a:pt x="7286752" y="2742692"/>
                    <a:pt x="6504686" y="4380230"/>
                    <a:pt x="6752209" y="5985256"/>
                  </a:cubicBezTo>
                  <a:cubicBezTo>
                    <a:pt x="7079742" y="8093202"/>
                    <a:pt x="9844659" y="7954645"/>
                    <a:pt x="11412474" y="8235442"/>
                  </a:cubicBezTo>
                  <a:cubicBezTo>
                    <a:pt x="12449556" y="8421624"/>
                    <a:pt x="13475588" y="8873744"/>
                    <a:pt x="14225143" y="9628505"/>
                  </a:cubicBezTo>
                  <a:cubicBezTo>
                    <a:pt x="14832585" y="10237851"/>
                    <a:pt x="15058010" y="11065510"/>
                    <a:pt x="15094458" y="11904345"/>
                  </a:cubicBezTo>
                  <a:cubicBezTo>
                    <a:pt x="15105507" y="12185396"/>
                    <a:pt x="15189454" y="13749910"/>
                    <a:pt x="14723365" y="13749910"/>
                  </a:cubicBezTo>
                  <a:lnTo>
                    <a:pt x="0" y="13749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797275" y="3139425"/>
            <a:ext cx="7959150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What is beat?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40000" y="5280988"/>
            <a:ext cx="4951952" cy="5645563"/>
            <a:chOff x="0" y="0"/>
            <a:chExt cx="6602603" cy="75274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2603" cy="7527417"/>
            </a:xfrm>
            <a:custGeom>
              <a:avLst/>
              <a:gdLst/>
              <a:ahLst/>
              <a:cxnLst/>
              <a:rect l="l" t="t" r="r" b="b"/>
              <a:pathLst>
                <a:path w="6602603" h="7527417">
                  <a:moveTo>
                    <a:pt x="2550160" y="0"/>
                  </a:moveTo>
                  <a:cubicBezTo>
                    <a:pt x="2395474" y="0"/>
                    <a:pt x="2245614" y="19304"/>
                    <a:pt x="2144141" y="77597"/>
                  </a:cubicBezTo>
                  <a:cubicBezTo>
                    <a:pt x="1838706" y="252222"/>
                    <a:pt x="1632966" y="590042"/>
                    <a:pt x="1706626" y="804418"/>
                  </a:cubicBezTo>
                  <a:cubicBezTo>
                    <a:pt x="1780921" y="1018540"/>
                    <a:pt x="1806067" y="1092835"/>
                    <a:pt x="1806067" y="1092835"/>
                  </a:cubicBezTo>
                  <a:cubicBezTo>
                    <a:pt x="1806067" y="1092835"/>
                    <a:pt x="253619" y="2535301"/>
                    <a:pt x="167767" y="3146806"/>
                  </a:cubicBezTo>
                  <a:cubicBezTo>
                    <a:pt x="81915" y="3758946"/>
                    <a:pt x="0" y="5859653"/>
                    <a:pt x="167767" y="6743827"/>
                  </a:cubicBezTo>
                  <a:cubicBezTo>
                    <a:pt x="255016" y="7201789"/>
                    <a:pt x="447294" y="7527417"/>
                    <a:pt x="1306068" y="7527417"/>
                  </a:cubicBezTo>
                  <a:cubicBezTo>
                    <a:pt x="1337691" y="7527417"/>
                    <a:pt x="1370076" y="7526909"/>
                    <a:pt x="1403731" y="7526020"/>
                  </a:cubicBezTo>
                  <a:cubicBezTo>
                    <a:pt x="2345309" y="7501763"/>
                    <a:pt x="2785872" y="7121144"/>
                    <a:pt x="2785872" y="7121144"/>
                  </a:cubicBezTo>
                  <a:lnTo>
                    <a:pt x="5590794" y="6917690"/>
                  </a:lnTo>
                  <a:cubicBezTo>
                    <a:pt x="5590794" y="6917690"/>
                    <a:pt x="6553962" y="6828663"/>
                    <a:pt x="6541008" y="6229731"/>
                  </a:cubicBezTo>
                  <a:cubicBezTo>
                    <a:pt x="6528689" y="5630291"/>
                    <a:pt x="6051931" y="4113530"/>
                    <a:pt x="6051931" y="4113530"/>
                  </a:cubicBezTo>
                  <a:cubicBezTo>
                    <a:pt x="6051931" y="4113530"/>
                    <a:pt x="6602603" y="3550920"/>
                    <a:pt x="6541643" y="3513582"/>
                  </a:cubicBezTo>
                  <a:cubicBezTo>
                    <a:pt x="6480302" y="3477006"/>
                    <a:pt x="6186297" y="3085846"/>
                    <a:pt x="6186297" y="3085846"/>
                  </a:cubicBezTo>
                  <a:lnTo>
                    <a:pt x="5574792" y="3416173"/>
                  </a:lnTo>
                  <a:cubicBezTo>
                    <a:pt x="5574792" y="3416173"/>
                    <a:pt x="5587111" y="2767711"/>
                    <a:pt x="5378831" y="2461641"/>
                  </a:cubicBezTo>
                  <a:cubicBezTo>
                    <a:pt x="5171567" y="2156206"/>
                    <a:pt x="4496308" y="1458976"/>
                    <a:pt x="4496308" y="1458976"/>
                  </a:cubicBezTo>
                  <a:cubicBezTo>
                    <a:pt x="4496308" y="1458976"/>
                    <a:pt x="4080002" y="360045"/>
                    <a:pt x="3188335" y="77597"/>
                  </a:cubicBezTo>
                  <a:cubicBezTo>
                    <a:pt x="3188335" y="77597"/>
                    <a:pt x="2859532" y="0"/>
                    <a:pt x="2550033" y="0"/>
                  </a:cubicBez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5876" y="5542558"/>
            <a:ext cx="1320832" cy="5368957"/>
            <a:chOff x="0" y="0"/>
            <a:chExt cx="1761109" cy="71586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1109" cy="7158609"/>
            </a:xfrm>
            <a:custGeom>
              <a:avLst/>
              <a:gdLst/>
              <a:ahLst/>
              <a:cxnLst/>
              <a:rect l="l" t="t" r="r" b="b"/>
              <a:pathLst>
                <a:path w="1761109" h="7158609">
                  <a:moveTo>
                    <a:pt x="1761109" y="0"/>
                  </a:moveTo>
                  <a:cubicBezTo>
                    <a:pt x="1715643" y="58293"/>
                    <a:pt x="1670050" y="129921"/>
                    <a:pt x="1648206" y="201803"/>
                  </a:cubicBezTo>
                  <a:cubicBezTo>
                    <a:pt x="1672336" y="135001"/>
                    <a:pt x="1711960" y="66040"/>
                    <a:pt x="1761109" y="0"/>
                  </a:cubicBezTo>
                  <a:close/>
                  <a:moveTo>
                    <a:pt x="1623695" y="288290"/>
                  </a:moveTo>
                  <a:cubicBezTo>
                    <a:pt x="1618488" y="317373"/>
                    <a:pt x="1614551" y="346837"/>
                    <a:pt x="1617599" y="377317"/>
                  </a:cubicBezTo>
                  <a:cubicBezTo>
                    <a:pt x="1616202" y="348488"/>
                    <a:pt x="1618488" y="318770"/>
                    <a:pt x="1623695" y="288290"/>
                  </a:cubicBezTo>
                  <a:close/>
                  <a:moveTo>
                    <a:pt x="1617599" y="377952"/>
                  </a:moveTo>
                  <a:cubicBezTo>
                    <a:pt x="1610741" y="438150"/>
                    <a:pt x="1731645" y="743966"/>
                    <a:pt x="1731645" y="743966"/>
                  </a:cubicBezTo>
                  <a:cubicBezTo>
                    <a:pt x="1731645" y="743966"/>
                    <a:pt x="1706499" y="669671"/>
                    <a:pt x="1632204" y="455549"/>
                  </a:cubicBezTo>
                  <a:cubicBezTo>
                    <a:pt x="1623822" y="431292"/>
                    <a:pt x="1619250" y="405384"/>
                    <a:pt x="1617726" y="377952"/>
                  </a:cubicBezTo>
                  <a:close/>
                  <a:moveTo>
                    <a:pt x="773049" y="1734058"/>
                  </a:moveTo>
                  <a:cubicBezTo>
                    <a:pt x="623443" y="1899539"/>
                    <a:pt x="497205" y="2049907"/>
                    <a:pt x="434213" y="2149348"/>
                  </a:cubicBezTo>
                  <a:cubicBezTo>
                    <a:pt x="428752" y="2157730"/>
                    <a:pt x="423545" y="2165223"/>
                    <a:pt x="418338" y="2173605"/>
                  </a:cubicBezTo>
                  <a:cubicBezTo>
                    <a:pt x="523875" y="2029206"/>
                    <a:pt x="646049" y="1879727"/>
                    <a:pt x="773049" y="1734058"/>
                  </a:cubicBezTo>
                  <a:close/>
                  <a:moveTo>
                    <a:pt x="307467" y="2332355"/>
                  </a:moveTo>
                  <a:cubicBezTo>
                    <a:pt x="255270" y="2409825"/>
                    <a:pt x="200533" y="2497836"/>
                    <a:pt x="158115" y="2596642"/>
                  </a:cubicBezTo>
                  <a:cubicBezTo>
                    <a:pt x="195072" y="2514727"/>
                    <a:pt x="246888" y="2425700"/>
                    <a:pt x="307467" y="2332355"/>
                  </a:cubicBezTo>
                  <a:close/>
                  <a:moveTo>
                    <a:pt x="0" y="5195824"/>
                  </a:moveTo>
                  <a:cubicBezTo>
                    <a:pt x="2921" y="5665216"/>
                    <a:pt x="27940" y="6096508"/>
                    <a:pt x="93345" y="6395212"/>
                  </a:cubicBezTo>
                  <a:cubicBezTo>
                    <a:pt x="36957" y="6098159"/>
                    <a:pt x="9017" y="5664454"/>
                    <a:pt x="0" y="5195824"/>
                  </a:cubicBezTo>
                  <a:close/>
                  <a:moveTo>
                    <a:pt x="93345" y="6395212"/>
                  </a:moveTo>
                  <a:cubicBezTo>
                    <a:pt x="112395" y="6554597"/>
                    <a:pt x="160147" y="6680835"/>
                    <a:pt x="223266" y="6780276"/>
                  </a:cubicBezTo>
                  <a:cubicBezTo>
                    <a:pt x="158115" y="6668516"/>
                    <a:pt x="120650" y="6537960"/>
                    <a:pt x="93345" y="6395212"/>
                  </a:cubicBezTo>
                  <a:close/>
                  <a:moveTo>
                    <a:pt x="572643" y="7076440"/>
                  </a:moveTo>
                  <a:cubicBezTo>
                    <a:pt x="743331" y="7153148"/>
                    <a:pt x="894588" y="7158609"/>
                    <a:pt x="898525" y="7158609"/>
                  </a:cubicBezTo>
                  <a:cubicBezTo>
                    <a:pt x="770001" y="7141845"/>
                    <a:pt x="662813" y="7113651"/>
                    <a:pt x="572643" y="7076440"/>
                  </a:cubicBez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91258" y="5439852"/>
            <a:ext cx="2482215" cy="5471541"/>
            <a:chOff x="0" y="0"/>
            <a:chExt cx="3309620" cy="72953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09620" cy="7295388"/>
            </a:xfrm>
            <a:custGeom>
              <a:avLst/>
              <a:gdLst/>
              <a:ahLst/>
              <a:cxnLst/>
              <a:rect l="l" t="t" r="r" b="b"/>
              <a:pathLst>
                <a:path w="3309620" h="7295388">
                  <a:moveTo>
                    <a:pt x="2374392" y="4044569"/>
                  </a:moveTo>
                  <a:lnTo>
                    <a:pt x="2400046" y="4052062"/>
                  </a:lnTo>
                  <a:lnTo>
                    <a:pt x="2134108" y="4908804"/>
                  </a:lnTo>
                  <a:lnTo>
                    <a:pt x="2108200" y="4900422"/>
                  </a:lnTo>
                  <a:lnTo>
                    <a:pt x="2374265" y="4044696"/>
                  </a:lnTo>
                  <a:close/>
                  <a:moveTo>
                    <a:pt x="1468120" y="1786509"/>
                  </a:moveTo>
                  <a:cubicBezTo>
                    <a:pt x="1472692" y="1792351"/>
                    <a:pt x="1960118" y="2396363"/>
                    <a:pt x="1996694" y="2848229"/>
                  </a:cubicBezTo>
                  <a:cubicBezTo>
                    <a:pt x="2014220" y="3063875"/>
                    <a:pt x="2001266" y="3583432"/>
                    <a:pt x="1989836" y="4041648"/>
                  </a:cubicBezTo>
                  <a:cubicBezTo>
                    <a:pt x="1979803" y="4414520"/>
                    <a:pt x="1969389" y="4831334"/>
                    <a:pt x="1981454" y="4943729"/>
                  </a:cubicBezTo>
                  <a:cubicBezTo>
                    <a:pt x="2045208" y="4702302"/>
                    <a:pt x="2203958" y="2995549"/>
                    <a:pt x="2190369" y="2913634"/>
                  </a:cubicBezTo>
                  <a:lnTo>
                    <a:pt x="2043811" y="2326640"/>
                  </a:lnTo>
                  <a:lnTo>
                    <a:pt x="2069719" y="2320290"/>
                  </a:lnTo>
                  <a:lnTo>
                    <a:pt x="2217039" y="2907411"/>
                  </a:lnTo>
                  <a:cubicBezTo>
                    <a:pt x="2223897" y="2937129"/>
                    <a:pt x="2179066" y="3472561"/>
                    <a:pt x="2134108" y="3932174"/>
                  </a:cubicBezTo>
                  <a:cubicBezTo>
                    <a:pt x="2097786" y="4302760"/>
                    <a:pt x="2031492" y="4933950"/>
                    <a:pt x="1994408" y="4985512"/>
                  </a:cubicBezTo>
                  <a:cubicBezTo>
                    <a:pt x="1988947" y="4993259"/>
                    <a:pt x="1983740" y="4994656"/>
                    <a:pt x="1979168" y="4994656"/>
                  </a:cubicBezTo>
                  <a:cubicBezTo>
                    <a:pt x="1976882" y="4994656"/>
                    <a:pt x="1975358" y="4994021"/>
                    <a:pt x="1973961" y="4994021"/>
                  </a:cubicBezTo>
                  <a:cubicBezTo>
                    <a:pt x="1944243" y="4983607"/>
                    <a:pt x="1941957" y="4841240"/>
                    <a:pt x="1962404" y="4040886"/>
                  </a:cubicBezTo>
                  <a:cubicBezTo>
                    <a:pt x="1973961" y="3583559"/>
                    <a:pt x="1987550" y="3065018"/>
                    <a:pt x="1970151" y="2850896"/>
                  </a:cubicBezTo>
                  <a:cubicBezTo>
                    <a:pt x="1933575" y="2407158"/>
                    <a:pt x="1451356" y="1810258"/>
                    <a:pt x="1446784" y="1804162"/>
                  </a:cubicBezTo>
                  <a:lnTo>
                    <a:pt x="1468120" y="1786636"/>
                  </a:lnTo>
                  <a:close/>
                  <a:moveTo>
                    <a:pt x="1892808" y="0"/>
                  </a:moveTo>
                  <a:cubicBezTo>
                    <a:pt x="1892808" y="254"/>
                    <a:pt x="1830324" y="56261"/>
                    <a:pt x="1767205" y="136906"/>
                  </a:cubicBezTo>
                  <a:cubicBezTo>
                    <a:pt x="1718183" y="202946"/>
                    <a:pt x="1678432" y="272034"/>
                    <a:pt x="1654302" y="338709"/>
                  </a:cubicBezTo>
                  <a:lnTo>
                    <a:pt x="1654302" y="339598"/>
                  </a:lnTo>
                  <a:cubicBezTo>
                    <a:pt x="1645920" y="365252"/>
                    <a:pt x="1636649" y="394335"/>
                    <a:pt x="1629791" y="425196"/>
                  </a:cubicBezTo>
                  <a:cubicBezTo>
                    <a:pt x="1624584" y="455676"/>
                    <a:pt x="1622298" y="485394"/>
                    <a:pt x="1623695" y="514223"/>
                  </a:cubicBezTo>
                  <a:lnTo>
                    <a:pt x="1623695" y="514858"/>
                  </a:lnTo>
                  <a:cubicBezTo>
                    <a:pt x="1625346" y="542290"/>
                    <a:pt x="1629791" y="568198"/>
                    <a:pt x="1638173" y="592455"/>
                  </a:cubicBezTo>
                  <a:cubicBezTo>
                    <a:pt x="1712468" y="806577"/>
                    <a:pt x="1737614" y="880872"/>
                    <a:pt x="1737614" y="880872"/>
                  </a:cubicBezTo>
                  <a:cubicBezTo>
                    <a:pt x="1737614" y="880872"/>
                    <a:pt x="1175639" y="1430147"/>
                    <a:pt x="779145" y="1870837"/>
                  </a:cubicBezTo>
                  <a:cubicBezTo>
                    <a:pt x="652272" y="2016633"/>
                    <a:pt x="530098" y="2165985"/>
                    <a:pt x="424434" y="2310384"/>
                  </a:cubicBezTo>
                  <a:cubicBezTo>
                    <a:pt x="393319" y="2357374"/>
                    <a:pt x="353568" y="2409825"/>
                    <a:pt x="313436" y="2469134"/>
                  </a:cubicBezTo>
                  <a:cubicBezTo>
                    <a:pt x="252857" y="2562479"/>
                    <a:pt x="201041" y="2651506"/>
                    <a:pt x="164084" y="2733421"/>
                  </a:cubicBezTo>
                  <a:cubicBezTo>
                    <a:pt x="122936" y="2827655"/>
                    <a:pt x="93218" y="2932557"/>
                    <a:pt x="87376" y="3047873"/>
                  </a:cubicBezTo>
                  <a:cubicBezTo>
                    <a:pt x="59309" y="3598926"/>
                    <a:pt x="0" y="4523232"/>
                    <a:pt x="6096" y="5332730"/>
                  </a:cubicBezTo>
                  <a:cubicBezTo>
                    <a:pt x="15240" y="5801360"/>
                    <a:pt x="43053" y="6235065"/>
                    <a:pt x="99441" y="6532118"/>
                  </a:cubicBezTo>
                  <a:cubicBezTo>
                    <a:pt x="126746" y="6674993"/>
                    <a:pt x="164211" y="6805549"/>
                    <a:pt x="229362" y="6917182"/>
                  </a:cubicBezTo>
                  <a:cubicBezTo>
                    <a:pt x="325882" y="7068185"/>
                    <a:pt x="457327" y="7158736"/>
                    <a:pt x="578866" y="7213219"/>
                  </a:cubicBezTo>
                  <a:cubicBezTo>
                    <a:pt x="669036" y="7250430"/>
                    <a:pt x="776224" y="7278624"/>
                    <a:pt x="904748" y="7295388"/>
                  </a:cubicBezTo>
                  <a:cubicBezTo>
                    <a:pt x="904748" y="7295388"/>
                    <a:pt x="1196340" y="6007100"/>
                    <a:pt x="1373378" y="5522468"/>
                  </a:cubicBezTo>
                  <a:cubicBezTo>
                    <a:pt x="1305052" y="5570347"/>
                    <a:pt x="1244854" y="5608320"/>
                    <a:pt x="1205992" y="5626735"/>
                  </a:cubicBezTo>
                  <a:cubicBezTo>
                    <a:pt x="1199388" y="5629656"/>
                    <a:pt x="1190371" y="5633339"/>
                    <a:pt x="1182624" y="5633339"/>
                  </a:cubicBezTo>
                  <a:cubicBezTo>
                    <a:pt x="1176528" y="5633339"/>
                    <a:pt x="1171956" y="5631942"/>
                    <a:pt x="1168146" y="5626100"/>
                  </a:cubicBezTo>
                  <a:cubicBezTo>
                    <a:pt x="1162304" y="5616829"/>
                    <a:pt x="1150620" y="5598668"/>
                    <a:pt x="1496441" y="5316855"/>
                  </a:cubicBezTo>
                  <a:cubicBezTo>
                    <a:pt x="1536573" y="5273548"/>
                    <a:pt x="1582928" y="5236972"/>
                    <a:pt x="1631569" y="5207381"/>
                  </a:cubicBezTo>
                  <a:cubicBezTo>
                    <a:pt x="1679448" y="5168519"/>
                    <a:pt x="1731010" y="5127625"/>
                    <a:pt x="1788668" y="5082032"/>
                  </a:cubicBezTo>
                  <a:cubicBezTo>
                    <a:pt x="1590675" y="5093589"/>
                    <a:pt x="761238" y="5141341"/>
                    <a:pt x="590296" y="5162677"/>
                  </a:cubicBezTo>
                  <a:cubicBezTo>
                    <a:pt x="577977" y="5164074"/>
                    <a:pt x="568960" y="5164709"/>
                    <a:pt x="560832" y="5164709"/>
                  </a:cubicBezTo>
                  <a:cubicBezTo>
                    <a:pt x="539496" y="5164709"/>
                    <a:pt x="531749" y="5159502"/>
                    <a:pt x="527939" y="5154295"/>
                  </a:cubicBezTo>
                  <a:cubicBezTo>
                    <a:pt x="523367" y="5148199"/>
                    <a:pt x="523367" y="5141341"/>
                    <a:pt x="527304" y="5134483"/>
                  </a:cubicBezTo>
                  <a:cubicBezTo>
                    <a:pt x="553212" y="5085842"/>
                    <a:pt x="915289" y="4967351"/>
                    <a:pt x="1371981" y="4967351"/>
                  </a:cubicBezTo>
                  <a:lnTo>
                    <a:pt x="1384046" y="4967351"/>
                  </a:lnTo>
                  <a:cubicBezTo>
                    <a:pt x="1933321" y="4970526"/>
                    <a:pt x="2211197" y="5027930"/>
                    <a:pt x="2252345" y="5037074"/>
                  </a:cubicBezTo>
                  <a:lnTo>
                    <a:pt x="2261489" y="5031867"/>
                  </a:lnTo>
                  <a:cubicBezTo>
                    <a:pt x="2307844" y="4897628"/>
                    <a:pt x="2579878" y="4095496"/>
                    <a:pt x="2575306" y="3812286"/>
                  </a:cubicBezTo>
                  <a:cubicBezTo>
                    <a:pt x="2569845" y="3503041"/>
                    <a:pt x="2506091" y="1685417"/>
                    <a:pt x="2575306" y="1685417"/>
                  </a:cubicBezTo>
                  <a:cubicBezTo>
                    <a:pt x="2575306" y="1685417"/>
                    <a:pt x="2575306" y="1685417"/>
                    <a:pt x="2575306" y="1685417"/>
                  </a:cubicBezTo>
                  <a:lnTo>
                    <a:pt x="2921635" y="1685417"/>
                  </a:lnTo>
                  <a:cubicBezTo>
                    <a:pt x="3011805" y="1684782"/>
                    <a:pt x="3102356" y="1684782"/>
                    <a:pt x="3170047" y="1684782"/>
                  </a:cubicBezTo>
                  <a:cubicBezTo>
                    <a:pt x="3218688" y="1684782"/>
                    <a:pt x="3255010" y="1684782"/>
                    <a:pt x="3270123" y="1685417"/>
                  </a:cubicBezTo>
                  <a:cubicBezTo>
                    <a:pt x="3309620" y="1685417"/>
                    <a:pt x="2971800" y="1490091"/>
                    <a:pt x="2634615" y="1277620"/>
                  </a:cubicBezTo>
                  <a:cubicBezTo>
                    <a:pt x="2481072" y="1209929"/>
                    <a:pt x="2309241" y="1134110"/>
                    <a:pt x="2116455" y="1048258"/>
                  </a:cubicBezTo>
                  <a:lnTo>
                    <a:pt x="2127123" y="1023239"/>
                  </a:lnTo>
                  <a:cubicBezTo>
                    <a:pt x="2238883" y="1073150"/>
                    <a:pt x="2358771" y="1126363"/>
                    <a:pt x="2483104" y="1181100"/>
                  </a:cubicBezTo>
                  <a:cubicBezTo>
                    <a:pt x="2298065" y="1061212"/>
                    <a:pt x="2130933" y="943356"/>
                    <a:pt x="2049399" y="859790"/>
                  </a:cubicBezTo>
                  <a:cubicBezTo>
                    <a:pt x="1800860" y="606298"/>
                    <a:pt x="1892808" y="254"/>
                    <a:pt x="1892808" y="0"/>
                  </a:cubicBezTo>
                  <a:close/>
                </a:path>
              </a:pathLst>
            </a:custGeom>
            <a:solidFill>
              <a:srgbClr val="45818E">
                <a:alpha val="4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096152" y="7135972"/>
            <a:ext cx="1037939" cy="736854"/>
            <a:chOff x="0" y="0"/>
            <a:chExt cx="1383919" cy="9824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83919" cy="982472"/>
            </a:xfrm>
            <a:custGeom>
              <a:avLst/>
              <a:gdLst/>
              <a:ahLst/>
              <a:cxnLst/>
              <a:rect l="l" t="t" r="r" b="b"/>
              <a:pathLst>
                <a:path w="1383919" h="982472">
                  <a:moveTo>
                    <a:pt x="418211" y="0"/>
                  </a:moveTo>
                  <a:cubicBezTo>
                    <a:pt x="389128" y="0"/>
                    <a:pt x="366903" y="2032"/>
                    <a:pt x="355600" y="6604"/>
                  </a:cubicBezTo>
                  <a:cubicBezTo>
                    <a:pt x="291846" y="32258"/>
                    <a:pt x="252984" y="402336"/>
                    <a:pt x="175260" y="491871"/>
                  </a:cubicBezTo>
                  <a:cubicBezTo>
                    <a:pt x="98806" y="580771"/>
                    <a:pt x="0" y="640715"/>
                    <a:pt x="0" y="640715"/>
                  </a:cubicBezTo>
                  <a:lnTo>
                    <a:pt x="273431" y="982472"/>
                  </a:lnTo>
                  <a:cubicBezTo>
                    <a:pt x="273431" y="982472"/>
                    <a:pt x="702564" y="666623"/>
                    <a:pt x="767080" y="658241"/>
                  </a:cubicBezTo>
                  <a:cubicBezTo>
                    <a:pt x="830834" y="649097"/>
                    <a:pt x="1191006" y="422148"/>
                    <a:pt x="1220724" y="392303"/>
                  </a:cubicBezTo>
                  <a:cubicBezTo>
                    <a:pt x="1250823" y="361950"/>
                    <a:pt x="1383919" y="6604"/>
                    <a:pt x="1383919" y="6604"/>
                  </a:cubicBezTo>
                  <a:cubicBezTo>
                    <a:pt x="1383919" y="6604"/>
                    <a:pt x="801243" y="280670"/>
                    <a:pt x="749554" y="289941"/>
                  </a:cubicBezTo>
                  <a:cubicBezTo>
                    <a:pt x="697992" y="298069"/>
                    <a:pt x="483870" y="314960"/>
                    <a:pt x="483870" y="314960"/>
                  </a:cubicBezTo>
                  <a:cubicBezTo>
                    <a:pt x="483870" y="314960"/>
                    <a:pt x="527177" y="233680"/>
                    <a:pt x="574294" y="212344"/>
                  </a:cubicBezTo>
                  <a:cubicBezTo>
                    <a:pt x="621411" y="191008"/>
                    <a:pt x="828802" y="40640"/>
                    <a:pt x="828802" y="40640"/>
                  </a:cubicBezTo>
                  <a:cubicBezTo>
                    <a:pt x="828802" y="40640"/>
                    <a:pt x="552196" y="0"/>
                    <a:pt x="418211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452618" y="6623473"/>
            <a:ext cx="1081564" cy="739426"/>
            <a:chOff x="0" y="0"/>
            <a:chExt cx="1442085" cy="9859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2085" cy="985901"/>
            </a:xfrm>
            <a:custGeom>
              <a:avLst/>
              <a:gdLst/>
              <a:ahLst/>
              <a:cxnLst/>
              <a:rect l="l" t="t" r="r" b="b"/>
              <a:pathLst>
                <a:path w="1442085" h="985901">
                  <a:moveTo>
                    <a:pt x="1359408" y="127"/>
                  </a:moveTo>
                  <a:cubicBezTo>
                    <a:pt x="1320800" y="127"/>
                    <a:pt x="0" y="984377"/>
                    <a:pt x="0" y="984377"/>
                  </a:cubicBezTo>
                  <a:cubicBezTo>
                    <a:pt x="0" y="984377"/>
                    <a:pt x="51054" y="983869"/>
                    <a:pt x="108331" y="983869"/>
                  </a:cubicBezTo>
                  <a:cubicBezTo>
                    <a:pt x="162560" y="983869"/>
                    <a:pt x="222123" y="984377"/>
                    <a:pt x="248920" y="985901"/>
                  </a:cubicBezTo>
                  <a:cubicBezTo>
                    <a:pt x="249174" y="985901"/>
                    <a:pt x="249174" y="985901"/>
                    <a:pt x="249174" y="985901"/>
                  </a:cubicBezTo>
                  <a:cubicBezTo>
                    <a:pt x="308229" y="985901"/>
                    <a:pt x="1442085" y="141224"/>
                    <a:pt x="1438529" y="110109"/>
                  </a:cubicBezTo>
                  <a:cubicBezTo>
                    <a:pt x="1433703" y="78105"/>
                    <a:pt x="1399032" y="0"/>
                    <a:pt x="13595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078220" y="5756832"/>
            <a:ext cx="1331119" cy="1000792"/>
            <a:chOff x="0" y="0"/>
            <a:chExt cx="1774825" cy="13343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74825" cy="1334389"/>
            </a:xfrm>
            <a:custGeom>
              <a:avLst/>
              <a:gdLst/>
              <a:ahLst/>
              <a:cxnLst/>
              <a:rect l="l" t="t" r="r" b="b"/>
              <a:pathLst>
                <a:path w="1774825" h="1334389">
                  <a:moveTo>
                    <a:pt x="120777" y="0"/>
                  </a:moveTo>
                  <a:lnTo>
                    <a:pt x="99441" y="16510"/>
                  </a:lnTo>
                  <a:cubicBezTo>
                    <a:pt x="103251" y="21082"/>
                    <a:pt x="449834" y="460883"/>
                    <a:pt x="537718" y="570992"/>
                  </a:cubicBezTo>
                  <a:cubicBezTo>
                    <a:pt x="593979" y="641604"/>
                    <a:pt x="1032256" y="899795"/>
                    <a:pt x="1384681" y="1107313"/>
                  </a:cubicBezTo>
                  <a:cubicBezTo>
                    <a:pt x="1489583" y="1168654"/>
                    <a:pt x="1590675" y="1227836"/>
                    <a:pt x="1659636" y="1269873"/>
                  </a:cubicBezTo>
                  <a:cubicBezTo>
                    <a:pt x="1376934" y="1154303"/>
                    <a:pt x="573532" y="800354"/>
                    <a:pt x="10668" y="549910"/>
                  </a:cubicBezTo>
                  <a:lnTo>
                    <a:pt x="0" y="574929"/>
                  </a:lnTo>
                  <a:cubicBezTo>
                    <a:pt x="1588008" y="1281049"/>
                    <a:pt x="1744091" y="1334389"/>
                    <a:pt x="1765173" y="1334389"/>
                  </a:cubicBezTo>
                  <a:cubicBezTo>
                    <a:pt x="1767459" y="1334389"/>
                    <a:pt x="1768094" y="1333754"/>
                    <a:pt x="1768983" y="1332738"/>
                  </a:cubicBezTo>
                  <a:lnTo>
                    <a:pt x="1774825" y="1329055"/>
                  </a:lnTo>
                  <a:lnTo>
                    <a:pt x="1774825" y="1321308"/>
                  </a:lnTo>
                  <a:cubicBezTo>
                    <a:pt x="1774825" y="1307719"/>
                    <a:pt x="1774825" y="1305179"/>
                    <a:pt x="1398143" y="1083564"/>
                  </a:cubicBezTo>
                  <a:cubicBezTo>
                    <a:pt x="1066546" y="888492"/>
                    <a:pt x="612140" y="620268"/>
                    <a:pt x="559054" y="554482"/>
                  </a:cubicBezTo>
                  <a:cubicBezTo>
                    <a:pt x="470916" y="444119"/>
                    <a:pt x="124460" y="4572"/>
                    <a:pt x="120777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639144" y="6360476"/>
            <a:ext cx="140113" cy="353663"/>
            <a:chOff x="0" y="0"/>
            <a:chExt cx="186817" cy="4715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6817" cy="471551"/>
            </a:xfrm>
            <a:custGeom>
              <a:avLst/>
              <a:gdLst/>
              <a:ahLst/>
              <a:cxnLst/>
              <a:rect l="l" t="t" r="r" b="b"/>
              <a:pathLst>
                <a:path w="186817" h="471551">
                  <a:moveTo>
                    <a:pt x="65786" y="0"/>
                  </a:moveTo>
                  <a:cubicBezTo>
                    <a:pt x="14224" y="294640"/>
                    <a:pt x="0" y="452755"/>
                    <a:pt x="24257" y="468630"/>
                  </a:cubicBezTo>
                  <a:cubicBezTo>
                    <a:pt x="26289" y="470281"/>
                    <a:pt x="30099" y="471551"/>
                    <a:pt x="33401" y="471551"/>
                  </a:cubicBezTo>
                  <a:cubicBezTo>
                    <a:pt x="37211" y="471551"/>
                    <a:pt x="40894" y="470154"/>
                    <a:pt x="43815" y="467868"/>
                  </a:cubicBezTo>
                  <a:cubicBezTo>
                    <a:pt x="70358" y="451104"/>
                    <a:pt x="110109" y="363601"/>
                    <a:pt x="141224" y="286258"/>
                  </a:cubicBezTo>
                  <a:lnTo>
                    <a:pt x="115951" y="455676"/>
                  </a:lnTo>
                  <a:lnTo>
                    <a:pt x="142494" y="459486"/>
                  </a:lnTo>
                  <a:lnTo>
                    <a:pt x="186817" y="164846"/>
                  </a:lnTo>
                  <a:lnTo>
                    <a:pt x="160909" y="158750"/>
                  </a:lnTo>
                  <a:cubicBezTo>
                    <a:pt x="128270" y="249809"/>
                    <a:pt x="70358" y="395859"/>
                    <a:pt x="38481" y="435991"/>
                  </a:cubicBezTo>
                  <a:cubicBezTo>
                    <a:pt x="34036" y="382778"/>
                    <a:pt x="60579" y="184531"/>
                    <a:pt x="92583" y="4572"/>
                  </a:cubicBezTo>
                  <a:lnTo>
                    <a:pt x="65786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576387" y="6779738"/>
            <a:ext cx="582740" cy="2405920"/>
            <a:chOff x="0" y="0"/>
            <a:chExt cx="776986" cy="32078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76986" cy="3207893"/>
            </a:xfrm>
            <a:custGeom>
              <a:avLst/>
              <a:gdLst/>
              <a:ahLst/>
              <a:cxnLst/>
              <a:rect l="l" t="t" r="r" b="b"/>
              <a:pathLst>
                <a:path w="776986" h="3207893">
                  <a:moveTo>
                    <a:pt x="21336" y="0"/>
                  </a:moveTo>
                  <a:lnTo>
                    <a:pt x="0" y="17399"/>
                  </a:lnTo>
                  <a:cubicBezTo>
                    <a:pt x="4572" y="23495"/>
                    <a:pt x="486791" y="620522"/>
                    <a:pt x="523367" y="1064133"/>
                  </a:cubicBezTo>
                  <a:cubicBezTo>
                    <a:pt x="540893" y="1278255"/>
                    <a:pt x="527177" y="1796796"/>
                    <a:pt x="515620" y="2254123"/>
                  </a:cubicBezTo>
                  <a:cubicBezTo>
                    <a:pt x="495173" y="3054477"/>
                    <a:pt x="497459" y="3196844"/>
                    <a:pt x="527177" y="3207258"/>
                  </a:cubicBezTo>
                  <a:cubicBezTo>
                    <a:pt x="528574" y="3207258"/>
                    <a:pt x="530098" y="3207893"/>
                    <a:pt x="532384" y="3207893"/>
                  </a:cubicBezTo>
                  <a:cubicBezTo>
                    <a:pt x="536956" y="3207893"/>
                    <a:pt x="542163" y="3206496"/>
                    <a:pt x="547624" y="3198749"/>
                  </a:cubicBezTo>
                  <a:cubicBezTo>
                    <a:pt x="584581" y="3147187"/>
                    <a:pt x="650875" y="2515997"/>
                    <a:pt x="687324" y="2145411"/>
                  </a:cubicBezTo>
                  <a:cubicBezTo>
                    <a:pt x="732282" y="1685798"/>
                    <a:pt x="776986" y="1150493"/>
                    <a:pt x="770255" y="1120648"/>
                  </a:cubicBezTo>
                  <a:lnTo>
                    <a:pt x="622808" y="533781"/>
                  </a:lnTo>
                  <a:lnTo>
                    <a:pt x="596900" y="540131"/>
                  </a:lnTo>
                  <a:lnTo>
                    <a:pt x="743585" y="1127125"/>
                  </a:lnTo>
                  <a:cubicBezTo>
                    <a:pt x="757174" y="1209040"/>
                    <a:pt x="598551" y="2915920"/>
                    <a:pt x="534670" y="3157220"/>
                  </a:cubicBezTo>
                  <a:cubicBezTo>
                    <a:pt x="522605" y="3044825"/>
                    <a:pt x="533019" y="2627884"/>
                    <a:pt x="543052" y="2255139"/>
                  </a:cubicBezTo>
                  <a:cubicBezTo>
                    <a:pt x="554355" y="1796923"/>
                    <a:pt x="567309" y="1277366"/>
                    <a:pt x="549910" y="1061720"/>
                  </a:cubicBezTo>
                  <a:cubicBezTo>
                    <a:pt x="513334" y="609854"/>
                    <a:pt x="25908" y="5842"/>
                    <a:pt x="21336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072430" y="8473284"/>
            <a:ext cx="218789" cy="648176"/>
            <a:chOff x="0" y="0"/>
            <a:chExt cx="291719" cy="8642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1719" cy="864235"/>
            </a:xfrm>
            <a:custGeom>
              <a:avLst/>
              <a:gdLst/>
              <a:ahLst/>
              <a:cxnLst/>
              <a:rect l="l" t="t" r="r" b="b"/>
              <a:pathLst>
                <a:path w="291719" h="864235">
                  <a:moveTo>
                    <a:pt x="266065" y="0"/>
                  </a:moveTo>
                  <a:lnTo>
                    <a:pt x="0" y="855853"/>
                  </a:lnTo>
                  <a:lnTo>
                    <a:pt x="25908" y="864235"/>
                  </a:lnTo>
                  <a:lnTo>
                    <a:pt x="291719" y="7493"/>
                  </a:lnTo>
                  <a:lnTo>
                    <a:pt x="266065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5403912" y="7909462"/>
            <a:ext cx="949737" cy="654463"/>
            <a:chOff x="0" y="0"/>
            <a:chExt cx="1266317" cy="8726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66317" cy="872617"/>
            </a:xfrm>
            <a:custGeom>
              <a:avLst/>
              <a:gdLst/>
              <a:ahLst/>
              <a:cxnLst/>
              <a:rect l="l" t="t" r="r" b="b"/>
              <a:pathLst>
                <a:path w="1266317" h="872617">
                  <a:moveTo>
                    <a:pt x="1246505" y="0"/>
                  </a:moveTo>
                  <a:lnTo>
                    <a:pt x="458851" y="827659"/>
                  </a:lnTo>
                  <a:lnTo>
                    <a:pt x="23876" y="88773"/>
                  </a:lnTo>
                  <a:lnTo>
                    <a:pt x="0" y="102362"/>
                  </a:lnTo>
                  <a:lnTo>
                    <a:pt x="453644" y="872617"/>
                  </a:lnTo>
                  <a:lnTo>
                    <a:pt x="1266317" y="18796"/>
                  </a:lnTo>
                  <a:lnTo>
                    <a:pt x="1246505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683722" y="7865526"/>
            <a:ext cx="624268" cy="594646"/>
            <a:chOff x="0" y="0"/>
            <a:chExt cx="832358" cy="79286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32358" cy="792861"/>
            </a:xfrm>
            <a:custGeom>
              <a:avLst/>
              <a:gdLst/>
              <a:ahLst/>
              <a:cxnLst/>
              <a:rect l="l" t="t" r="r" b="b"/>
              <a:pathLst>
                <a:path w="832358" h="792861">
                  <a:moveTo>
                    <a:pt x="814197" y="0"/>
                  </a:moveTo>
                  <a:lnTo>
                    <a:pt x="0" y="773049"/>
                  </a:lnTo>
                  <a:lnTo>
                    <a:pt x="18161" y="792861"/>
                  </a:lnTo>
                  <a:lnTo>
                    <a:pt x="832358" y="19685"/>
                  </a:lnTo>
                  <a:lnTo>
                    <a:pt x="814197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621736" y="7826191"/>
            <a:ext cx="639128" cy="528066"/>
            <a:chOff x="0" y="0"/>
            <a:chExt cx="852170" cy="7040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2170" cy="704088"/>
            </a:xfrm>
            <a:custGeom>
              <a:avLst/>
              <a:gdLst/>
              <a:ahLst/>
              <a:cxnLst/>
              <a:rect l="l" t="t" r="r" b="b"/>
              <a:pathLst>
                <a:path w="852170" h="704088">
                  <a:moveTo>
                    <a:pt x="835279" y="0"/>
                  </a:moveTo>
                  <a:lnTo>
                    <a:pt x="0" y="683387"/>
                  </a:lnTo>
                  <a:lnTo>
                    <a:pt x="16637" y="704088"/>
                  </a:lnTo>
                  <a:lnTo>
                    <a:pt x="852170" y="20447"/>
                  </a:lnTo>
                  <a:lnTo>
                    <a:pt x="835279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5554471" y="7766908"/>
            <a:ext cx="671132" cy="473297"/>
            <a:chOff x="0" y="0"/>
            <a:chExt cx="894842" cy="63106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94842" cy="631063"/>
            </a:xfrm>
            <a:custGeom>
              <a:avLst/>
              <a:gdLst/>
              <a:ahLst/>
              <a:cxnLst/>
              <a:rect l="l" t="t" r="r" b="b"/>
              <a:pathLst>
                <a:path w="894842" h="631063">
                  <a:moveTo>
                    <a:pt x="879348" y="0"/>
                  </a:moveTo>
                  <a:lnTo>
                    <a:pt x="0" y="608330"/>
                  </a:lnTo>
                  <a:lnTo>
                    <a:pt x="15240" y="631063"/>
                  </a:lnTo>
                  <a:lnTo>
                    <a:pt x="894842" y="21971"/>
                  </a:lnTo>
                  <a:lnTo>
                    <a:pt x="879348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5479862" y="7702047"/>
            <a:ext cx="680656" cy="410051"/>
            <a:chOff x="0" y="0"/>
            <a:chExt cx="907542" cy="5467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07542" cy="546735"/>
            </a:xfrm>
            <a:custGeom>
              <a:avLst/>
              <a:gdLst/>
              <a:ahLst/>
              <a:cxnLst/>
              <a:rect l="l" t="t" r="r" b="b"/>
              <a:pathLst>
                <a:path w="907542" h="546735">
                  <a:moveTo>
                    <a:pt x="893953" y="0"/>
                  </a:moveTo>
                  <a:lnTo>
                    <a:pt x="0" y="524002"/>
                  </a:lnTo>
                  <a:lnTo>
                    <a:pt x="13589" y="546735"/>
                  </a:lnTo>
                  <a:lnTo>
                    <a:pt x="907542" y="23368"/>
                  </a:lnTo>
                  <a:lnTo>
                    <a:pt x="893953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5440032" y="7638186"/>
            <a:ext cx="679418" cy="406622"/>
            <a:chOff x="0" y="0"/>
            <a:chExt cx="905891" cy="54216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05891" cy="542163"/>
            </a:xfrm>
            <a:custGeom>
              <a:avLst/>
              <a:gdLst/>
              <a:ahLst/>
              <a:cxnLst/>
              <a:rect l="l" t="t" r="r" b="b"/>
              <a:pathLst>
                <a:path w="905891" h="542163">
                  <a:moveTo>
                    <a:pt x="892302" y="0"/>
                  </a:moveTo>
                  <a:lnTo>
                    <a:pt x="0" y="519430"/>
                  </a:lnTo>
                  <a:lnTo>
                    <a:pt x="13589" y="542163"/>
                  </a:lnTo>
                  <a:lnTo>
                    <a:pt x="905891" y="22733"/>
                  </a:lnTo>
                  <a:lnTo>
                    <a:pt x="892302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522514" y="8539868"/>
            <a:ext cx="2230183" cy="2089404"/>
            <a:chOff x="0" y="0"/>
            <a:chExt cx="2973578" cy="278587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973578" cy="2785872"/>
            </a:xfrm>
            <a:custGeom>
              <a:avLst/>
              <a:gdLst/>
              <a:ahLst/>
              <a:cxnLst/>
              <a:rect l="l" t="t" r="r" b="b"/>
              <a:pathLst>
                <a:path w="2973578" h="2785872">
                  <a:moveTo>
                    <a:pt x="2955163" y="0"/>
                  </a:moveTo>
                  <a:lnTo>
                    <a:pt x="0" y="2766314"/>
                  </a:lnTo>
                  <a:lnTo>
                    <a:pt x="18161" y="2785872"/>
                  </a:lnTo>
                  <a:lnTo>
                    <a:pt x="2973578" y="19050"/>
                  </a:lnTo>
                  <a:lnTo>
                    <a:pt x="2955163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5617628" y="8657900"/>
            <a:ext cx="20574" cy="1813655"/>
            <a:chOff x="0" y="0"/>
            <a:chExt cx="27432" cy="241820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432" cy="2418207"/>
            </a:xfrm>
            <a:custGeom>
              <a:avLst/>
              <a:gdLst/>
              <a:ahLst/>
              <a:cxnLst/>
              <a:rect l="l" t="t" r="r" b="b"/>
              <a:pathLst>
                <a:path w="27432" h="2418207">
                  <a:moveTo>
                    <a:pt x="0" y="0"/>
                  </a:moveTo>
                  <a:lnTo>
                    <a:pt x="0" y="2418207"/>
                  </a:lnTo>
                  <a:lnTo>
                    <a:pt x="27432" y="24182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5622759" y="9405128"/>
            <a:ext cx="611791" cy="402717"/>
            <a:chOff x="0" y="0"/>
            <a:chExt cx="815721" cy="53695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5721" cy="536956"/>
            </a:xfrm>
            <a:custGeom>
              <a:avLst/>
              <a:gdLst/>
              <a:ahLst/>
              <a:cxnLst/>
              <a:rect l="l" t="t" r="r" b="b"/>
              <a:pathLst>
                <a:path w="815721" h="536956">
                  <a:moveTo>
                    <a:pt x="628015" y="0"/>
                  </a:moveTo>
                  <a:lnTo>
                    <a:pt x="128524" y="112395"/>
                  </a:lnTo>
                  <a:lnTo>
                    <a:pt x="157353" y="130048"/>
                  </a:lnTo>
                  <a:cubicBezTo>
                    <a:pt x="317373" y="224917"/>
                    <a:pt x="599440" y="394970"/>
                    <a:pt x="725424" y="482219"/>
                  </a:cubicBezTo>
                  <a:cubicBezTo>
                    <a:pt x="579628" y="412623"/>
                    <a:pt x="247015" y="234823"/>
                    <a:pt x="13589" y="106553"/>
                  </a:cubicBezTo>
                  <a:lnTo>
                    <a:pt x="0" y="130810"/>
                  </a:lnTo>
                  <a:cubicBezTo>
                    <a:pt x="653161" y="487680"/>
                    <a:pt x="773049" y="536956"/>
                    <a:pt x="799846" y="536956"/>
                  </a:cubicBezTo>
                  <a:cubicBezTo>
                    <a:pt x="805053" y="536956"/>
                    <a:pt x="806450" y="534924"/>
                    <a:pt x="808228" y="532384"/>
                  </a:cubicBezTo>
                  <a:cubicBezTo>
                    <a:pt x="810260" y="530098"/>
                    <a:pt x="815721" y="521970"/>
                    <a:pt x="805688" y="511048"/>
                  </a:cubicBezTo>
                  <a:cubicBezTo>
                    <a:pt x="759333" y="458089"/>
                    <a:pt x="320421" y="195199"/>
                    <a:pt x="200406" y="123698"/>
                  </a:cubicBezTo>
                  <a:lnTo>
                    <a:pt x="634365" y="26543"/>
                  </a:lnTo>
                  <a:lnTo>
                    <a:pt x="628015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883709" y="7586416"/>
            <a:ext cx="4201097" cy="2078450"/>
            <a:chOff x="0" y="0"/>
            <a:chExt cx="5601462" cy="277126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601462" cy="2771267"/>
            </a:xfrm>
            <a:custGeom>
              <a:avLst/>
              <a:gdLst/>
              <a:ahLst/>
              <a:cxnLst/>
              <a:rect l="l" t="t" r="r" b="b"/>
              <a:pathLst>
                <a:path w="5601462" h="2771267">
                  <a:moveTo>
                    <a:pt x="5588508" y="0"/>
                  </a:moveTo>
                  <a:lnTo>
                    <a:pt x="1728724" y="2175002"/>
                  </a:lnTo>
                  <a:cubicBezTo>
                    <a:pt x="1687576" y="2165858"/>
                    <a:pt x="1409700" y="2108454"/>
                    <a:pt x="860425" y="2105279"/>
                  </a:cubicBezTo>
                  <a:cubicBezTo>
                    <a:pt x="856361" y="2105279"/>
                    <a:pt x="852043" y="2105279"/>
                    <a:pt x="847979" y="2105279"/>
                  </a:cubicBezTo>
                  <a:cubicBezTo>
                    <a:pt x="391414" y="2105279"/>
                    <a:pt x="29464" y="2223516"/>
                    <a:pt x="3810" y="2272411"/>
                  </a:cubicBezTo>
                  <a:cubicBezTo>
                    <a:pt x="0" y="2279269"/>
                    <a:pt x="0" y="2286000"/>
                    <a:pt x="4445" y="2292223"/>
                  </a:cubicBezTo>
                  <a:cubicBezTo>
                    <a:pt x="8509" y="2297938"/>
                    <a:pt x="15621" y="2302891"/>
                    <a:pt x="36957" y="2302891"/>
                  </a:cubicBezTo>
                  <a:cubicBezTo>
                    <a:pt x="44958" y="2302891"/>
                    <a:pt x="54610" y="2302256"/>
                    <a:pt x="66929" y="2300605"/>
                  </a:cubicBezTo>
                  <a:cubicBezTo>
                    <a:pt x="237871" y="2279269"/>
                    <a:pt x="1067308" y="2231517"/>
                    <a:pt x="1265301" y="2219960"/>
                  </a:cubicBezTo>
                  <a:cubicBezTo>
                    <a:pt x="622046" y="2727452"/>
                    <a:pt x="637286" y="2752471"/>
                    <a:pt x="644779" y="2764028"/>
                  </a:cubicBezTo>
                  <a:cubicBezTo>
                    <a:pt x="648589" y="2769870"/>
                    <a:pt x="653161" y="2771267"/>
                    <a:pt x="659257" y="2771267"/>
                  </a:cubicBezTo>
                  <a:cubicBezTo>
                    <a:pt x="667004" y="2771267"/>
                    <a:pt x="676021" y="2767584"/>
                    <a:pt x="682625" y="2764663"/>
                  </a:cubicBezTo>
                  <a:cubicBezTo>
                    <a:pt x="841629" y="2690876"/>
                    <a:pt x="1348867" y="2278507"/>
                    <a:pt x="1370838" y="2260981"/>
                  </a:cubicBezTo>
                  <a:lnTo>
                    <a:pt x="1353312" y="2239645"/>
                  </a:lnTo>
                  <a:cubicBezTo>
                    <a:pt x="1348740" y="2244471"/>
                    <a:pt x="876427" y="2627884"/>
                    <a:pt x="696468" y="2726436"/>
                  </a:cubicBezTo>
                  <a:cubicBezTo>
                    <a:pt x="792099" y="2633853"/>
                    <a:pt x="1108075" y="2377948"/>
                    <a:pt x="1315466" y="2214626"/>
                  </a:cubicBezTo>
                  <a:lnTo>
                    <a:pt x="1349756" y="2187829"/>
                  </a:lnTo>
                  <a:lnTo>
                    <a:pt x="1307084" y="2190369"/>
                  </a:lnTo>
                  <a:cubicBezTo>
                    <a:pt x="1296670" y="2191004"/>
                    <a:pt x="257556" y="2249678"/>
                    <a:pt x="63754" y="2273935"/>
                  </a:cubicBezTo>
                  <a:cubicBezTo>
                    <a:pt x="52451" y="2275332"/>
                    <a:pt x="43942" y="2275332"/>
                    <a:pt x="38100" y="2276221"/>
                  </a:cubicBezTo>
                  <a:cubicBezTo>
                    <a:pt x="101854" y="2233549"/>
                    <a:pt x="422275" y="2132457"/>
                    <a:pt x="846836" y="2132457"/>
                  </a:cubicBezTo>
                  <a:lnTo>
                    <a:pt x="860425" y="2132457"/>
                  </a:lnTo>
                  <a:cubicBezTo>
                    <a:pt x="1450721" y="2135632"/>
                    <a:pt x="1724787" y="2201672"/>
                    <a:pt x="1727962" y="2202434"/>
                  </a:cubicBezTo>
                  <a:lnTo>
                    <a:pt x="1732534" y="2204085"/>
                  </a:lnTo>
                  <a:lnTo>
                    <a:pt x="5601462" y="23368"/>
                  </a:lnTo>
                  <a:lnTo>
                    <a:pt x="5588508" y="0"/>
                  </a:ln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4569476" y="6786530"/>
            <a:ext cx="40576" cy="496729"/>
            <a:chOff x="0" y="0"/>
            <a:chExt cx="54102" cy="66230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4102" cy="662305"/>
            </a:xfrm>
            <a:custGeom>
              <a:avLst/>
              <a:gdLst/>
              <a:ahLst/>
              <a:cxnLst/>
              <a:rect l="l" t="t" r="r" b="b"/>
              <a:pathLst>
                <a:path w="54102" h="662305">
                  <a:moveTo>
                    <a:pt x="0" y="0"/>
                  </a:moveTo>
                  <a:lnTo>
                    <a:pt x="0" y="662305"/>
                  </a:lnTo>
                  <a:lnTo>
                    <a:pt x="54102" y="66230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4748964" y="6786530"/>
            <a:ext cx="40576" cy="349758"/>
            <a:chOff x="0" y="0"/>
            <a:chExt cx="54102" cy="46634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102" cy="466344"/>
            </a:xfrm>
            <a:custGeom>
              <a:avLst/>
              <a:gdLst/>
              <a:ahLst/>
              <a:cxnLst/>
              <a:rect l="l" t="t" r="r" b="b"/>
              <a:pathLst>
                <a:path w="54102" h="466344">
                  <a:moveTo>
                    <a:pt x="0" y="0"/>
                  </a:moveTo>
                  <a:lnTo>
                    <a:pt x="0" y="466344"/>
                  </a:lnTo>
                  <a:lnTo>
                    <a:pt x="54102" y="466344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6096152" y="7573814"/>
            <a:ext cx="198692" cy="291179"/>
            <a:chOff x="0" y="0"/>
            <a:chExt cx="264922" cy="3882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64922" cy="388239"/>
            </a:xfrm>
            <a:custGeom>
              <a:avLst/>
              <a:gdLst/>
              <a:ahLst/>
              <a:cxnLst/>
              <a:rect l="l" t="t" r="r" b="b"/>
              <a:pathLst>
                <a:path w="264922" h="388239">
                  <a:moveTo>
                    <a:pt x="78994" y="0"/>
                  </a:moveTo>
                  <a:lnTo>
                    <a:pt x="0" y="57023"/>
                  </a:lnTo>
                  <a:cubicBezTo>
                    <a:pt x="0" y="57023"/>
                    <a:pt x="34925" y="35687"/>
                    <a:pt x="78994" y="0"/>
                  </a:cubicBezTo>
                  <a:close/>
                  <a:moveTo>
                    <a:pt x="0" y="57023"/>
                  </a:moveTo>
                  <a:lnTo>
                    <a:pt x="210439" y="325120"/>
                  </a:lnTo>
                  <a:cubicBezTo>
                    <a:pt x="229235" y="348488"/>
                    <a:pt x="247396" y="369824"/>
                    <a:pt x="264287" y="388239"/>
                  </a:cubicBezTo>
                  <a:lnTo>
                    <a:pt x="264922" y="388239"/>
                  </a:lnTo>
                  <a:lnTo>
                    <a:pt x="0" y="57023"/>
                  </a:lnTo>
                  <a:close/>
                </a:path>
              </a:pathLst>
            </a:custGeom>
            <a:solidFill>
              <a:srgbClr val="F3B9C9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6254034" y="7817675"/>
            <a:ext cx="40291" cy="48863"/>
            <a:chOff x="0" y="0"/>
            <a:chExt cx="53721" cy="6515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3721" cy="65151"/>
            </a:xfrm>
            <a:custGeom>
              <a:avLst/>
              <a:gdLst/>
              <a:ahLst/>
              <a:cxnLst/>
              <a:rect l="l" t="t" r="r" b="b"/>
              <a:pathLst>
                <a:path w="53721" h="65151">
                  <a:moveTo>
                    <a:pt x="0" y="0"/>
                  </a:moveTo>
                  <a:lnTo>
                    <a:pt x="50546" y="65151"/>
                  </a:lnTo>
                  <a:lnTo>
                    <a:pt x="53721" y="63119"/>
                  </a:lnTo>
                  <a:cubicBezTo>
                    <a:pt x="36957" y="44704"/>
                    <a:pt x="18796" y="23368"/>
                    <a:pt x="0" y="0"/>
                  </a:cubicBezTo>
                  <a:close/>
                </a:path>
              </a:pathLst>
            </a:custGeom>
            <a:solidFill>
              <a:srgbClr val="3D88A3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6086628" y="7583340"/>
            <a:ext cx="264224" cy="291179"/>
            <a:chOff x="0" y="0"/>
            <a:chExt cx="352298" cy="38823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52298" cy="388239"/>
            </a:xfrm>
            <a:custGeom>
              <a:avLst/>
              <a:gdLst/>
              <a:ahLst/>
              <a:cxnLst/>
              <a:rect l="l" t="t" r="r" b="b"/>
              <a:pathLst>
                <a:path w="352298" h="388239">
                  <a:moveTo>
                    <a:pt x="78994" y="0"/>
                  </a:moveTo>
                  <a:cubicBezTo>
                    <a:pt x="34925" y="35560"/>
                    <a:pt x="0" y="57023"/>
                    <a:pt x="0" y="57023"/>
                  </a:cubicBezTo>
                  <a:lnTo>
                    <a:pt x="264922" y="388239"/>
                  </a:lnTo>
                  <a:lnTo>
                    <a:pt x="352298" y="334137"/>
                  </a:lnTo>
                  <a:lnTo>
                    <a:pt x="78994" y="0"/>
                  </a:ln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3597292" y="3921858"/>
            <a:ext cx="1534097" cy="2662904"/>
            <a:chOff x="0" y="0"/>
            <a:chExt cx="2045462" cy="3550539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045462" cy="3550539"/>
            </a:xfrm>
            <a:custGeom>
              <a:avLst/>
              <a:gdLst/>
              <a:ahLst/>
              <a:cxnLst/>
              <a:rect l="l" t="t" r="r" b="b"/>
              <a:pathLst>
                <a:path w="2045462" h="3550539">
                  <a:moveTo>
                    <a:pt x="1888617" y="0"/>
                  </a:moveTo>
                  <a:lnTo>
                    <a:pt x="669798" y="175260"/>
                  </a:lnTo>
                  <a:lnTo>
                    <a:pt x="681863" y="543052"/>
                  </a:lnTo>
                  <a:cubicBezTo>
                    <a:pt x="681863" y="543052"/>
                    <a:pt x="648970" y="391414"/>
                    <a:pt x="505206" y="391414"/>
                  </a:cubicBezTo>
                  <a:cubicBezTo>
                    <a:pt x="467233" y="391414"/>
                    <a:pt x="421894" y="401828"/>
                    <a:pt x="367411" y="428371"/>
                  </a:cubicBezTo>
                  <a:cubicBezTo>
                    <a:pt x="178308" y="520065"/>
                    <a:pt x="288417" y="1043432"/>
                    <a:pt x="428244" y="1085977"/>
                  </a:cubicBezTo>
                  <a:cubicBezTo>
                    <a:pt x="451866" y="1093216"/>
                    <a:pt x="474345" y="1096391"/>
                    <a:pt x="495427" y="1096391"/>
                  </a:cubicBezTo>
                  <a:cubicBezTo>
                    <a:pt x="623316" y="1096391"/>
                    <a:pt x="705485" y="983488"/>
                    <a:pt x="705485" y="983488"/>
                  </a:cubicBezTo>
                  <a:lnTo>
                    <a:pt x="0" y="2606675"/>
                  </a:lnTo>
                  <a:cubicBezTo>
                    <a:pt x="0" y="2606675"/>
                    <a:pt x="542925" y="3464306"/>
                    <a:pt x="928878" y="3542411"/>
                  </a:cubicBezTo>
                  <a:cubicBezTo>
                    <a:pt x="956310" y="3548126"/>
                    <a:pt x="981329" y="3550539"/>
                    <a:pt x="1004062" y="3550539"/>
                  </a:cubicBezTo>
                  <a:cubicBezTo>
                    <a:pt x="1300099" y="3550539"/>
                    <a:pt x="1203452" y="3102610"/>
                    <a:pt x="1158240" y="2872486"/>
                  </a:cubicBezTo>
                  <a:cubicBezTo>
                    <a:pt x="1110107" y="2624963"/>
                    <a:pt x="1116457" y="2251202"/>
                    <a:pt x="1182370" y="2142490"/>
                  </a:cubicBezTo>
                  <a:cubicBezTo>
                    <a:pt x="1248664" y="2033905"/>
                    <a:pt x="1315466" y="1943608"/>
                    <a:pt x="1315466" y="1943608"/>
                  </a:cubicBezTo>
                  <a:cubicBezTo>
                    <a:pt x="1315466" y="1943608"/>
                    <a:pt x="1429512" y="1968754"/>
                    <a:pt x="1561592" y="1968754"/>
                  </a:cubicBezTo>
                  <a:cubicBezTo>
                    <a:pt x="1670304" y="1968754"/>
                    <a:pt x="1791335" y="1951482"/>
                    <a:pt x="1870583" y="1888871"/>
                  </a:cubicBezTo>
                  <a:cubicBezTo>
                    <a:pt x="2045462" y="1749933"/>
                    <a:pt x="1985264" y="718566"/>
                    <a:pt x="1973199" y="591693"/>
                  </a:cubicBezTo>
                  <a:cubicBezTo>
                    <a:pt x="1960880" y="464820"/>
                    <a:pt x="1888617" y="0"/>
                    <a:pt x="1888617" y="0"/>
                  </a:cubicBezTo>
                  <a:close/>
                </a:path>
              </a:pathLst>
            </a:custGeom>
            <a:solidFill>
              <a:srgbClr val="FBBD99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4510914" y="4336542"/>
            <a:ext cx="78486" cy="78676"/>
            <a:chOff x="0" y="0"/>
            <a:chExt cx="104648" cy="10490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04648" cy="104902"/>
            </a:xfrm>
            <a:custGeom>
              <a:avLst/>
              <a:gdLst/>
              <a:ahLst/>
              <a:cxnLst/>
              <a:rect l="l" t="t" r="r" b="b"/>
              <a:pathLst>
                <a:path w="104648" h="104902">
                  <a:moveTo>
                    <a:pt x="52451" y="0"/>
                  </a:moveTo>
                  <a:cubicBezTo>
                    <a:pt x="23368" y="0"/>
                    <a:pt x="0" y="23622"/>
                    <a:pt x="0" y="52451"/>
                  </a:cubicBezTo>
                  <a:cubicBezTo>
                    <a:pt x="0" y="81280"/>
                    <a:pt x="23368" y="104902"/>
                    <a:pt x="52451" y="104902"/>
                  </a:cubicBezTo>
                  <a:cubicBezTo>
                    <a:pt x="81280" y="104902"/>
                    <a:pt x="104648" y="81280"/>
                    <a:pt x="104648" y="52451"/>
                  </a:cubicBezTo>
                  <a:cubicBezTo>
                    <a:pt x="104648" y="23622"/>
                    <a:pt x="81280" y="0"/>
                    <a:pt x="52451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4901056" y="4300080"/>
            <a:ext cx="73057" cy="72390"/>
            <a:chOff x="0" y="0"/>
            <a:chExt cx="97409" cy="9652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97409" cy="96520"/>
            </a:xfrm>
            <a:custGeom>
              <a:avLst/>
              <a:gdLst/>
              <a:ahLst/>
              <a:cxnLst/>
              <a:rect l="l" t="t" r="r" b="b"/>
              <a:pathLst>
                <a:path w="97409" h="96520">
                  <a:moveTo>
                    <a:pt x="48514" y="0"/>
                  </a:moveTo>
                  <a:cubicBezTo>
                    <a:pt x="21971" y="0"/>
                    <a:pt x="0" y="21971"/>
                    <a:pt x="0" y="48641"/>
                  </a:cubicBezTo>
                  <a:cubicBezTo>
                    <a:pt x="0" y="75311"/>
                    <a:pt x="21971" y="96520"/>
                    <a:pt x="48514" y="96520"/>
                  </a:cubicBezTo>
                  <a:cubicBezTo>
                    <a:pt x="75057" y="96520"/>
                    <a:pt x="97409" y="75184"/>
                    <a:pt x="97409" y="48641"/>
                  </a:cubicBezTo>
                  <a:cubicBezTo>
                    <a:pt x="97409" y="22098"/>
                    <a:pt x="75184" y="0"/>
                    <a:pt x="48514" y="0"/>
                  </a:cubicBezTo>
                  <a:close/>
                </a:path>
              </a:pathLst>
            </a:custGeom>
            <a:solidFill>
              <a:srgbClr val="421925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4108682" y="4329221"/>
            <a:ext cx="1079849" cy="1110806"/>
            <a:chOff x="0" y="0"/>
            <a:chExt cx="1439799" cy="1481074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439799" cy="1481074"/>
            </a:xfrm>
            <a:custGeom>
              <a:avLst/>
              <a:gdLst/>
              <a:ahLst/>
              <a:cxnLst/>
              <a:rect l="l" t="t" r="r" b="b"/>
              <a:pathLst>
                <a:path w="1439799" h="1481074">
                  <a:moveTo>
                    <a:pt x="0" y="0"/>
                  </a:moveTo>
                  <a:lnTo>
                    <a:pt x="0" y="130556"/>
                  </a:lnTo>
                  <a:cubicBezTo>
                    <a:pt x="0" y="130556"/>
                    <a:pt x="82931" y="702564"/>
                    <a:pt x="222504" y="1015365"/>
                  </a:cubicBezTo>
                  <a:cubicBezTo>
                    <a:pt x="363093" y="1328293"/>
                    <a:pt x="491363" y="1447673"/>
                    <a:pt x="967740" y="1480185"/>
                  </a:cubicBezTo>
                  <a:cubicBezTo>
                    <a:pt x="976376" y="1480820"/>
                    <a:pt x="984504" y="1481074"/>
                    <a:pt x="992759" y="1481074"/>
                  </a:cubicBezTo>
                  <a:cubicBezTo>
                    <a:pt x="1439799" y="1481074"/>
                    <a:pt x="1311148" y="599821"/>
                    <a:pt x="1311148" y="599821"/>
                  </a:cubicBezTo>
                  <a:cubicBezTo>
                    <a:pt x="1311148" y="599821"/>
                    <a:pt x="1298194" y="599821"/>
                    <a:pt x="1276223" y="599821"/>
                  </a:cubicBezTo>
                  <a:cubicBezTo>
                    <a:pt x="1194054" y="599821"/>
                    <a:pt x="985393" y="602107"/>
                    <a:pt x="865251" y="624840"/>
                  </a:cubicBezTo>
                  <a:cubicBezTo>
                    <a:pt x="713359" y="653923"/>
                    <a:pt x="433197" y="933450"/>
                    <a:pt x="433197" y="9334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4812142" y="4198265"/>
            <a:ext cx="119729" cy="599599"/>
            <a:chOff x="0" y="0"/>
            <a:chExt cx="159639" cy="79946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59639" cy="799465"/>
            </a:xfrm>
            <a:custGeom>
              <a:avLst/>
              <a:gdLst/>
              <a:ahLst/>
              <a:cxnLst/>
              <a:rect l="l" t="t" r="r" b="b"/>
              <a:pathLst>
                <a:path w="159639" h="799465">
                  <a:moveTo>
                    <a:pt x="0" y="0"/>
                  </a:moveTo>
                  <a:lnTo>
                    <a:pt x="0" y="742696"/>
                  </a:lnTo>
                  <a:lnTo>
                    <a:pt x="159639" y="799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547D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4380470" y="4198074"/>
            <a:ext cx="270605" cy="47339"/>
            <a:chOff x="0" y="0"/>
            <a:chExt cx="360807" cy="63119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360807" cy="63119"/>
            </a:xfrm>
            <a:custGeom>
              <a:avLst/>
              <a:gdLst/>
              <a:ahLst/>
              <a:cxnLst/>
              <a:rect l="l" t="t" r="r" b="b"/>
              <a:pathLst>
                <a:path w="360807" h="63119">
                  <a:moveTo>
                    <a:pt x="277622" y="0"/>
                  </a:moveTo>
                  <a:cubicBezTo>
                    <a:pt x="248793" y="0"/>
                    <a:pt x="0" y="63119"/>
                    <a:pt x="0" y="63119"/>
                  </a:cubicBezTo>
                  <a:lnTo>
                    <a:pt x="360807" y="38862"/>
                  </a:lnTo>
                  <a:cubicBezTo>
                    <a:pt x="360807" y="38862"/>
                    <a:pt x="302895" y="889"/>
                    <a:pt x="278638" y="254"/>
                  </a:cubicBezTo>
                  <a:cubicBezTo>
                    <a:pt x="278384" y="0"/>
                    <a:pt x="278130" y="0"/>
                    <a:pt x="277622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5016174" y="3838094"/>
            <a:ext cx="684085" cy="189643"/>
            <a:chOff x="0" y="0"/>
            <a:chExt cx="912114" cy="25285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912114" cy="252857"/>
            </a:xfrm>
            <a:custGeom>
              <a:avLst/>
              <a:gdLst/>
              <a:ahLst/>
              <a:cxnLst/>
              <a:rect l="l" t="t" r="r" b="b"/>
              <a:pathLst>
                <a:path w="912114" h="252857">
                  <a:moveTo>
                    <a:pt x="902335" y="0"/>
                  </a:moveTo>
                  <a:cubicBezTo>
                    <a:pt x="902335" y="0"/>
                    <a:pt x="244602" y="88138"/>
                    <a:pt x="186817" y="96520"/>
                  </a:cubicBezTo>
                  <a:cubicBezTo>
                    <a:pt x="128905" y="105791"/>
                    <a:pt x="0" y="135255"/>
                    <a:pt x="0" y="135255"/>
                  </a:cubicBezTo>
                  <a:lnTo>
                    <a:pt x="18161" y="252857"/>
                  </a:lnTo>
                  <a:cubicBezTo>
                    <a:pt x="18161" y="252857"/>
                    <a:pt x="665988" y="174752"/>
                    <a:pt x="789051" y="111633"/>
                  </a:cubicBezTo>
                  <a:cubicBezTo>
                    <a:pt x="912114" y="48514"/>
                    <a:pt x="902335" y="0"/>
                    <a:pt x="902335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4892031" y="4159268"/>
            <a:ext cx="110966" cy="38957"/>
            <a:chOff x="0" y="0"/>
            <a:chExt cx="147955" cy="51943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47955" cy="51943"/>
            </a:xfrm>
            <a:custGeom>
              <a:avLst/>
              <a:gdLst/>
              <a:ahLst/>
              <a:cxnLst/>
              <a:rect l="l" t="t" r="r" b="b"/>
              <a:pathLst>
                <a:path w="147955" h="51943">
                  <a:moveTo>
                    <a:pt x="17653" y="0"/>
                  </a:moveTo>
                  <a:cubicBezTo>
                    <a:pt x="14986" y="0"/>
                    <a:pt x="13081" y="254"/>
                    <a:pt x="12065" y="1143"/>
                  </a:cubicBezTo>
                  <a:cubicBezTo>
                    <a:pt x="0" y="9271"/>
                    <a:pt x="12065" y="51943"/>
                    <a:pt x="12065" y="51943"/>
                  </a:cubicBezTo>
                  <a:lnTo>
                    <a:pt x="147955" y="37465"/>
                  </a:lnTo>
                  <a:cubicBezTo>
                    <a:pt x="147955" y="37465"/>
                    <a:pt x="45085" y="0"/>
                    <a:pt x="1765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4667072" y="4936484"/>
            <a:ext cx="277177" cy="145828"/>
            <a:chOff x="0" y="0"/>
            <a:chExt cx="369570" cy="19443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369570" cy="194437"/>
            </a:xfrm>
            <a:custGeom>
              <a:avLst/>
              <a:gdLst/>
              <a:ahLst/>
              <a:cxnLst/>
              <a:rect l="l" t="t" r="r" b="b"/>
              <a:pathLst>
                <a:path w="369570" h="194437">
                  <a:moveTo>
                    <a:pt x="369570" y="0"/>
                  </a:moveTo>
                  <a:lnTo>
                    <a:pt x="0" y="33401"/>
                  </a:lnTo>
                  <a:cubicBezTo>
                    <a:pt x="0" y="33401"/>
                    <a:pt x="52197" y="188976"/>
                    <a:pt x="193421" y="194183"/>
                  </a:cubicBezTo>
                  <a:cubicBezTo>
                    <a:pt x="195707" y="194437"/>
                    <a:pt x="197739" y="194437"/>
                    <a:pt x="199771" y="194437"/>
                  </a:cubicBezTo>
                  <a:cubicBezTo>
                    <a:pt x="336423" y="194310"/>
                    <a:pt x="369570" y="0"/>
                    <a:pt x="369570" y="0"/>
                  </a:cubicBezTo>
                  <a:close/>
                </a:path>
              </a:pathLst>
            </a:custGeom>
            <a:solidFill>
              <a:srgbClr val="FDFAE9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3553356" y="4027782"/>
            <a:ext cx="721138" cy="787336"/>
            <a:chOff x="0" y="0"/>
            <a:chExt cx="961517" cy="1049782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961517" cy="1049782"/>
            </a:xfrm>
            <a:custGeom>
              <a:avLst/>
              <a:gdLst/>
              <a:ahLst/>
              <a:cxnLst/>
              <a:rect l="l" t="t" r="r" b="b"/>
              <a:pathLst>
                <a:path w="961517" h="1049782">
                  <a:moveTo>
                    <a:pt x="961517" y="0"/>
                  </a:moveTo>
                  <a:lnTo>
                    <a:pt x="728345" y="34036"/>
                  </a:lnTo>
                  <a:cubicBezTo>
                    <a:pt x="728345" y="34036"/>
                    <a:pt x="705612" y="41783"/>
                    <a:pt x="668401" y="63119"/>
                  </a:cubicBezTo>
                  <a:cubicBezTo>
                    <a:pt x="630936" y="83566"/>
                    <a:pt x="455676" y="116205"/>
                    <a:pt x="335788" y="143510"/>
                  </a:cubicBezTo>
                  <a:cubicBezTo>
                    <a:pt x="215646" y="170053"/>
                    <a:pt x="159385" y="258445"/>
                    <a:pt x="159385" y="258445"/>
                  </a:cubicBezTo>
                  <a:lnTo>
                    <a:pt x="252730" y="242951"/>
                  </a:lnTo>
                  <a:cubicBezTo>
                    <a:pt x="85090" y="319024"/>
                    <a:pt x="0" y="507238"/>
                    <a:pt x="58547" y="778637"/>
                  </a:cubicBezTo>
                  <a:cubicBezTo>
                    <a:pt x="107823" y="1010666"/>
                    <a:pt x="463423" y="1027430"/>
                    <a:pt x="564642" y="1027430"/>
                  </a:cubicBezTo>
                  <a:cubicBezTo>
                    <a:pt x="581660" y="1027430"/>
                    <a:pt x="591693" y="1026795"/>
                    <a:pt x="591693" y="1026795"/>
                  </a:cubicBezTo>
                  <a:lnTo>
                    <a:pt x="525399" y="1049782"/>
                  </a:lnTo>
                  <a:cubicBezTo>
                    <a:pt x="711581" y="1035304"/>
                    <a:pt x="764032" y="842518"/>
                    <a:pt x="764032" y="842518"/>
                  </a:cubicBezTo>
                  <a:cubicBezTo>
                    <a:pt x="764032" y="842518"/>
                    <a:pt x="648716" y="948309"/>
                    <a:pt x="545592" y="948309"/>
                  </a:cubicBezTo>
                  <a:cubicBezTo>
                    <a:pt x="542417" y="948309"/>
                    <a:pt x="539242" y="948309"/>
                    <a:pt x="536321" y="948055"/>
                  </a:cubicBezTo>
                  <a:cubicBezTo>
                    <a:pt x="430530" y="941959"/>
                    <a:pt x="359918" y="766445"/>
                    <a:pt x="335788" y="557530"/>
                  </a:cubicBezTo>
                  <a:cubicBezTo>
                    <a:pt x="310642" y="347980"/>
                    <a:pt x="452501" y="275082"/>
                    <a:pt x="549910" y="258445"/>
                  </a:cubicBezTo>
                  <a:cubicBezTo>
                    <a:pt x="554736" y="257556"/>
                    <a:pt x="559435" y="257048"/>
                    <a:pt x="564388" y="257048"/>
                  </a:cubicBezTo>
                  <a:cubicBezTo>
                    <a:pt x="656082" y="257048"/>
                    <a:pt x="740410" y="401955"/>
                    <a:pt x="740410" y="401955"/>
                  </a:cubicBezTo>
                  <a:cubicBezTo>
                    <a:pt x="740410" y="401955"/>
                    <a:pt x="742061" y="400304"/>
                    <a:pt x="784479" y="363093"/>
                  </a:cubicBezTo>
                  <a:cubicBezTo>
                    <a:pt x="855345" y="300228"/>
                    <a:pt x="961517" y="0"/>
                    <a:pt x="96151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4099657" y="3817735"/>
            <a:ext cx="1594295" cy="259937"/>
            <a:chOff x="0" y="0"/>
            <a:chExt cx="2125726" cy="346583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125726" cy="346583"/>
            </a:xfrm>
            <a:custGeom>
              <a:avLst/>
              <a:gdLst/>
              <a:ahLst/>
              <a:cxnLst/>
              <a:rect l="l" t="t" r="r" b="b"/>
              <a:pathLst>
                <a:path w="2125726" h="346583">
                  <a:moveTo>
                    <a:pt x="2027809" y="127"/>
                  </a:moveTo>
                  <a:cubicBezTo>
                    <a:pt x="1998345" y="127"/>
                    <a:pt x="1960118" y="2159"/>
                    <a:pt x="1910842" y="7366"/>
                  </a:cubicBezTo>
                  <a:cubicBezTo>
                    <a:pt x="1732407" y="27178"/>
                    <a:pt x="36322" y="273304"/>
                    <a:pt x="0" y="314071"/>
                  </a:cubicBezTo>
                  <a:cubicBezTo>
                    <a:pt x="0" y="314071"/>
                    <a:pt x="223647" y="346583"/>
                    <a:pt x="447294" y="346583"/>
                  </a:cubicBezTo>
                  <a:cubicBezTo>
                    <a:pt x="518414" y="346583"/>
                    <a:pt x="589153" y="343408"/>
                    <a:pt x="653034" y="334772"/>
                  </a:cubicBezTo>
                  <a:cubicBezTo>
                    <a:pt x="918972" y="299085"/>
                    <a:pt x="1178052" y="170815"/>
                    <a:pt x="1304671" y="147193"/>
                  </a:cubicBezTo>
                  <a:cubicBezTo>
                    <a:pt x="1430909" y="123571"/>
                    <a:pt x="2125726" y="41656"/>
                    <a:pt x="2124329" y="27051"/>
                  </a:cubicBezTo>
                  <a:cubicBezTo>
                    <a:pt x="2122551" y="14605"/>
                    <a:pt x="2104771" y="0"/>
                    <a:pt x="2027809" y="0"/>
                  </a:cubicBezTo>
                  <a:close/>
                </a:path>
              </a:pathLst>
            </a:custGeom>
            <a:solidFill>
              <a:srgbClr val="CE2559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4026090" y="3538700"/>
            <a:ext cx="962597" cy="514636"/>
            <a:chOff x="0" y="0"/>
            <a:chExt cx="1283462" cy="686181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283462" cy="686181"/>
            </a:xfrm>
            <a:custGeom>
              <a:avLst/>
              <a:gdLst/>
              <a:ahLst/>
              <a:cxnLst/>
              <a:rect l="l" t="t" r="r" b="b"/>
              <a:pathLst>
                <a:path w="1283462" h="686181">
                  <a:moveTo>
                    <a:pt x="702691" y="0"/>
                  </a:moveTo>
                  <a:cubicBezTo>
                    <a:pt x="517017" y="0"/>
                    <a:pt x="295148" y="54991"/>
                    <a:pt x="180086" y="174371"/>
                  </a:cubicBezTo>
                  <a:cubicBezTo>
                    <a:pt x="0" y="361315"/>
                    <a:pt x="98044" y="686181"/>
                    <a:pt x="98044" y="686181"/>
                  </a:cubicBezTo>
                  <a:lnTo>
                    <a:pt x="1283462" y="482092"/>
                  </a:lnTo>
                  <a:cubicBezTo>
                    <a:pt x="1283462" y="482092"/>
                    <a:pt x="1111758" y="142621"/>
                    <a:pt x="956056" y="50673"/>
                  </a:cubicBezTo>
                  <a:cubicBezTo>
                    <a:pt x="900303" y="17526"/>
                    <a:pt x="807212" y="0"/>
                    <a:pt x="70269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4099657" y="3942995"/>
            <a:ext cx="916972" cy="216122"/>
            <a:chOff x="0" y="0"/>
            <a:chExt cx="1222629" cy="288163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222629" cy="288163"/>
            </a:xfrm>
            <a:custGeom>
              <a:avLst/>
              <a:gdLst/>
              <a:ahLst/>
              <a:cxnLst/>
              <a:rect l="l" t="t" r="r" b="b"/>
              <a:pathLst>
                <a:path w="1222629" h="288163">
                  <a:moveTo>
                    <a:pt x="1222629" y="0"/>
                  </a:moveTo>
                  <a:cubicBezTo>
                    <a:pt x="1222629" y="0"/>
                    <a:pt x="1018286" y="59944"/>
                    <a:pt x="915162" y="91694"/>
                  </a:cubicBezTo>
                  <a:cubicBezTo>
                    <a:pt x="811911" y="124460"/>
                    <a:pt x="425958" y="177546"/>
                    <a:pt x="397129" y="177546"/>
                  </a:cubicBezTo>
                  <a:cubicBezTo>
                    <a:pt x="369189" y="177546"/>
                    <a:pt x="0" y="147066"/>
                    <a:pt x="0" y="147066"/>
                  </a:cubicBezTo>
                  <a:cubicBezTo>
                    <a:pt x="0" y="147066"/>
                    <a:pt x="122428" y="206375"/>
                    <a:pt x="132842" y="210185"/>
                  </a:cubicBezTo>
                  <a:cubicBezTo>
                    <a:pt x="143510" y="213360"/>
                    <a:pt x="365379" y="277876"/>
                    <a:pt x="554228" y="287655"/>
                  </a:cubicBezTo>
                  <a:cubicBezTo>
                    <a:pt x="557657" y="287909"/>
                    <a:pt x="561086" y="288163"/>
                    <a:pt x="564642" y="288163"/>
                  </a:cubicBezTo>
                  <a:cubicBezTo>
                    <a:pt x="761111" y="288163"/>
                    <a:pt x="1222629" y="0"/>
                    <a:pt x="1222629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4812142" y="4755294"/>
            <a:ext cx="79819" cy="28384"/>
            <a:chOff x="0" y="0"/>
            <a:chExt cx="106426" cy="37846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06426" cy="37846"/>
            </a:xfrm>
            <a:custGeom>
              <a:avLst/>
              <a:gdLst/>
              <a:ahLst/>
              <a:cxnLst/>
              <a:rect l="l" t="t" r="r" b="b"/>
              <a:pathLst>
                <a:path w="106426" h="37846">
                  <a:moveTo>
                    <a:pt x="635" y="0"/>
                  </a:moveTo>
                  <a:cubicBezTo>
                    <a:pt x="0" y="6731"/>
                    <a:pt x="0" y="10668"/>
                    <a:pt x="0" y="10668"/>
                  </a:cubicBezTo>
                  <a:lnTo>
                    <a:pt x="95758" y="37846"/>
                  </a:lnTo>
                  <a:lnTo>
                    <a:pt x="106426" y="3784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161A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4884026" y="4783733"/>
            <a:ext cx="47815" cy="14097"/>
            <a:chOff x="0" y="0"/>
            <a:chExt cx="63754" cy="18796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63754" cy="18796"/>
            </a:xfrm>
            <a:custGeom>
              <a:avLst/>
              <a:gdLst/>
              <a:ahLst/>
              <a:cxnLst/>
              <a:rect l="l" t="t" r="r" b="b"/>
              <a:pathLst>
                <a:path w="63754" h="18796">
                  <a:moveTo>
                    <a:pt x="0" y="0"/>
                  </a:moveTo>
                  <a:lnTo>
                    <a:pt x="63754" y="18796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5E1114"/>
            </a:solidFill>
          </p:spPr>
        </p:sp>
      </p:grpSp>
      <p:grpSp>
        <p:nvGrpSpPr>
          <p:cNvPr id="83" name="Group 83"/>
          <p:cNvGrpSpPr/>
          <p:nvPr/>
        </p:nvGrpSpPr>
        <p:grpSpPr>
          <a:xfrm>
            <a:off x="4812654" y="4698069"/>
            <a:ext cx="119253" cy="104585"/>
            <a:chOff x="0" y="0"/>
            <a:chExt cx="159004" cy="139446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59004" cy="139446"/>
            </a:xfrm>
            <a:custGeom>
              <a:avLst/>
              <a:gdLst/>
              <a:ahLst/>
              <a:cxnLst/>
              <a:rect l="l" t="t" r="r" b="b"/>
              <a:pathLst>
                <a:path w="159004" h="139446">
                  <a:moveTo>
                    <a:pt x="47879" y="0"/>
                  </a:moveTo>
                  <a:cubicBezTo>
                    <a:pt x="46482" y="0"/>
                    <a:pt x="45593" y="0"/>
                    <a:pt x="44196" y="635"/>
                  </a:cubicBezTo>
                  <a:cubicBezTo>
                    <a:pt x="9144" y="7239"/>
                    <a:pt x="1778" y="59944"/>
                    <a:pt x="0" y="82677"/>
                  </a:cubicBezTo>
                  <a:lnTo>
                    <a:pt x="105791" y="120523"/>
                  </a:lnTo>
                  <a:lnTo>
                    <a:pt x="159004" y="139446"/>
                  </a:lnTo>
                  <a:cubicBezTo>
                    <a:pt x="159004" y="139446"/>
                    <a:pt x="92837" y="0"/>
                    <a:pt x="47879" y="0"/>
                  </a:cubicBezTo>
                  <a:close/>
                </a:path>
              </a:pathLst>
            </a:custGeom>
            <a:solidFill>
              <a:srgbClr val="D93D63"/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4392050" y="4217848"/>
            <a:ext cx="281845" cy="177927"/>
            <a:chOff x="0" y="0"/>
            <a:chExt cx="375793" cy="237236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375793" cy="237236"/>
            </a:xfrm>
            <a:custGeom>
              <a:avLst/>
              <a:gdLst/>
              <a:ahLst/>
              <a:cxnLst/>
              <a:rect l="l" t="t" r="r" b="b"/>
              <a:pathLst>
                <a:path w="375793" h="237236">
                  <a:moveTo>
                    <a:pt x="155702" y="0"/>
                  </a:moveTo>
                  <a:cubicBezTo>
                    <a:pt x="72898" y="0"/>
                    <a:pt x="0" y="8890"/>
                    <a:pt x="9525" y="36703"/>
                  </a:cubicBezTo>
                  <a:cubicBezTo>
                    <a:pt x="24003" y="76327"/>
                    <a:pt x="210947" y="237236"/>
                    <a:pt x="210947" y="237236"/>
                  </a:cubicBezTo>
                  <a:lnTo>
                    <a:pt x="263144" y="210693"/>
                  </a:lnTo>
                  <a:cubicBezTo>
                    <a:pt x="263144" y="210693"/>
                    <a:pt x="375793" y="11811"/>
                    <a:pt x="263144" y="4064"/>
                  </a:cubicBezTo>
                  <a:cubicBezTo>
                    <a:pt x="229489" y="1524"/>
                    <a:pt x="191643" y="0"/>
                    <a:pt x="155702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87" name="Group 87"/>
          <p:cNvGrpSpPr/>
          <p:nvPr/>
        </p:nvGrpSpPr>
        <p:grpSpPr>
          <a:xfrm>
            <a:off x="4866466" y="4189560"/>
            <a:ext cx="183261" cy="167735"/>
            <a:chOff x="0" y="0"/>
            <a:chExt cx="244348" cy="223647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244348" cy="223647"/>
            </a:xfrm>
            <a:custGeom>
              <a:avLst/>
              <a:gdLst/>
              <a:ahLst/>
              <a:cxnLst/>
              <a:rect l="l" t="t" r="r" b="b"/>
              <a:pathLst>
                <a:path w="244348" h="223647">
                  <a:moveTo>
                    <a:pt x="132588" y="0"/>
                  </a:moveTo>
                  <a:cubicBezTo>
                    <a:pt x="38608" y="0"/>
                    <a:pt x="0" y="149225"/>
                    <a:pt x="46101" y="195961"/>
                  </a:cubicBezTo>
                  <a:cubicBezTo>
                    <a:pt x="68072" y="217805"/>
                    <a:pt x="90170" y="223647"/>
                    <a:pt x="107696" y="223647"/>
                  </a:cubicBezTo>
                  <a:cubicBezTo>
                    <a:pt x="128778" y="223647"/>
                    <a:pt x="143510" y="214757"/>
                    <a:pt x="143510" y="214757"/>
                  </a:cubicBezTo>
                  <a:cubicBezTo>
                    <a:pt x="143510" y="214757"/>
                    <a:pt x="244348" y="12954"/>
                    <a:pt x="143510" y="635"/>
                  </a:cubicBezTo>
                  <a:cubicBezTo>
                    <a:pt x="139700" y="254"/>
                    <a:pt x="136017" y="0"/>
                    <a:pt x="132588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89" name="Group 89"/>
          <p:cNvGrpSpPr/>
          <p:nvPr/>
        </p:nvGrpSpPr>
        <p:grpSpPr>
          <a:xfrm>
            <a:off x="4108682" y="4328518"/>
            <a:ext cx="775335" cy="753523"/>
            <a:chOff x="0" y="0"/>
            <a:chExt cx="1033780" cy="1004697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033780" cy="1004697"/>
            </a:xfrm>
            <a:custGeom>
              <a:avLst/>
              <a:gdLst/>
              <a:ahLst/>
              <a:cxnLst/>
              <a:rect l="l" t="t" r="r" b="b"/>
              <a:pathLst>
                <a:path w="1033780" h="1004697">
                  <a:moveTo>
                    <a:pt x="0" y="0"/>
                  </a:moveTo>
                  <a:lnTo>
                    <a:pt x="6096" y="27432"/>
                  </a:lnTo>
                  <a:lnTo>
                    <a:pt x="446659" y="1004697"/>
                  </a:lnTo>
                  <a:cubicBezTo>
                    <a:pt x="446659" y="1004697"/>
                    <a:pt x="695071" y="769493"/>
                    <a:pt x="791591" y="680466"/>
                  </a:cubicBezTo>
                  <a:cubicBezTo>
                    <a:pt x="862838" y="614426"/>
                    <a:pt x="962533" y="606044"/>
                    <a:pt x="1008634" y="606044"/>
                  </a:cubicBezTo>
                  <a:cubicBezTo>
                    <a:pt x="1024255" y="606044"/>
                    <a:pt x="1033780" y="606933"/>
                    <a:pt x="1033780" y="606933"/>
                  </a:cubicBezTo>
                  <a:cubicBezTo>
                    <a:pt x="1033780" y="606933"/>
                    <a:pt x="972439" y="594868"/>
                    <a:pt x="897509" y="594868"/>
                  </a:cubicBezTo>
                  <a:cubicBezTo>
                    <a:pt x="860933" y="594868"/>
                    <a:pt x="821182" y="597535"/>
                    <a:pt x="783717" y="606171"/>
                  </a:cubicBezTo>
                  <a:cubicBezTo>
                    <a:pt x="669036" y="632714"/>
                    <a:pt x="505841" y="810514"/>
                    <a:pt x="505841" y="8105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91" name="Group 91"/>
          <p:cNvGrpSpPr/>
          <p:nvPr/>
        </p:nvGrpSpPr>
        <p:grpSpPr>
          <a:xfrm>
            <a:off x="4145616" y="3539040"/>
            <a:ext cx="342519" cy="148114"/>
            <a:chOff x="0" y="0"/>
            <a:chExt cx="456692" cy="197485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456692" cy="197485"/>
            </a:xfrm>
            <a:custGeom>
              <a:avLst/>
              <a:gdLst/>
              <a:ahLst/>
              <a:cxnLst/>
              <a:rect l="l" t="t" r="r" b="b"/>
              <a:pathLst>
                <a:path w="456692" h="197485">
                  <a:moveTo>
                    <a:pt x="456565" y="0"/>
                  </a:moveTo>
                  <a:cubicBezTo>
                    <a:pt x="224282" y="27432"/>
                    <a:pt x="89916" y="93345"/>
                    <a:pt x="12065" y="183007"/>
                  </a:cubicBezTo>
                  <a:cubicBezTo>
                    <a:pt x="14732" y="180086"/>
                    <a:pt x="17780" y="176911"/>
                    <a:pt x="20701" y="173863"/>
                  </a:cubicBezTo>
                  <a:cubicBezTo>
                    <a:pt x="117856" y="72898"/>
                    <a:pt x="290195" y="18161"/>
                    <a:pt x="453009" y="3810"/>
                  </a:cubicBezTo>
                  <a:cubicBezTo>
                    <a:pt x="455041" y="1524"/>
                    <a:pt x="456692" y="0"/>
                    <a:pt x="456692" y="0"/>
                  </a:cubicBezTo>
                  <a:close/>
                  <a:moveTo>
                    <a:pt x="12065" y="183007"/>
                  </a:moveTo>
                  <a:cubicBezTo>
                    <a:pt x="7747" y="187833"/>
                    <a:pt x="3937" y="192278"/>
                    <a:pt x="0" y="197485"/>
                  </a:cubicBezTo>
                  <a:cubicBezTo>
                    <a:pt x="3810" y="192532"/>
                    <a:pt x="8001" y="187706"/>
                    <a:pt x="12065" y="183007"/>
                  </a:cubicBezTo>
                  <a:close/>
                </a:path>
              </a:pathLst>
            </a:custGeom>
            <a:solidFill>
              <a:srgbClr val="DBB0BC"/>
            </a:solidFill>
          </p:spPr>
        </p:sp>
      </p:grpSp>
      <p:grpSp>
        <p:nvGrpSpPr>
          <p:cNvPr id="93" name="Group 93"/>
          <p:cNvGrpSpPr/>
          <p:nvPr/>
        </p:nvGrpSpPr>
        <p:grpSpPr>
          <a:xfrm>
            <a:off x="4099657" y="3994255"/>
            <a:ext cx="357664" cy="81915"/>
            <a:chOff x="0" y="0"/>
            <a:chExt cx="476885" cy="10922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476885" cy="109220"/>
            </a:xfrm>
            <a:custGeom>
              <a:avLst/>
              <a:gdLst/>
              <a:ahLst/>
              <a:cxnLst/>
              <a:rect l="l" t="t" r="r" b="b"/>
              <a:pathLst>
                <a:path w="476885" h="109220">
                  <a:moveTo>
                    <a:pt x="457962" y="0"/>
                  </a:moveTo>
                  <a:lnTo>
                    <a:pt x="0" y="78740"/>
                  </a:lnTo>
                  <a:cubicBezTo>
                    <a:pt x="0" y="78740"/>
                    <a:pt x="314452" y="103886"/>
                    <a:pt x="397129" y="109220"/>
                  </a:cubicBezTo>
                  <a:lnTo>
                    <a:pt x="476885" y="100076"/>
                  </a:lnTo>
                  <a:cubicBezTo>
                    <a:pt x="476885" y="100076"/>
                    <a:pt x="468757" y="58293"/>
                    <a:pt x="458089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95" name="Group 95"/>
          <p:cNvGrpSpPr/>
          <p:nvPr/>
        </p:nvGrpSpPr>
        <p:grpSpPr>
          <a:xfrm>
            <a:off x="4062002" y="3541934"/>
            <a:ext cx="423386" cy="511397"/>
            <a:chOff x="0" y="0"/>
            <a:chExt cx="564515" cy="681863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564515" cy="681863"/>
            </a:xfrm>
            <a:custGeom>
              <a:avLst/>
              <a:gdLst/>
              <a:ahLst/>
              <a:cxnLst/>
              <a:rect l="l" t="t" r="r" b="b"/>
              <a:pathLst>
                <a:path w="564515" h="681863">
                  <a:moveTo>
                    <a:pt x="564515" y="0"/>
                  </a:moveTo>
                  <a:cubicBezTo>
                    <a:pt x="401701" y="14351"/>
                    <a:pt x="229362" y="69088"/>
                    <a:pt x="132207" y="170053"/>
                  </a:cubicBezTo>
                  <a:cubicBezTo>
                    <a:pt x="124460" y="177800"/>
                    <a:pt x="117856" y="185293"/>
                    <a:pt x="111506" y="193675"/>
                  </a:cubicBezTo>
                  <a:cubicBezTo>
                    <a:pt x="84201" y="228600"/>
                    <a:pt x="63754" y="267208"/>
                    <a:pt x="50165" y="308356"/>
                  </a:cubicBezTo>
                  <a:cubicBezTo>
                    <a:pt x="49530" y="310007"/>
                    <a:pt x="48514" y="312039"/>
                    <a:pt x="47625" y="314452"/>
                  </a:cubicBezTo>
                  <a:cubicBezTo>
                    <a:pt x="46990" y="317373"/>
                    <a:pt x="46228" y="319659"/>
                    <a:pt x="45593" y="322834"/>
                  </a:cubicBezTo>
                  <a:cubicBezTo>
                    <a:pt x="0" y="475361"/>
                    <a:pt x="50165" y="681863"/>
                    <a:pt x="50165" y="681863"/>
                  </a:cubicBezTo>
                  <a:lnTo>
                    <a:pt x="508127" y="603123"/>
                  </a:lnTo>
                  <a:cubicBezTo>
                    <a:pt x="489712" y="505206"/>
                    <a:pt x="462534" y="359283"/>
                    <a:pt x="448818" y="280289"/>
                  </a:cubicBezTo>
                  <a:cubicBezTo>
                    <a:pt x="429768" y="166243"/>
                    <a:pt x="543052" y="25781"/>
                    <a:pt x="564388" y="127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97" name="Group 97"/>
          <p:cNvGrpSpPr/>
          <p:nvPr/>
        </p:nvGrpSpPr>
        <p:grpSpPr>
          <a:xfrm>
            <a:off x="3597293" y="4659568"/>
            <a:ext cx="747236" cy="1769840"/>
            <a:chOff x="0" y="0"/>
            <a:chExt cx="996315" cy="2359787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996315" cy="2359787"/>
            </a:xfrm>
            <a:custGeom>
              <a:avLst/>
              <a:gdLst/>
              <a:ahLst/>
              <a:cxnLst/>
              <a:rect l="l" t="t" r="r" b="b"/>
              <a:pathLst>
                <a:path w="996315" h="2359787">
                  <a:moveTo>
                    <a:pt x="705485" y="0"/>
                  </a:moveTo>
                  <a:lnTo>
                    <a:pt x="0" y="1623060"/>
                  </a:lnTo>
                  <a:cubicBezTo>
                    <a:pt x="0" y="1623060"/>
                    <a:pt x="151638" y="1849501"/>
                    <a:pt x="274066" y="2005838"/>
                  </a:cubicBezTo>
                  <a:cubicBezTo>
                    <a:pt x="418465" y="2189480"/>
                    <a:pt x="598297" y="2359787"/>
                    <a:pt x="598297" y="2359787"/>
                  </a:cubicBezTo>
                  <a:cubicBezTo>
                    <a:pt x="598297" y="2359787"/>
                    <a:pt x="766953" y="1483106"/>
                    <a:pt x="817880" y="1337310"/>
                  </a:cubicBezTo>
                  <a:cubicBezTo>
                    <a:pt x="868680" y="1192276"/>
                    <a:pt x="996315" y="654558"/>
                    <a:pt x="996315" y="654558"/>
                  </a:cubicBezTo>
                  <a:lnTo>
                    <a:pt x="705485" y="0"/>
                  </a:ln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2970424" y="5418075"/>
            <a:ext cx="1506378" cy="1331500"/>
            <a:chOff x="0" y="0"/>
            <a:chExt cx="2008505" cy="1775333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2008505" cy="1775333"/>
            </a:xfrm>
            <a:custGeom>
              <a:avLst/>
              <a:gdLst/>
              <a:ahLst/>
              <a:cxnLst/>
              <a:rect l="l" t="t" r="r" b="b"/>
              <a:pathLst>
                <a:path w="2008505" h="1775333">
                  <a:moveTo>
                    <a:pt x="482727" y="0"/>
                  </a:moveTo>
                  <a:cubicBezTo>
                    <a:pt x="428498" y="0"/>
                    <a:pt x="378079" y="3175"/>
                    <a:pt x="335153" y="10922"/>
                  </a:cubicBezTo>
                  <a:cubicBezTo>
                    <a:pt x="91313" y="55880"/>
                    <a:pt x="0" y="160528"/>
                    <a:pt x="148971" y="457454"/>
                  </a:cubicBezTo>
                  <a:cubicBezTo>
                    <a:pt x="297180" y="754507"/>
                    <a:pt x="1510919" y="1663700"/>
                    <a:pt x="1738884" y="1760093"/>
                  </a:cubicBezTo>
                  <a:cubicBezTo>
                    <a:pt x="1763649" y="1770761"/>
                    <a:pt x="1786382" y="1775333"/>
                    <a:pt x="1806829" y="1775333"/>
                  </a:cubicBezTo>
                  <a:cubicBezTo>
                    <a:pt x="1975358" y="1775333"/>
                    <a:pt x="2008505" y="1460119"/>
                    <a:pt x="2008505" y="1460119"/>
                  </a:cubicBezTo>
                  <a:cubicBezTo>
                    <a:pt x="2008505" y="1460119"/>
                    <a:pt x="1971929" y="1555750"/>
                    <a:pt x="1837817" y="1555750"/>
                  </a:cubicBezTo>
                  <a:cubicBezTo>
                    <a:pt x="1816227" y="1555750"/>
                    <a:pt x="1791970" y="1553210"/>
                    <a:pt x="1764919" y="1547368"/>
                  </a:cubicBezTo>
                  <a:cubicBezTo>
                    <a:pt x="1612773" y="1514729"/>
                    <a:pt x="981837" y="772668"/>
                    <a:pt x="914146" y="645668"/>
                  </a:cubicBezTo>
                  <a:cubicBezTo>
                    <a:pt x="846201" y="518160"/>
                    <a:pt x="1070991" y="70104"/>
                    <a:pt x="1070991" y="70104"/>
                  </a:cubicBezTo>
                  <a:cubicBezTo>
                    <a:pt x="1070991" y="70104"/>
                    <a:pt x="736854" y="0"/>
                    <a:pt x="482727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101" name="Group 101"/>
          <p:cNvGrpSpPr/>
          <p:nvPr/>
        </p:nvGrpSpPr>
        <p:grpSpPr>
          <a:xfrm>
            <a:off x="3628436" y="4062520"/>
            <a:ext cx="648272" cy="674274"/>
            <a:chOff x="0" y="0"/>
            <a:chExt cx="864362" cy="899033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864362" cy="899033"/>
            </a:xfrm>
            <a:custGeom>
              <a:avLst/>
              <a:gdLst/>
              <a:ahLst/>
              <a:cxnLst/>
              <a:rect l="l" t="t" r="r" b="b"/>
              <a:pathLst>
                <a:path w="864362" h="899033">
                  <a:moveTo>
                    <a:pt x="781558" y="0"/>
                  </a:moveTo>
                  <a:cubicBezTo>
                    <a:pt x="781558" y="0"/>
                    <a:pt x="778637" y="8382"/>
                    <a:pt x="772414" y="20701"/>
                  </a:cubicBezTo>
                  <a:cubicBezTo>
                    <a:pt x="751332" y="61595"/>
                    <a:pt x="698881" y="152908"/>
                    <a:pt x="640207" y="154178"/>
                  </a:cubicBezTo>
                  <a:cubicBezTo>
                    <a:pt x="563626" y="157353"/>
                    <a:pt x="290068" y="143764"/>
                    <a:pt x="149479" y="256794"/>
                  </a:cubicBezTo>
                  <a:cubicBezTo>
                    <a:pt x="9271" y="370586"/>
                    <a:pt x="0" y="638683"/>
                    <a:pt x="118491" y="775462"/>
                  </a:cubicBezTo>
                  <a:cubicBezTo>
                    <a:pt x="218186" y="889635"/>
                    <a:pt x="339598" y="899033"/>
                    <a:pt x="375920" y="899033"/>
                  </a:cubicBezTo>
                  <a:cubicBezTo>
                    <a:pt x="382778" y="899033"/>
                    <a:pt x="386588" y="898525"/>
                    <a:pt x="386588" y="898525"/>
                  </a:cubicBezTo>
                  <a:cubicBezTo>
                    <a:pt x="386588" y="898525"/>
                    <a:pt x="159639" y="719328"/>
                    <a:pt x="255270" y="502031"/>
                  </a:cubicBezTo>
                  <a:cubicBezTo>
                    <a:pt x="329565" y="331978"/>
                    <a:pt x="441452" y="266319"/>
                    <a:pt x="518922" y="266319"/>
                  </a:cubicBezTo>
                  <a:cubicBezTo>
                    <a:pt x="540766" y="266319"/>
                    <a:pt x="559562" y="271526"/>
                    <a:pt x="574294" y="281051"/>
                  </a:cubicBezTo>
                  <a:cubicBezTo>
                    <a:pt x="641223" y="325120"/>
                    <a:pt x="648716" y="381381"/>
                    <a:pt x="648716" y="381381"/>
                  </a:cubicBezTo>
                  <a:cubicBezTo>
                    <a:pt x="648716" y="381381"/>
                    <a:pt x="759714" y="267335"/>
                    <a:pt x="805180" y="180848"/>
                  </a:cubicBezTo>
                  <a:cubicBezTo>
                    <a:pt x="849884" y="93599"/>
                    <a:pt x="864362" y="6096"/>
                    <a:pt x="864362" y="6096"/>
                  </a:cubicBezTo>
                  <a:lnTo>
                    <a:pt x="781558" y="0"/>
                  </a:ln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103" name="Group 103"/>
          <p:cNvGrpSpPr/>
          <p:nvPr/>
        </p:nvGrpSpPr>
        <p:grpSpPr>
          <a:xfrm rot="-1663095">
            <a:off x="6694894" y="5804793"/>
            <a:ext cx="613981" cy="559689"/>
            <a:chOff x="0" y="0"/>
            <a:chExt cx="818642" cy="746251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818642" cy="746252"/>
            </a:xfrm>
            <a:custGeom>
              <a:avLst/>
              <a:gdLst/>
              <a:ahLst/>
              <a:cxnLst/>
              <a:rect l="l" t="t" r="r" b="b"/>
              <a:pathLst>
                <a:path w="818642" h="746252">
                  <a:moveTo>
                    <a:pt x="239141" y="0"/>
                  </a:moveTo>
                  <a:cubicBezTo>
                    <a:pt x="152908" y="0"/>
                    <a:pt x="75692" y="60833"/>
                    <a:pt x="58801" y="148717"/>
                  </a:cubicBezTo>
                  <a:lnTo>
                    <a:pt x="19558" y="350393"/>
                  </a:lnTo>
                  <a:cubicBezTo>
                    <a:pt x="0" y="450215"/>
                    <a:pt x="65024" y="546608"/>
                    <a:pt x="164719" y="566166"/>
                  </a:cubicBezTo>
                  <a:lnTo>
                    <a:pt x="204724" y="573913"/>
                  </a:lnTo>
                  <a:lnTo>
                    <a:pt x="320802" y="746252"/>
                  </a:lnTo>
                  <a:lnTo>
                    <a:pt x="493141" y="630174"/>
                  </a:lnTo>
                  <a:lnTo>
                    <a:pt x="544195" y="639953"/>
                  </a:lnTo>
                  <a:cubicBezTo>
                    <a:pt x="556133" y="642366"/>
                    <a:pt x="567944" y="643509"/>
                    <a:pt x="579755" y="643509"/>
                  </a:cubicBezTo>
                  <a:cubicBezTo>
                    <a:pt x="665861" y="643509"/>
                    <a:pt x="742823" y="582676"/>
                    <a:pt x="759968" y="494538"/>
                  </a:cubicBezTo>
                  <a:lnTo>
                    <a:pt x="799338" y="292989"/>
                  </a:lnTo>
                  <a:cubicBezTo>
                    <a:pt x="818642" y="193548"/>
                    <a:pt x="753618" y="97028"/>
                    <a:pt x="653669" y="77470"/>
                  </a:cubicBezTo>
                  <a:lnTo>
                    <a:pt x="274574" y="3429"/>
                  </a:lnTo>
                  <a:cubicBezTo>
                    <a:pt x="262636" y="1143"/>
                    <a:pt x="250825" y="0"/>
                    <a:pt x="23914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05" name="Group 105"/>
          <p:cNvGrpSpPr/>
          <p:nvPr/>
        </p:nvGrpSpPr>
        <p:grpSpPr>
          <a:xfrm rot="-1663095">
            <a:off x="6854714" y="5932620"/>
            <a:ext cx="265843" cy="229553"/>
            <a:chOff x="0" y="0"/>
            <a:chExt cx="354457" cy="306071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354457" cy="306070"/>
            </a:xfrm>
            <a:custGeom>
              <a:avLst/>
              <a:gdLst/>
              <a:ahLst/>
              <a:cxnLst/>
              <a:rect l="l" t="t" r="r" b="b"/>
              <a:pathLst>
                <a:path w="354457" h="306070">
                  <a:moveTo>
                    <a:pt x="96647" y="0"/>
                  </a:moveTo>
                  <a:cubicBezTo>
                    <a:pt x="57912" y="0"/>
                    <a:pt x="23876" y="25273"/>
                    <a:pt x="12827" y="64262"/>
                  </a:cubicBezTo>
                  <a:cubicBezTo>
                    <a:pt x="0" y="107696"/>
                    <a:pt x="22987" y="148717"/>
                    <a:pt x="47371" y="183007"/>
                  </a:cubicBezTo>
                  <a:cubicBezTo>
                    <a:pt x="76835" y="224536"/>
                    <a:pt x="106553" y="266065"/>
                    <a:pt x="138049" y="305943"/>
                  </a:cubicBezTo>
                  <a:cubicBezTo>
                    <a:pt x="138176" y="306070"/>
                    <a:pt x="138176" y="306070"/>
                    <a:pt x="138430" y="306070"/>
                  </a:cubicBezTo>
                  <a:cubicBezTo>
                    <a:pt x="146431" y="306070"/>
                    <a:pt x="254508" y="241808"/>
                    <a:pt x="264922" y="235712"/>
                  </a:cubicBezTo>
                  <a:cubicBezTo>
                    <a:pt x="300609" y="214884"/>
                    <a:pt x="340741" y="188849"/>
                    <a:pt x="351282" y="145923"/>
                  </a:cubicBezTo>
                  <a:cubicBezTo>
                    <a:pt x="354076" y="134874"/>
                    <a:pt x="354457" y="123063"/>
                    <a:pt x="352171" y="110617"/>
                  </a:cubicBezTo>
                  <a:cubicBezTo>
                    <a:pt x="345821" y="74676"/>
                    <a:pt x="317627" y="45847"/>
                    <a:pt x="282321" y="38227"/>
                  </a:cubicBezTo>
                  <a:cubicBezTo>
                    <a:pt x="275844" y="36830"/>
                    <a:pt x="269367" y="36068"/>
                    <a:pt x="263017" y="36068"/>
                  </a:cubicBezTo>
                  <a:cubicBezTo>
                    <a:pt x="231775" y="36068"/>
                    <a:pt x="203200" y="52451"/>
                    <a:pt x="186690" y="78232"/>
                  </a:cubicBezTo>
                  <a:cubicBezTo>
                    <a:pt x="181356" y="41656"/>
                    <a:pt x="154432" y="10414"/>
                    <a:pt x="116078" y="2032"/>
                  </a:cubicBezTo>
                  <a:cubicBezTo>
                    <a:pt x="109601" y="762"/>
                    <a:pt x="103124" y="0"/>
                    <a:pt x="966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7" name="Group 107"/>
          <p:cNvGrpSpPr/>
          <p:nvPr/>
        </p:nvGrpSpPr>
        <p:grpSpPr>
          <a:xfrm rot="1886067">
            <a:off x="7673266" y="5969932"/>
            <a:ext cx="613981" cy="559689"/>
            <a:chOff x="0" y="0"/>
            <a:chExt cx="818642" cy="746252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18642" cy="746252"/>
            </a:xfrm>
            <a:custGeom>
              <a:avLst/>
              <a:gdLst/>
              <a:ahLst/>
              <a:cxnLst/>
              <a:rect l="l" t="t" r="r" b="b"/>
              <a:pathLst>
                <a:path w="818642" h="746252">
                  <a:moveTo>
                    <a:pt x="239141" y="0"/>
                  </a:moveTo>
                  <a:cubicBezTo>
                    <a:pt x="152908" y="0"/>
                    <a:pt x="75692" y="60833"/>
                    <a:pt x="58801" y="148717"/>
                  </a:cubicBezTo>
                  <a:lnTo>
                    <a:pt x="19558" y="350393"/>
                  </a:lnTo>
                  <a:cubicBezTo>
                    <a:pt x="0" y="450215"/>
                    <a:pt x="65024" y="546608"/>
                    <a:pt x="164719" y="566166"/>
                  </a:cubicBezTo>
                  <a:lnTo>
                    <a:pt x="204724" y="573913"/>
                  </a:lnTo>
                  <a:lnTo>
                    <a:pt x="320802" y="746252"/>
                  </a:lnTo>
                  <a:lnTo>
                    <a:pt x="493141" y="630174"/>
                  </a:lnTo>
                  <a:lnTo>
                    <a:pt x="544195" y="639953"/>
                  </a:lnTo>
                  <a:cubicBezTo>
                    <a:pt x="556133" y="642366"/>
                    <a:pt x="567944" y="643509"/>
                    <a:pt x="579755" y="643509"/>
                  </a:cubicBezTo>
                  <a:cubicBezTo>
                    <a:pt x="665861" y="643509"/>
                    <a:pt x="742823" y="582676"/>
                    <a:pt x="759968" y="494538"/>
                  </a:cubicBezTo>
                  <a:lnTo>
                    <a:pt x="799338" y="292989"/>
                  </a:lnTo>
                  <a:cubicBezTo>
                    <a:pt x="818642" y="193548"/>
                    <a:pt x="753618" y="97028"/>
                    <a:pt x="653669" y="77470"/>
                  </a:cubicBezTo>
                  <a:lnTo>
                    <a:pt x="274574" y="3429"/>
                  </a:lnTo>
                  <a:cubicBezTo>
                    <a:pt x="262636" y="1143"/>
                    <a:pt x="250825" y="0"/>
                    <a:pt x="239141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09" name="Group 109"/>
          <p:cNvGrpSpPr/>
          <p:nvPr/>
        </p:nvGrpSpPr>
        <p:grpSpPr>
          <a:xfrm rot="1886067">
            <a:off x="7872001" y="6103670"/>
            <a:ext cx="265843" cy="229553"/>
            <a:chOff x="0" y="0"/>
            <a:chExt cx="354457" cy="306071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354457" cy="306070"/>
            </a:xfrm>
            <a:custGeom>
              <a:avLst/>
              <a:gdLst/>
              <a:ahLst/>
              <a:cxnLst/>
              <a:rect l="l" t="t" r="r" b="b"/>
              <a:pathLst>
                <a:path w="354457" h="306070">
                  <a:moveTo>
                    <a:pt x="96647" y="0"/>
                  </a:moveTo>
                  <a:cubicBezTo>
                    <a:pt x="57912" y="0"/>
                    <a:pt x="23876" y="25273"/>
                    <a:pt x="12827" y="64262"/>
                  </a:cubicBezTo>
                  <a:cubicBezTo>
                    <a:pt x="0" y="107696"/>
                    <a:pt x="22987" y="148717"/>
                    <a:pt x="47371" y="183007"/>
                  </a:cubicBezTo>
                  <a:cubicBezTo>
                    <a:pt x="76835" y="224536"/>
                    <a:pt x="106553" y="266065"/>
                    <a:pt x="138049" y="305943"/>
                  </a:cubicBezTo>
                  <a:cubicBezTo>
                    <a:pt x="138176" y="306070"/>
                    <a:pt x="138176" y="306070"/>
                    <a:pt x="138430" y="306070"/>
                  </a:cubicBezTo>
                  <a:cubicBezTo>
                    <a:pt x="146431" y="306070"/>
                    <a:pt x="254508" y="241808"/>
                    <a:pt x="264922" y="235712"/>
                  </a:cubicBezTo>
                  <a:cubicBezTo>
                    <a:pt x="300609" y="214884"/>
                    <a:pt x="340741" y="188849"/>
                    <a:pt x="351282" y="145923"/>
                  </a:cubicBezTo>
                  <a:cubicBezTo>
                    <a:pt x="354076" y="134874"/>
                    <a:pt x="354457" y="123063"/>
                    <a:pt x="352171" y="110617"/>
                  </a:cubicBezTo>
                  <a:cubicBezTo>
                    <a:pt x="345821" y="74676"/>
                    <a:pt x="317627" y="45847"/>
                    <a:pt x="282321" y="38227"/>
                  </a:cubicBezTo>
                  <a:cubicBezTo>
                    <a:pt x="275844" y="36830"/>
                    <a:pt x="269367" y="36068"/>
                    <a:pt x="263017" y="36068"/>
                  </a:cubicBezTo>
                  <a:cubicBezTo>
                    <a:pt x="231775" y="36068"/>
                    <a:pt x="203200" y="52451"/>
                    <a:pt x="186690" y="78232"/>
                  </a:cubicBezTo>
                  <a:cubicBezTo>
                    <a:pt x="181356" y="41656"/>
                    <a:pt x="154432" y="10414"/>
                    <a:pt x="116078" y="2032"/>
                  </a:cubicBezTo>
                  <a:cubicBezTo>
                    <a:pt x="109601" y="762"/>
                    <a:pt x="103124" y="0"/>
                    <a:pt x="966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1" name="Group 111"/>
          <p:cNvGrpSpPr/>
          <p:nvPr/>
        </p:nvGrpSpPr>
        <p:grpSpPr>
          <a:xfrm rot="-1921086">
            <a:off x="1573503" y="3538490"/>
            <a:ext cx="1455801" cy="1382363"/>
            <a:chOff x="0" y="0"/>
            <a:chExt cx="1941068" cy="1843151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1941068" cy="1843151"/>
            </a:xfrm>
            <a:custGeom>
              <a:avLst/>
              <a:gdLst/>
              <a:ahLst/>
              <a:cxnLst/>
              <a:rect l="l" t="t" r="r" b="b"/>
              <a:pathLst>
                <a:path w="1941068" h="1843151">
                  <a:moveTo>
                    <a:pt x="1457960" y="0"/>
                  </a:moveTo>
                  <a:cubicBezTo>
                    <a:pt x="1454912" y="0"/>
                    <a:pt x="1452118" y="0"/>
                    <a:pt x="1448943" y="0"/>
                  </a:cubicBezTo>
                  <a:lnTo>
                    <a:pt x="465201" y="17399"/>
                  </a:lnTo>
                  <a:cubicBezTo>
                    <a:pt x="206502" y="22098"/>
                    <a:pt x="0" y="235712"/>
                    <a:pt x="4953" y="494411"/>
                  </a:cubicBezTo>
                  <a:lnTo>
                    <a:pt x="14351" y="1017651"/>
                  </a:lnTo>
                  <a:cubicBezTo>
                    <a:pt x="19050" y="1273429"/>
                    <a:pt x="227838" y="1478407"/>
                    <a:pt x="483362" y="1478407"/>
                  </a:cubicBezTo>
                  <a:cubicBezTo>
                    <a:pt x="486156" y="1478407"/>
                    <a:pt x="489077" y="1478407"/>
                    <a:pt x="492125" y="1478153"/>
                  </a:cubicBezTo>
                  <a:lnTo>
                    <a:pt x="594360" y="1475740"/>
                  </a:lnTo>
                  <a:lnTo>
                    <a:pt x="975995" y="1843151"/>
                  </a:lnTo>
                  <a:lnTo>
                    <a:pt x="1343406" y="1462278"/>
                  </a:lnTo>
                  <a:lnTo>
                    <a:pt x="1475867" y="1459865"/>
                  </a:lnTo>
                  <a:cubicBezTo>
                    <a:pt x="1734439" y="1455166"/>
                    <a:pt x="1941068" y="1241679"/>
                    <a:pt x="1936369" y="982853"/>
                  </a:cubicBezTo>
                  <a:lnTo>
                    <a:pt x="1926717" y="459359"/>
                  </a:lnTo>
                  <a:cubicBezTo>
                    <a:pt x="1922272" y="204089"/>
                    <a:pt x="1713230" y="0"/>
                    <a:pt x="1457960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13" name="Group 113"/>
          <p:cNvGrpSpPr/>
          <p:nvPr/>
        </p:nvGrpSpPr>
        <p:grpSpPr>
          <a:xfrm rot="-1921086">
            <a:off x="1839134" y="4223006"/>
            <a:ext cx="210312" cy="204693"/>
            <a:chOff x="0" y="0"/>
            <a:chExt cx="280416" cy="272924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280416" cy="272923"/>
            </a:xfrm>
            <a:custGeom>
              <a:avLst/>
              <a:gdLst/>
              <a:ahLst/>
              <a:cxnLst/>
              <a:rect l="l" t="t" r="r" b="b"/>
              <a:pathLst>
                <a:path w="280416" h="272923">
                  <a:moveTo>
                    <a:pt x="139954" y="27813"/>
                  </a:moveTo>
                  <a:cubicBezTo>
                    <a:pt x="155067" y="27813"/>
                    <a:pt x="170180" y="30861"/>
                    <a:pt x="184277" y="37211"/>
                  </a:cubicBezTo>
                  <a:cubicBezTo>
                    <a:pt x="211201" y="49022"/>
                    <a:pt x="231648" y="70485"/>
                    <a:pt x="241808" y="97028"/>
                  </a:cubicBezTo>
                  <a:cubicBezTo>
                    <a:pt x="252222" y="123952"/>
                    <a:pt x="251460" y="153797"/>
                    <a:pt x="239395" y="179959"/>
                  </a:cubicBezTo>
                  <a:cubicBezTo>
                    <a:pt x="227584" y="206629"/>
                    <a:pt x="206121" y="227076"/>
                    <a:pt x="179578" y="237490"/>
                  </a:cubicBezTo>
                  <a:cubicBezTo>
                    <a:pt x="166878" y="242697"/>
                    <a:pt x="153416" y="245237"/>
                    <a:pt x="139954" y="245237"/>
                  </a:cubicBezTo>
                  <a:cubicBezTo>
                    <a:pt x="125095" y="245237"/>
                    <a:pt x="110490" y="241935"/>
                    <a:pt x="96774" y="235839"/>
                  </a:cubicBezTo>
                  <a:cubicBezTo>
                    <a:pt x="69850" y="224028"/>
                    <a:pt x="49403" y="202819"/>
                    <a:pt x="39243" y="175260"/>
                  </a:cubicBezTo>
                  <a:cubicBezTo>
                    <a:pt x="28829" y="148336"/>
                    <a:pt x="28829" y="119126"/>
                    <a:pt x="40640" y="92329"/>
                  </a:cubicBezTo>
                  <a:cubicBezTo>
                    <a:pt x="52705" y="65659"/>
                    <a:pt x="73660" y="44958"/>
                    <a:pt x="101473" y="34798"/>
                  </a:cubicBezTo>
                  <a:cubicBezTo>
                    <a:pt x="113919" y="30099"/>
                    <a:pt x="127381" y="27686"/>
                    <a:pt x="139827" y="27686"/>
                  </a:cubicBezTo>
                  <a:close/>
                  <a:moveTo>
                    <a:pt x="140716" y="0"/>
                  </a:moveTo>
                  <a:cubicBezTo>
                    <a:pt x="123952" y="0"/>
                    <a:pt x="107188" y="3048"/>
                    <a:pt x="91186" y="8890"/>
                  </a:cubicBezTo>
                  <a:cubicBezTo>
                    <a:pt x="57531" y="22098"/>
                    <a:pt x="30607" y="47625"/>
                    <a:pt x="15494" y="81280"/>
                  </a:cubicBezTo>
                  <a:cubicBezTo>
                    <a:pt x="635" y="114554"/>
                    <a:pt x="0" y="151511"/>
                    <a:pt x="13208" y="185420"/>
                  </a:cubicBezTo>
                  <a:cubicBezTo>
                    <a:pt x="26670" y="219329"/>
                    <a:pt x="51816" y="246253"/>
                    <a:pt x="85090" y="261112"/>
                  </a:cubicBezTo>
                  <a:cubicBezTo>
                    <a:pt x="102997" y="269113"/>
                    <a:pt x="121158" y="272923"/>
                    <a:pt x="139954" y="272923"/>
                  </a:cubicBezTo>
                  <a:cubicBezTo>
                    <a:pt x="156718" y="272923"/>
                    <a:pt x="173228" y="269875"/>
                    <a:pt x="189865" y="263525"/>
                  </a:cubicBezTo>
                  <a:cubicBezTo>
                    <a:pt x="223520" y="250063"/>
                    <a:pt x="250444" y="224917"/>
                    <a:pt x="265557" y="191643"/>
                  </a:cubicBezTo>
                  <a:cubicBezTo>
                    <a:pt x="279654" y="157988"/>
                    <a:pt x="280416" y="120650"/>
                    <a:pt x="267716" y="86995"/>
                  </a:cubicBezTo>
                  <a:cubicBezTo>
                    <a:pt x="254254" y="53086"/>
                    <a:pt x="229362" y="26162"/>
                    <a:pt x="195326" y="11303"/>
                  </a:cubicBezTo>
                  <a:cubicBezTo>
                    <a:pt x="177927" y="3810"/>
                    <a:pt x="159258" y="0"/>
                    <a:pt x="1407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5" name="Group 115"/>
          <p:cNvGrpSpPr/>
          <p:nvPr/>
        </p:nvGrpSpPr>
        <p:grpSpPr>
          <a:xfrm rot="-1921086">
            <a:off x="2130220" y="4024951"/>
            <a:ext cx="210312" cy="204883"/>
            <a:chOff x="0" y="0"/>
            <a:chExt cx="280416" cy="273177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280416" cy="273177"/>
            </a:xfrm>
            <a:custGeom>
              <a:avLst/>
              <a:gdLst/>
              <a:ahLst/>
              <a:cxnLst/>
              <a:rect l="l" t="t" r="r" b="b"/>
              <a:pathLst>
                <a:path w="280416" h="273177">
                  <a:moveTo>
                    <a:pt x="140208" y="27813"/>
                  </a:moveTo>
                  <a:cubicBezTo>
                    <a:pt x="155321" y="27813"/>
                    <a:pt x="170180" y="30861"/>
                    <a:pt x="184277" y="37211"/>
                  </a:cubicBezTo>
                  <a:cubicBezTo>
                    <a:pt x="210185" y="49022"/>
                    <a:pt x="230886" y="70485"/>
                    <a:pt x="241046" y="97028"/>
                  </a:cubicBezTo>
                  <a:cubicBezTo>
                    <a:pt x="252095" y="123952"/>
                    <a:pt x="251460" y="153797"/>
                    <a:pt x="239395" y="180721"/>
                  </a:cubicBezTo>
                  <a:cubicBezTo>
                    <a:pt x="221234" y="220980"/>
                    <a:pt x="181229" y="244856"/>
                    <a:pt x="139446" y="244856"/>
                  </a:cubicBezTo>
                  <a:cubicBezTo>
                    <a:pt x="124841" y="244856"/>
                    <a:pt x="109982" y="242062"/>
                    <a:pt x="96139" y="235839"/>
                  </a:cubicBezTo>
                  <a:cubicBezTo>
                    <a:pt x="69215" y="224028"/>
                    <a:pt x="49530" y="202819"/>
                    <a:pt x="38608" y="175006"/>
                  </a:cubicBezTo>
                  <a:cubicBezTo>
                    <a:pt x="28194" y="148082"/>
                    <a:pt x="28956" y="119126"/>
                    <a:pt x="40767" y="92329"/>
                  </a:cubicBezTo>
                  <a:cubicBezTo>
                    <a:pt x="52832" y="65659"/>
                    <a:pt x="74041" y="44958"/>
                    <a:pt x="100838" y="34798"/>
                  </a:cubicBezTo>
                  <a:cubicBezTo>
                    <a:pt x="113284" y="30099"/>
                    <a:pt x="126746" y="27686"/>
                    <a:pt x="140208" y="27686"/>
                  </a:cubicBezTo>
                  <a:close/>
                  <a:moveTo>
                    <a:pt x="140716" y="0"/>
                  </a:moveTo>
                  <a:cubicBezTo>
                    <a:pt x="123952" y="0"/>
                    <a:pt x="107188" y="2794"/>
                    <a:pt x="91440" y="8890"/>
                  </a:cubicBezTo>
                  <a:cubicBezTo>
                    <a:pt x="56769" y="22352"/>
                    <a:pt x="29972" y="47625"/>
                    <a:pt x="15494" y="81280"/>
                  </a:cubicBezTo>
                  <a:cubicBezTo>
                    <a:pt x="635" y="114554"/>
                    <a:pt x="0" y="151511"/>
                    <a:pt x="12446" y="185420"/>
                  </a:cubicBezTo>
                  <a:cubicBezTo>
                    <a:pt x="25908" y="219329"/>
                    <a:pt x="52070" y="246253"/>
                    <a:pt x="85090" y="261112"/>
                  </a:cubicBezTo>
                  <a:cubicBezTo>
                    <a:pt x="103251" y="269113"/>
                    <a:pt x="121158" y="273177"/>
                    <a:pt x="140208" y="273177"/>
                  </a:cubicBezTo>
                  <a:cubicBezTo>
                    <a:pt x="192024" y="273177"/>
                    <a:pt x="242697" y="242316"/>
                    <a:pt x="264922" y="191643"/>
                  </a:cubicBezTo>
                  <a:cubicBezTo>
                    <a:pt x="279781" y="157988"/>
                    <a:pt x="280416" y="120650"/>
                    <a:pt x="267081" y="86995"/>
                  </a:cubicBezTo>
                  <a:cubicBezTo>
                    <a:pt x="254635" y="53086"/>
                    <a:pt x="228727" y="26162"/>
                    <a:pt x="195453" y="11049"/>
                  </a:cubicBezTo>
                  <a:cubicBezTo>
                    <a:pt x="177927" y="3810"/>
                    <a:pt x="159258" y="0"/>
                    <a:pt x="1407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7" name="Group 117"/>
          <p:cNvGrpSpPr/>
          <p:nvPr/>
        </p:nvGrpSpPr>
        <p:grpSpPr>
          <a:xfrm rot="-1921086">
            <a:off x="2413650" y="3832105"/>
            <a:ext cx="210693" cy="204121"/>
            <a:chOff x="0" y="0"/>
            <a:chExt cx="280924" cy="272161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280924" cy="272161"/>
            </a:xfrm>
            <a:custGeom>
              <a:avLst/>
              <a:gdLst/>
              <a:ahLst/>
              <a:cxnLst/>
              <a:rect l="l" t="t" r="r" b="b"/>
              <a:pathLst>
                <a:path w="280924" h="272161">
                  <a:moveTo>
                    <a:pt x="140462" y="27813"/>
                  </a:moveTo>
                  <a:cubicBezTo>
                    <a:pt x="155321" y="27813"/>
                    <a:pt x="170434" y="30353"/>
                    <a:pt x="184531" y="36576"/>
                  </a:cubicBezTo>
                  <a:cubicBezTo>
                    <a:pt x="211455" y="48387"/>
                    <a:pt x="231140" y="69850"/>
                    <a:pt x="242316" y="97409"/>
                  </a:cubicBezTo>
                  <a:cubicBezTo>
                    <a:pt x="252476" y="124079"/>
                    <a:pt x="251714" y="153543"/>
                    <a:pt x="239776" y="180086"/>
                  </a:cubicBezTo>
                  <a:cubicBezTo>
                    <a:pt x="221869" y="220853"/>
                    <a:pt x="182499" y="244602"/>
                    <a:pt x="140843" y="244602"/>
                  </a:cubicBezTo>
                  <a:cubicBezTo>
                    <a:pt x="125984" y="244602"/>
                    <a:pt x="110871" y="241554"/>
                    <a:pt x="96520" y="235204"/>
                  </a:cubicBezTo>
                  <a:cubicBezTo>
                    <a:pt x="70358" y="224409"/>
                    <a:pt x="49911" y="202184"/>
                    <a:pt x="39751" y="175387"/>
                  </a:cubicBezTo>
                  <a:cubicBezTo>
                    <a:pt x="28702" y="148463"/>
                    <a:pt x="29591" y="118618"/>
                    <a:pt x="41402" y="92710"/>
                  </a:cubicBezTo>
                  <a:cubicBezTo>
                    <a:pt x="59563" y="51689"/>
                    <a:pt x="98933" y="27940"/>
                    <a:pt x="140589" y="27940"/>
                  </a:cubicBezTo>
                  <a:close/>
                  <a:moveTo>
                    <a:pt x="140716" y="0"/>
                  </a:moveTo>
                  <a:cubicBezTo>
                    <a:pt x="88392" y="0"/>
                    <a:pt x="38227" y="29972"/>
                    <a:pt x="16002" y="80645"/>
                  </a:cubicBezTo>
                  <a:cubicBezTo>
                    <a:pt x="889" y="114554"/>
                    <a:pt x="0" y="151511"/>
                    <a:pt x="13462" y="185420"/>
                  </a:cubicBezTo>
                  <a:cubicBezTo>
                    <a:pt x="26162" y="219329"/>
                    <a:pt x="52070" y="246253"/>
                    <a:pt x="85344" y="261112"/>
                  </a:cubicBezTo>
                  <a:cubicBezTo>
                    <a:pt x="103505" y="269113"/>
                    <a:pt x="121666" y="272161"/>
                    <a:pt x="140462" y="272161"/>
                  </a:cubicBezTo>
                  <a:cubicBezTo>
                    <a:pt x="192532" y="272161"/>
                    <a:pt x="242951" y="242189"/>
                    <a:pt x="264922" y="191135"/>
                  </a:cubicBezTo>
                  <a:cubicBezTo>
                    <a:pt x="280035" y="158115"/>
                    <a:pt x="280924" y="120904"/>
                    <a:pt x="268224" y="87249"/>
                  </a:cubicBezTo>
                  <a:cubicBezTo>
                    <a:pt x="254762" y="52959"/>
                    <a:pt x="228854" y="26416"/>
                    <a:pt x="195580" y="11303"/>
                  </a:cubicBezTo>
                  <a:cubicBezTo>
                    <a:pt x="177927" y="3556"/>
                    <a:pt x="159131" y="0"/>
                    <a:pt x="1407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9" name="TextBox 119"/>
          <p:cNvSpPr txBox="1"/>
          <p:nvPr/>
        </p:nvSpPr>
        <p:spPr>
          <a:xfrm>
            <a:off x="10530825" y="5196825"/>
            <a:ext cx="622635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0124D"/>
                </a:solidFill>
                <a:latin typeface="Roboto Condensed"/>
              </a:rPr>
              <a:t>BEAT is a digital matchmaking service that helps people find and connect with their future significant other.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1682" y="1352450"/>
            <a:ext cx="5142688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0124D"/>
                </a:solidFill>
                <a:latin typeface="Staatliches"/>
              </a:rPr>
              <a:t>a Dating service?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09996" y="6558177"/>
            <a:ext cx="5187750" cy="82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80"/>
              </a:lnSpc>
            </a:pPr>
            <a:r>
              <a:rPr lang="en-US" sz="3600">
                <a:solidFill>
                  <a:srgbClr val="20124D"/>
                </a:solidFill>
                <a:latin typeface="Roboto Condensed"/>
              </a:rPr>
              <a:t>A dating service was the perfect project for us!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500308" y="4890745"/>
            <a:ext cx="565499" cy="767429"/>
            <a:chOff x="0" y="0"/>
            <a:chExt cx="753999" cy="10232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3999" cy="1023239"/>
            </a:xfrm>
            <a:custGeom>
              <a:avLst/>
              <a:gdLst/>
              <a:ahLst/>
              <a:cxnLst/>
              <a:rect l="l" t="t" r="r" b="b"/>
              <a:pathLst>
                <a:path w="753999" h="1023239">
                  <a:moveTo>
                    <a:pt x="388493" y="0"/>
                  </a:moveTo>
                  <a:cubicBezTo>
                    <a:pt x="373253" y="0"/>
                    <a:pt x="362458" y="3556"/>
                    <a:pt x="362458" y="3556"/>
                  </a:cubicBezTo>
                  <a:cubicBezTo>
                    <a:pt x="362458" y="3556"/>
                    <a:pt x="89154" y="89789"/>
                    <a:pt x="44450" y="113411"/>
                  </a:cubicBezTo>
                  <a:cubicBezTo>
                    <a:pt x="0" y="137287"/>
                    <a:pt x="26670" y="181864"/>
                    <a:pt x="26670" y="181864"/>
                  </a:cubicBezTo>
                  <a:cubicBezTo>
                    <a:pt x="26670" y="181864"/>
                    <a:pt x="407162" y="1019937"/>
                    <a:pt x="431038" y="1023239"/>
                  </a:cubicBezTo>
                  <a:cubicBezTo>
                    <a:pt x="431165" y="1023239"/>
                    <a:pt x="431419" y="1023239"/>
                    <a:pt x="431673" y="1023239"/>
                  </a:cubicBezTo>
                  <a:cubicBezTo>
                    <a:pt x="459232" y="1023239"/>
                    <a:pt x="716407" y="868299"/>
                    <a:pt x="735076" y="844677"/>
                  </a:cubicBezTo>
                  <a:cubicBezTo>
                    <a:pt x="753999" y="820928"/>
                    <a:pt x="735076" y="773049"/>
                    <a:pt x="735076" y="773049"/>
                  </a:cubicBezTo>
                  <a:lnTo>
                    <a:pt x="641604" y="523748"/>
                  </a:lnTo>
                  <a:cubicBezTo>
                    <a:pt x="641604" y="523748"/>
                    <a:pt x="502285" y="101600"/>
                    <a:pt x="457581" y="36195"/>
                  </a:cubicBezTo>
                  <a:cubicBezTo>
                    <a:pt x="437134" y="6350"/>
                    <a:pt x="408940" y="0"/>
                    <a:pt x="38849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588157" y="4999234"/>
            <a:ext cx="402432" cy="537400"/>
            <a:chOff x="0" y="0"/>
            <a:chExt cx="536576" cy="7165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6575" cy="716534"/>
            </a:xfrm>
            <a:custGeom>
              <a:avLst/>
              <a:gdLst/>
              <a:ahLst/>
              <a:cxnLst/>
              <a:rect l="l" t="t" r="r" b="b"/>
              <a:pathLst>
                <a:path w="536575" h="716534">
                  <a:moveTo>
                    <a:pt x="346837" y="0"/>
                  </a:moveTo>
                  <a:lnTo>
                    <a:pt x="0" y="138938"/>
                  </a:lnTo>
                  <a:lnTo>
                    <a:pt x="271653" y="716534"/>
                  </a:lnTo>
                  <a:lnTo>
                    <a:pt x="536575" y="567944"/>
                  </a:lnTo>
                  <a:lnTo>
                    <a:pt x="34683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908863" y="5512623"/>
            <a:ext cx="38100" cy="38101"/>
            <a:chOff x="0" y="0"/>
            <a:chExt cx="50800" cy="508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400"/>
                  </a:moveTo>
                  <a:cubicBezTo>
                    <a:pt x="0" y="11303"/>
                    <a:pt x="11303" y="0"/>
                    <a:pt x="25400" y="0"/>
                  </a:cubicBezTo>
                  <a:cubicBezTo>
                    <a:pt x="39497" y="0"/>
                    <a:pt x="50800" y="11303"/>
                    <a:pt x="50800" y="25400"/>
                  </a:cubicBezTo>
                  <a:cubicBezTo>
                    <a:pt x="50800" y="39497"/>
                    <a:pt x="39370" y="50800"/>
                    <a:pt x="25400" y="50800"/>
                  </a:cubicBez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268389">
            <a:off x="10647683" y="4994087"/>
            <a:ext cx="103823" cy="10382"/>
            <a:chOff x="0" y="0"/>
            <a:chExt cx="138430" cy="138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8430" cy="13843"/>
            </a:xfrm>
            <a:custGeom>
              <a:avLst/>
              <a:gdLst/>
              <a:ahLst/>
              <a:cxnLst/>
              <a:rect l="l" t="t" r="r" b="b"/>
              <a:pathLst>
                <a:path w="138430" h="13843">
                  <a:moveTo>
                    <a:pt x="0" y="0"/>
                  </a:moveTo>
                  <a:lnTo>
                    <a:pt x="138430" y="0"/>
                  </a:lnTo>
                  <a:lnTo>
                    <a:pt x="138430" y="13843"/>
                  </a:lnTo>
                  <a:lnTo>
                    <a:pt x="0" y="138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132475">
            <a:off x="10302088" y="5701724"/>
            <a:ext cx="1028795" cy="2371439"/>
            <a:chOff x="0" y="0"/>
            <a:chExt cx="1371727" cy="31619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1727" cy="3161919"/>
            </a:xfrm>
            <a:custGeom>
              <a:avLst/>
              <a:gdLst/>
              <a:ahLst/>
              <a:cxnLst/>
              <a:rect l="l" t="t" r="r" b="b"/>
              <a:pathLst>
                <a:path w="1371727" h="3161919">
                  <a:moveTo>
                    <a:pt x="445643" y="0"/>
                  </a:moveTo>
                  <a:lnTo>
                    <a:pt x="192405" y="140716"/>
                  </a:lnTo>
                  <a:lnTo>
                    <a:pt x="0" y="668528"/>
                  </a:lnTo>
                  <a:lnTo>
                    <a:pt x="99060" y="3127502"/>
                  </a:lnTo>
                  <a:cubicBezTo>
                    <a:pt x="99060" y="3127502"/>
                    <a:pt x="246888" y="3161919"/>
                    <a:pt x="434086" y="3161919"/>
                  </a:cubicBezTo>
                  <a:cubicBezTo>
                    <a:pt x="684403" y="3161919"/>
                    <a:pt x="1005205" y="3100578"/>
                    <a:pt x="1138682" y="2813939"/>
                  </a:cubicBezTo>
                  <a:cubicBezTo>
                    <a:pt x="1371727" y="2313051"/>
                    <a:pt x="1122426" y="1402969"/>
                    <a:pt x="775843" y="1006983"/>
                  </a:cubicBezTo>
                  <a:cubicBezTo>
                    <a:pt x="429387" y="611124"/>
                    <a:pt x="445643" y="0"/>
                    <a:pt x="445643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14" name="Group 14"/>
          <p:cNvGrpSpPr/>
          <p:nvPr/>
        </p:nvGrpSpPr>
        <p:grpSpPr>
          <a:xfrm rot="132475">
            <a:off x="8609012" y="5743585"/>
            <a:ext cx="1107948" cy="2391347"/>
            <a:chOff x="0" y="0"/>
            <a:chExt cx="1477264" cy="31884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77264" cy="3188462"/>
            </a:xfrm>
            <a:custGeom>
              <a:avLst/>
              <a:gdLst/>
              <a:ahLst/>
              <a:cxnLst/>
              <a:rect l="l" t="t" r="r" b="b"/>
              <a:pathLst>
                <a:path w="1477264" h="3188462">
                  <a:moveTo>
                    <a:pt x="1067308" y="0"/>
                  </a:moveTo>
                  <a:lnTo>
                    <a:pt x="945896" y="66802"/>
                  </a:lnTo>
                  <a:cubicBezTo>
                    <a:pt x="945896" y="66802"/>
                    <a:pt x="1013333" y="745490"/>
                    <a:pt x="651764" y="1144143"/>
                  </a:cubicBezTo>
                  <a:cubicBezTo>
                    <a:pt x="289306" y="1543050"/>
                    <a:pt x="0" y="2301240"/>
                    <a:pt x="524256" y="2796667"/>
                  </a:cubicBezTo>
                  <a:cubicBezTo>
                    <a:pt x="881888" y="3134614"/>
                    <a:pt x="1164209" y="3188462"/>
                    <a:pt x="1307338" y="3188462"/>
                  </a:cubicBezTo>
                  <a:cubicBezTo>
                    <a:pt x="1374267" y="3188462"/>
                    <a:pt x="1410970" y="3176778"/>
                    <a:pt x="1410970" y="3176778"/>
                  </a:cubicBezTo>
                  <a:lnTo>
                    <a:pt x="1477264" y="914908"/>
                  </a:lnTo>
                  <a:lnTo>
                    <a:pt x="1067308" y="0"/>
                  </a:ln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16" name="Group 16"/>
          <p:cNvGrpSpPr/>
          <p:nvPr/>
        </p:nvGrpSpPr>
        <p:grpSpPr>
          <a:xfrm rot="132475">
            <a:off x="9397564" y="8413990"/>
            <a:ext cx="1502474" cy="1885569"/>
            <a:chOff x="0" y="0"/>
            <a:chExt cx="2003298" cy="25140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3298" cy="2514092"/>
            </a:xfrm>
            <a:custGeom>
              <a:avLst/>
              <a:gdLst/>
              <a:ahLst/>
              <a:cxnLst/>
              <a:rect l="l" t="t" r="r" b="b"/>
              <a:pathLst>
                <a:path w="2003298" h="2514092">
                  <a:moveTo>
                    <a:pt x="2003298" y="0"/>
                  </a:moveTo>
                  <a:lnTo>
                    <a:pt x="0" y="316611"/>
                  </a:lnTo>
                  <a:lnTo>
                    <a:pt x="409321" y="2514092"/>
                  </a:lnTo>
                  <a:lnTo>
                    <a:pt x="1714754" y="2514092"/>
                  </a:lnTo>
                  <a:lnTo>
                    <a:pt x="2003298" y="0"/>
                  </a:lnTo>
                  <a:close/>
                </a:path>
              </a:pathLst>
            </a:custGeom>
            <a:solidFill>
              <a:srgbClr val="A2C4C9"/>
            </a:solidFill>
          </p:spPr>
        </p:sp>
      </p:grpSp>
      <p:grpSp>
        <p:nvGrpSpPr>
          <p:cNvPr id="18" name="Group 18"/>
          <p:cNvGrpSpPr/>
          <p:nvPr/>
        </p:nvGrpSpPr>
        <p:grpSpPr>
          <a:xfrm rot="132475">
            <a:off x="9337832" y="4650727"/>
            <a:ext cx="1202055" cy="1979866"/>
            <a:chOff x="0" y="0"/>
            <a:chExt cx="1602740" cy="26398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02740" cy="2639822"/>
            </a:xfrm>
            <a:custGeom>
              <a:avLst/>
              <a:gdLst/>
              <a:ahLst/>
              <a:cxnLst/>
              <a:rect l="l" t="t" r="r" b="b"/>
              <a:pathLst>
                <a:path w="1602740" h="2639822">
                  <a:moveTo>
                    <a:pt x="1412875" y="0"/>
                  </a:moveTo>
                  <a:cubicBezTo>
                    <a:pt x="1232027" y="0"/>
                    <a:pt x="0" y="136398"/>
                    <a:pt x="0" y="136398"/>
                  </a:cubicBezTo>
                  <a:lnTo>
                    <a:pt x="134366" y="1714373"/>
                  </a:lnTo>
                  <a:cubicBezTo>
                    <a:pt x="134366" y="1714373"/>
                    <a:pt x="302133" y="2553843"/>
                    <a:pt x="864489" y="2629281"/>
                  </a:cubicBezTo>
                  <a:cubicBezTo>
                    <a:pt x="917829" y="2636266"/>
                    <a:pt x="967105" y="2639822"/>
                    <a:pt x="1012444" y="2639822"/>
                  </a:cubicBezTo>
                  <a:cubicBezTo>
                    <a:pt x="1446403" y="2639822"/>
                    <a:pt x="1538605" y="2334387"/>
                    <a:pt x="1569212" y="2083943"/>
                  </a:cubicBezTo>
                  <a:cubicBezTo>
                    <a:pt x="1602740" y="1806575"/>
                    <a:pt x="1434973" y="27813"/>
                    <a:pt x="1434973" y="2794"/>
                  </a:cubicBezTo>
                  <a:cubicBezTo>
                    <a:pt x="1434973" y="889"/>
                    <a:pt x="1427226" y="0"/>
                    <a:pt x="1412875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20" name="Group 20"/>
          <p:cNvGrpSpPr/>
          <p:nvPr/>
        </p:nvGrpSpPr>
        <p:grpSpPr>
          <a:xfrm rot="132475">
            <a:off x="8918256" y="6462345"/>
            <a:ext cx="2145792" cy="2908840"/>
            <a:chOff x="0" y="0"/>
            <a:chExt cx="2861056" cy="38784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1056" cy="3878453"/>
            </a:xfrm>
            <a:custGeom>
              <a:avLst/>
              <a:gdLst/>
              <a:ahLst/>
              <a:cxnLst/>
              <a:rect l="l" t="t" r="r" b="b"/>
              <a:pathLst>
                <a:path w="2861056" h="3878453">
                  <a:moveTo>
                    <a:pt x="912495" y="0"/>
                  </a:moveTo>
                  <a:cubicBezTo>
                    <a:pt x="912495" y="0"/>
                    <a:pt x="839089" y="1807972"/>
                    <a:pt x="814959" y="1867789"/>
                  </a:cubicBezTo>
                  <a:cubicBezTo>
                    <a:pt x="810006" y="1879854"/>
                    <a:pt x="774446" y="1884807"/>
                    <a:pt x="720344" y="1884807"/>
                  </a:cubicBezTo>
                  <a:cubicBezTo>
                    <a:pt x="505206" y="1884807"/>
                    <a:pt x="0" y="1807972"/>
                    <a:pt x="0" y="1807972"/>
                  </a:cubicBezTo>
                  <a:cubicBezTo>
                    <a:pt x="0" y="1807972"/>
                    <a:pt x="954532" y="3878453"/>
                    <a:pt x="1815465" y="3878453"/>
                  </a:cubicBezTo>
                  <a:cubicBezTo>
                    <a:pt x="1822831" y="3878453"/>
                    <a:pt x="1830324" y="3878453"/>
                    <a:pt x="1837690" y="3878072"/>
                  </a:cubicBezTo>
                  <a:cubicBezTo>
                    <a:pt x="2704973" y="3842258"/>
                    <a:pt x="2861056" y="1832102"/>
                    <a:pt x="2861056" y="1831975"/>
                  </a:cubicBezTo>
                  <a:cubicBezTo>
                    <a:pt x="2861056" y="1831848"/>
                    <a:pt x="2331466" y="2048256"/>
                    <a:pt x="2247138" y="2048256"/>
                  </a:cubicBezTo>
                  <a:cubicBezTo>
                    <a:pt x="2163191" y="2048383"/>
                    <a:pt x="1915287" y="0"/>
                    <a:pt x="1915287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22" name="Group 22"/>
          <p:cNvGrpSpPr/>
          <p:nvPr/>
        </p:nvGrpSpPr>
        <p:grpSpPr>
          <a:xfrm rot="132475">
            <a:off x="10013219" y="5428201"/>
            <a:ext cx="145161" cy="489394"/>
            <a:chOff x="0" y="0"/>
            <a:chExt cx="193548" cy="6525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3548" cy="652526"/>
            </a:xfrm>
            <a:custGeom>
              <a:avLst/>
              <a:gdLst/>
              <a:ahLst/>
              <a:cxnLst/>
              <a:rect l="l" t="t" r="r" b="b"/>
              <a:pathLst>
                <a:path w="193548" h="652526">
                  <a:moveTo>
                    <a:pt x="0" y="0"/>
                  </a:moveTo>
                  <a:lnTo>
                    <a:pt x="0" y="587502"/>
                  </a:lnTo>
                  <a:lnTo>
                    <a:pt x="193548" y="65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8B59"/>
            </a:solidFill>
          </p:spPr>
        </p:sp>
      </p:grpSp>
      <p:grpSp>
        <p:nvGrpSpPr>
          <p:cNvPr id="24" name="Group 24"/>
          <p:cNvGrpSpPr/>
          <p:nvPr/>
        </p:nvGrpSpPr>
        <p:grpSpPr>
          <a:xfrm rot="132438">
            <a:off x="9086412" y="5452496"/>
            <a:ext cx="396811" cy="449199"/>
            <a:chOff x="0" y="0"/>
            <a:chExt cx="529082" cy="5989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29082" cy="598932"/>
            </a:xfrm>
            <a:custGeom>
              <a:avLst/>
              <a:gdLst/>
              <a:ahLst/>
              <a:cxnLst/>
              <a:rect l="l" t="t" r="r" b="b"/>
              <a:pathLst>
                <a:path w="529082" h="598932">
                  <a:moveTo>
                    <a:pt x="291719" y="0"/>
                  </a:moveTo>
                  <a:cubicBezTo>
                    <a:pt x="267208" y="0"/>
                    <a:pt x="239903" y="7112"/>
                    <a:pt x="209677" y="23749"/>
                  </a:cubicBezTo>
                  <a:cubicBezTo>
                    <a:pt x="0" y="139065"/>
                    <a:pt x="108966" y="598424"/>
                    <a:pt x="318770" y="598932"/>
                  </a:cubicBezTo>
                  <a:cubicBezTo>
                    <a:pt x="319024" y="598932"/>
                    <a:pt x="319405" y="598932"/>
                    <a:pt x="319659" y="598932"/>
                  </a:cubicBezTo>
                  <a:cubicBezTo>
                    <a:pt x="529082" y="598932"/>
                    <a:pt x="489331" y="253746"/>
                    <a:pt x="489331" y="253746"/>
                  </a:cubicBezTo>
                  <a:cubicBezTo>
                    <a:pt x="489331" y="253746"/>
                    <a:pt x="438531" y="0"/>
                    <a:pt x="291719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26" name="Group 26"/>
          <p:cNvGrpSpPr/>
          <p:nvPr/>
        </p:nvGrpSpPr>
        <p:grpSpPr>
          <a:xfrm rot="132497">
            <a:off x="10464946" y="5374671"/>
            <a:ext cx="263938" cy="453485"/>
            <a:chOff x="0" y="0"/>
            <a:chExt cx="351917" cy="6046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51917" cy="604647"/>
            </a:xfrm>
            <a:custGeom>
              <a:avLst/>
              <a:gdLst/>
              <a:ahLst/>
              <a:cxnLst/>
              <a:rect l="l" t="t" r="r" b="b"/>
              <a:pathLst>
                <a:path w="351917" h="604647">
                  <a:moveTo>
                    <a:pt x="91313" y="0"/>
                  </a:moveTo>
                  <a:cubicBezTo>
                    <a:pt x="39878" y="0"/>
                    <a:pt x="0" y="27178"/>
                    <a:pt x="0" y="27178"/>
                  </a:cubicBezTo>
                  <a:lnTo>
                    <a:pt x="41402" y="597154"/>
                  </a:lnTo>
                  <a:cubicBezTo>
                    <a:pt x="41402" y="597154"/>
                    <a:pt x="57023" y="604647"/>
                    <a:pt x="83947" y="604647"/>
                  </a:cubicBezTo>
                  <a:cubicBezTo>
                    <a:pt x="118999" y="604647"/>
                    <a:pt x="173355" y="591820"/>
                    <a:pt x="237617" y="532511"/>
                  </a:cubicBezTo>
                  <a:cubicBezTo>
                    <a:pt x="351917" y="427736"/>
                    <a:pt x="305816" y="190881"/>
                    <a:pt x="213360" y="67437"/>
                  </a:cubicBezTo>
                  <a:cubicBezTo>
                    <a:pt x="173990" y="14986"/>
                    <a:pt x="129540" y="0"/>
                    <a:pt x="91313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28" name="Group 28"/>
          <p:cNvGrpSpPr/>
          <p:nvPr/>
        </p:nvGrpSpPr>
        <p:grpSpPr>
          <a:xfrm rot="132475">
            <a:off x="10047760" y="5954662"/>
            <a:ext cx="223838" cy="155924"/>
            <a:chOff x="0" y="0"/>
            <a:chExt cx="298450" cy="2078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98450" cy="207899"/>
            </a:xfrm>
            <a:custGeom>
              <a:avLst/>
              <a:gdLst/>
              <a:ahLst/>
              <a:cxnLst/>
              <a:rect l="l" t="t" r="r" b="b"/>
              <a:pathLst>
                <a:path w="298450" h="207899">
                  <a:moveTo>
                    <a:pt x="255651" y="0"/>
                  </a:moveTo>
                  <a:lnTo>
                    <a:pt x="0" y="128270"/>
                  </a:lnTo>
                  <a:cubicBezTo>
                    <a:pt x="0" y="128270"/>
                    <a:pt x="110236" y="207899"/>
                    <a:pt x="194564" y="207899"/>
                  </a:cubicBezTo>
                  <a:cubicBezTo>
                    <a:pt x="201041" y="207899"/>
                    <a:pt x="207391" y="207391"/>
                    <a:pt x="213487" y="206502"/>
                  </a:cubicBezTo>
                  <a:cubicBezTo>
                    <a:pt x="298450" y="192532"/>
                    <a:pt x="255651" y="0"/>
                    <a:pt x="255651" y="0"/>
                  </a:cubicBezTo>
                  <a:close/>
                </a:path>
              </a:pathLst>
            </a:custGeom>
            <a:solidFill>
              <a:srgbClr val="FDFAE9"/>
            </a:solidFill>
          </p:spPr>
        </p:sp>
      </p:grpSp>
      <p:grpSp>
        <p:nvGrpSpPr>
          <p:cNvPr id="30" name="Group 30"/>
          <p:cNvGrpSpPr/>
          <p:nvPr/>
        </p:nvGrpSpPr>
        <p:grpSpPr>
          <a:xfrm rot="132475">
            <a:off x="9649429" y="6334873"/>
            <a:ext cx="807053" cy="549783"/>
            <a:chOff x="0" y="0"/>
            <a:chExt cx="1076071" cy="73304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76071" cy="733044"/>
            </a:xfrm>
            <a:custGeom>
              <a:avLst/>
              <a:gdLst/>
              <a:ahLst/>
              <a:cxnLst/>
              <a:rect l="l" t="t" r="r" b="b"/>
              <a:pathLst>
                <a:path w="1076071" h="733044">
                  <a:moveTo>
                    <a:pt x="1076071" y="0"/>
                  </a:moveTo>
                  <a:cubicBezTo>
                    <a:pt x="1075944" y="0"/>
                    <a:pt x="822071" y="331470"/>
                    <a:pt x="533654" y="348996"/>
                  </a:cubicBezTo>
                  <a:cubicBezTo>
                    <a:pt x="521335" y="349758"/>
                    <a:pt x="509270" y="350012"/>
                    <a:pt x="497205" y="350012"/>
                  </a:cubicBezTo>
                  <a:cubicBezTo>
                    <a:pt x="230759" y="350139"/>
                    <a:pt x="4699" y="171831"/>
                    <a:pt x="4699" y="171831"/>
                  </a:cubicBezTo>
                  <a:lnTo>
                    <a:pt x="0" y="292100"/>
                  </a:lnTo>
                  <a:cubicBezTo>
                    <a:pt x="0" y="292100"/>
                    <a:pt x="313055" y="733044"/>
                    <a:pt x="626745" y="733044"/>
                  </a:cubicBezTo>
                  <a:cubicBezTo>
                    <a:pt x="648843" y="733044"/>
                    <a:pt x="671068" y="730885"/>
                    <a:pt x="693166" y="726186"/>
                  </a:cubicBezTo>
                  <a:cubicBezTo>
                    <a:pt x="1028065" y="655193"/>
                    <a:pt x="1076071" y="0"/>
                    <a:pt x="1076071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 rot="132475">
            <a:off x="10101956" y="5269933"/>
            <a:ext cx="233648" cy="218218"/>
            <a:chOff x="0" y="0"/>
            <a:chExt cx="311531" cy="29095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1531" cy="290957"/>
            </a:xfrm>
            <a:custGeom>
              <a:avLst/>
              <a:gdLst/>
              <a:ahLst/>
              <a:cxnLst/>
              <a:rect l="l" t="t" r="r" b="b"/>
              <a:pathLst>
                <a:path w="311531" h="290957">
                  <a:moveTo>
                    <a:pt x="281051" y="0"/>
                  </a:moveTo>
                  <a:cubicBezTo>
                    <a:pt x="281051" y="0"/>
                    <a:pt x="264541" y="198628"/>
                    <a:pt x="210566" y="217551"/>
                  </a:cubicBezTo>
                  <a:cubicBezTo>
                    <a:pt x="207391" y="218567"/>
                    <a:pt x="203708" y="219075"/>
                    <a:pt x="199644" y="219075"/>
                  </a:cubicBezTo>
                  <a:cubicBezTo>
                    <a:pt x="138303" y="219202"/>
                    <a:pt x="127" y="95631"/>
                    <a:pt x="0" y="95631"/>
                  </a:cubicBezTo>
                  <a:cubicBezTo>
                    <a:pt x="127" y="95631"/>
                    <a:pt x="115316" y="290957"/>
                    <a:pt x="199644" y="290957"/>
                  </a:cubicBezTo>
                  <a:cubicBezTo>
                    <a:pt x="209677" y="290957"/>
                    <a:pt x="219329" y="288290"/>
                    <a:pt x="228219" y="282067"/>
                  </a:cubicBezTo>
                  <a:cubicBezTo>
                    <a:pt x="311531" y="223901"/>
                    <a:pt x="281051" y="0"/>
                    <a:pt x="281051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34" name="Group 34"/>
          <p:cNvGrpSpPr/>
          <p:nvPr/>
        </p:nvGrpSpPr>
        <p:grpSpPr>
          <a:xfrm rot="132475">
            <a:off x="6031433" y="7725555"/>
            <a:ext cx="3683032" cy="2659761"/>
            <a:chOff x="0" y="0"/>
            <a:chExt cx="4910709" cy="354634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0709" cy="3546348"/>
            </a:xfrm>
            <a:custGeom>
              <a:avLst/>
              <a:gdLst/>
              <a:ahLst/>
              <a:cxnLst/>
              <a:rect l="l" t="t" r="r" b="b"/>
              <a:pathLst>
                <a:path w="4910709" h="3546348">
                  <a:moveTo>
                    <a:pt x="3645154" y="0"/>
                  </a:moveTo>
                  <a:cubicBezTo>
                    <a:pt x="2942209" y="0"/>
                    <a:pt x="1078992" y="826516"/>
                    <a:pt x="578739" y="1219327"/>
                  </a:cubicBezTo>
                  <a:cubicBezTo>
                    <a:pt x="38735" y="1644015"/>
                    <a:pt x="0" y="3546348"/>
                    <a:pt x="0" y="3546348"/>
                  </a:cubicBezTo>
                  <a:lnTo>
                    <a:pt x="1568704" y="3494786"/>
                  </a:lnTo>
                  <a:cubicBezTo>
                    <a:pt x="1568704" y="3494786"/>
                    <a:pt x="1555750" y="3301746"/>
                    <a:pt x="1658239" y="3206750"/>
                  </a:cubicBezTo>
                  <a:cubicBezTo>
                    <a:pt x="1760982" y="3111246"/>
                    <a:pt x="2892806" y="2826258"/>
                    <a:pt x="2892806" y="2826258"/>
                  </a:cubicBezTo>
                  <a:lnTo>
                    <a:pt x="2892806" y="3417951"/>
                  </a:lnTo>
                  <a:lnTo>
                    <a:pt x="4910709" y="3314700"/>
                  </a:lnTo>
                  <a:cubicBezTo>
                    <a:pt x="4910709" y="3314700"/>
                    <a:pt x="4872101" y="2993390"/>
                    <a:pt x="4756404" y="1978279"/>
                  </a:cubicBezTo>
                  <a:cubicBezTo>
                    <a:pt x="4640961" y="962533"/>
                    <a:pt x="3788410" y="16002"/>
                    <a:pt x="3788410" y="16002"/>
                  </a:cubicBezTo>
                  <a:cubicBezTo>
                    <a:pt x="3748659" y="5080"/>
                    <a:pt x="3700399" y="0"/>
                    <a:pt x="3645154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6" name="Group 36"/>
          <p:cNvGrpSpPr/>
          <p:nvPr/>
        </p:nvGrpSpPr>
        <p:grpSpPr>
          <a:xfrm rot="132475">
            <a:off x="10561929" y="5455482"/>
            <a:ext cx="3851053" cy="4942713"/>
            <a:chOff x="0" y="0"/>
            <a:chExt cx="5134737" cy="659028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34737" cy="6590284"/>
            </a:xfrm>
            <a:custGeom>
              <a:avLst/>
              <a:gdLst/>
              <a:ahLst/>
              <a:cxnLst/>
              <a:rect l="l" t="t" r="r" b="b"/>
              <a:pathLst>
                <a:path w="5134737" h="6590284">
                  <a:moveTo>
                    <a:pt x="1155827" y="0"/>
                  </a:moveTo>
                  <a:lnTo>
                    <a:pt x="1018540" y="415163"/>
                  </a:lnTo>
                  <a:lnTo>
                    <a:pt x="2589149" y="1298956"/>
                  </a:lnTo>
                  <a:lnTo>
                    <a:pt x="57531" y="3519170"/>
                  </a:lnTo>
                  <a:lnTo>
                    <a:pt x="660908" y="3410077"/>
                  </a:lnTo>
                  <a:cubicBezTo>
                    <a:pt x="660908" y="3410077"/>
                    <a:pt x="0" y="4715002"/>
                    <a:pt x="5969" y="5263896"/>
                  </a:cubicBezTo>
                  <a:cubicBezTo>
                    <a:pt x="12319" y="5812790"/>
                    <a:pt x="73279" y="6590284"/>
                    <a:pt x="73279" y="6590284"/>
                  </a:cubicBezTo>
                  <a:lnTo>
                    <a:pt x="2466975" y="6498717"/>
                  </a:lnTo>
                  <a:lnTo>
                    <a:pt x="2375662" y="4913122"/>
                  </a:lnTo>
                  <a:cubicBezTo>
                    <a:pt x="2375662" y="4913122"/>
                    <a:pt x="4944745" y="1698244"/>
                    <a:pt x="5043805" y="1298829"/>
                  </a:cubicBezTo>
                  <a:cubicBezTo>
                    <a:pt x="5134737" y="930656"/>
                    <a:pt x="5105019" y="568325"/>
                    <a:pt x="4403598" y="415036"/>
                  </a:cubicBezTo>
                  <a:cubicBezTo>
                    <a:pt x="3702177" y="262890"/>
                    <a:pt x="1155827" y="0"/>
                    <a:pt x="1155827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8" name="Group 38"/>
          <p:cNvGrpSpPr/>
          <p:nvPr/>
        </p:nvGrpSpPr>
        <p:grpSpPr>
          <a:xfrm rot="132475">
            <a:off x="9241238" y="4655149"/>
            <a:ext cx="843629" cy="811149"/>
            <a:chOff x="0" y="0"/>
            <a:chExt cx="1124839" cy="108153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24839" cy="1081532"/>
            </a:xfrm>
            <a:custGeom>
              <a:avLst/>
              <a:gdLst/>
              <a:ahLst/>
              <a:cxnLst/>
              <a:rect l="l" t="t" r="r" b="b"/>
              <a:pathLst>
                <a:path w="1124839" h="1081532">
                  <a:moveTo>
                    <a:pt x="1001395" y="0"/>
                  </a:moveTo>
                  <a:cubicBezTo>
                    <a:pt x="724662" y="0"/>
                    <a:pt x="100203" y="84963"/>
                    <a:pt x="92075" y="88265"/>
                  </a:cubicBezTo>
                  <a:cubicBezTo>
                    <a:pt x="83947" y="91567"/>
                    <a:pt x="0" y="1081532"/>
                    <a:pt x="289814" y="1081532"/>
                  </a:cubicBezTo>
                  <a:cubicBezTo>
                    <a:pt x="372364" y="1081532"/>
                    <a:pt x="802767" y="679831"/>
                    <a:pt x="803021" y="679831"/>
                  </a:cubicBezTo>
                  <a:cubicBezTo>
                    <a:pt x="741299" y="768350"/>
                    <a:pt x="481457" y="981329"/>
                    <a:pt x="481457" y="981329"/>
                  </a:cubicBezTo>
                  <a:cubicBezTo>
                    <a:pt x="481457" y="981329"/>
                    <a:pt x="841502" y="866902"/>
                    <a:pt x="977011" y="665734"/>
                  </a:cubicBezTo>
                  <a:cubicBezTo>
                    <a:pt x="1112520" y="464566"/>
                    <a:pt x="1124839" y="14986"/>
                    <a:pt x="1124839" y="14986"/>
                  </a:cubicBezTo>
                  <a:cubicBezTo>
                    <a:pt x="1108710" y="4318"/>
                    <a:pt x="1064006" y="0"/>
                    <a:pt x="1001395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40" name="Group 40"/>
          <p:cNvGrpSpPr/>
          <p:nvPr/>
        </p:nvGrpSpPr>
        <p:grpSpPr>
          <a:xfrm rot="132475">
            <a:off x="9912043" y="4653347"/>
            <a:ext cx="577882" cy="584740"/>
            <a:chOff x="0" y="0"/>
            <a:chExt cx="770509" cy="77965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70509" cy="779653"/>
            </a:xfrm>
            <a:custGeom>
              <a:avLst/>
              <a:gdLst/>
              <a:ahLst/>
              <a:cxnLst/>
              <a:rect l="l" t="t" r="r" b="b"/>
              <a:pathLst>
                <a:path w="770509" h="779653">
                  <a:moveTo>
                    <a:pt x="593471" y="0"/>
                  </a:moveTo>
                  <a:cubicBezTo>
                    <a:pt x="394335" y="0"/>
                    <a:pt x="0" y="33147"/>
                    <a:pt x="0" y="33147"/>
                  </a:cubicBezTo>
                  <a:cubicBezTo>
                    <a:pt x="0" y="33147"/>
                    <a:pt x="182880" y="455422"/>
                    <a:pt x="418592" y="570992"/>
                  </a:cubicBezTo>
                  <a:cubicBezTo>
                    <a:pt x="654939" y="686562"/>
                    <a:pt x="770509" y="779653"/>
                    <a:pt x="770509" y="779653"/>
                  </a:cubicBezTo>
                  <a:cubicBezTo>
                    <a:pt x="770509" y="779653"/>
                    <a:pt x="727837" y="48387"/>
                    <a:pt x="705358" y="12065"/>
                  </a:cubicBezTo>
                  <a:cubicBezTo>
                    <a:pt x="700024" y="3302"/>
                    <a:pt x="656590" y="0"/>
                    <a:pt x="593471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42" name="Group 42"/>
          <p:cNvGrpSpPr/>
          <p:nvPr/>
        </p:nvGrpSpPr>
        <p:grpSpPr>
          <a:xfrm rot="132475">
            <a:off x="10654377" y="4979820"/>
            <a:ext cx="867442" cy="629698"/>
            <a:chOff x="0" y="0"/>
            <a:chExt cx="1156589" cy="83959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56589" cy="839597"/>
            </a:xfrm>
            <a:custGeom>
              <a:avLst/>
              <a:gdLst/>
              <a:ahLst/>
              <a:cxnLst/>
              <a:rect l="l" t="t" r="r" b="b"/>
              <a:pathLst>
                <a:path w="1156589" h="839597">
                  <a:moveTo>
                    <a:pt x="468503" y="0"/>
                  </a:moveTo>
                  <a:cubicBezTo>
                    <a:pt x="466598" y="0"/>
                    <a:pt x="464693" y="127"/>
                    <a:pt x="462661" y="381"/>
                  </a:cubicBezTo>
                  <a:cubicBezTo>
                    <a:pt x="299085" y="12573"/>
                    <a:pt x="0" y="386715"/>
                    <a:pt x="16510" y="402717"/>
                  </a:cubicBezTo>
                  <a:cubicBezTo>
                    <a:pt x="17272" y="403479"/>
                    <a:pt x="18796" y="403733"/>
                    <a:pt x="20955" y="403733"/>
                  </a:cubicBezTo>
                  <a:cubicBezTo>
                    <a:pt x="61976" y="403733"/>
                    <a:pt x="336042" y="265938"/>
                    <a:pt x="336042" y="265938"/>
                  </a:cubicBezTo>
                  <a:cubicBezTo>
                    <a:pt x="336042" y="265938"/>
                    <a:pt x="131318" y="461264"/>
                    <a:pt x="135382" y="532130"/>
                  </a:cubicBezTo>
                  <a:cubicBezTo>
                    <a:pt x="137795" y="582041"/>
                    <a:pt x="134874" y="597027"/>
                    <a:pt x="144018" y="597027"/>
                  </a:cubicBezTo>
                  <a:cubicBezTo>
                    <a:pt x="147828" y="597027"/>
                    <a:pt x="154051" y="594233"/>
                    <a:pt x="163703" y="590423"/>
                  </a:cubicBezTo>
                  <a:cubicBezTo>
                    <a:pt x="196723" y="577469"/>
                    <a:pt x="360045" y="352933"/>
                    <a:pt x="360045" y="352933"/>
                  </a:cubicBezTo>
                  <a:cubicBezTo>
                    <a:pt x="360045" y="352933"/>
                    <a:pt x="388747" y="699516"/>
                    <a:pt x="471043" y="722376"/>
                  </a:cubicBezTo>
                  <a:cubicBezTo>
                    <a:pt x="477139" y="724154"/>
                    <a:pt x="484251" y="725043"/>
                    <a:pt x="491871" y="725043"/>
                  </a:cubicBezTo>
                  <a:cubicBezTo>
                    <a:pt x="584835" y="725043"/>
                    <a:pt x="773557" y="605790"/>
                    <a:pt x="773557" y="605790"/>
                  </a:cubicBezTo>
                  <a:lnTo>
                    <a:pt x="1073658" y="839597"/>
                  </a:lnTo>
                  <a:lnTo>
                    <a:pt x="1156589" y="590296"/>
                  </a:lnTo>
                  <a:cubicBezTo>
                    <a:pt x="1156589" y="590296"/>
                    <a:pt x="941070" y="503555"/>
                    <a:pt x="917321" y="487172"/>
                  </a:cubicBezTo>
                  <a:cubicBezTo>
                    <a:pt x="892937" y="470916"/>
                    <a:pt x="632714" y="0"/>
                    <a:pt x="468503" y="0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44" name="Group 44"/>
          <p:cNvGrpSpPr/>
          <p:nvPr/>
        </p:nvGrpSpPr>
        <p:grpSpPr>
          <a:xfrm rot="132475">
            <a:off x="9187934" y="9199291"/>
            <a:ext cx="122301" cy="635032"/>
            <a:chOff x="0" y="0"/>
            <a:chExt cx="163068" cy="84670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63068" cy="846709"/>
            </a:xfrm>
            <a:custGeom>
              <a:avLst/>
              <a:gdLst/>
              <a:ahLst/>
              <a:cxnLst/>
              <a:rect l="l" t="t" r="r" b="b"/>
              <a:pathLst>
                <a:path w="163068" h="846709">
                  <a:moveTo>
                    <a:pt x="163068" y="0"/>
                  </a:moveTo>
                  <a:lnTo>
                    <a:pt x="41656" y="71501"/>
                  </a:lnTo>
                  <a:lnTo>
                    <a:pt x="0" y="846709"/>
                  </a:lnTo>
                  <a:lnTo>
                    <a:pt x="163068" y="846709"/>
                  </a:lnTo>
                  <a:lnTo>
                    <a:pt x="163068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6" name="Group 46"/>
          <p:cNvGrpSpPr/>
          <p:nvPr/>
        </p:nvGrpSpPr>
        <p:grpSpPr>
          <a:xfrm rot="132475">
            <a:off x="10724263" y="9087435"/>
            <a:ext cx="171069" cy="807053"/>
            <a:chOff x="0" y="0"/>
            <a:chExt cx="228092" cy="107607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28092" cy="1076071"/>
            </a:xfrm>
            <a:custGeom>
              <a:avLst/>
              <a:gdLst/>
              <a:ahLst/>
              <a:cxnLst/>
              <a:rect l="l" t="t" r="r" b="b"/>
              <a:pathLst>
                <a:path w="228092" h="1076071">
                  <a:moveTo>
                    <a:pt x="70358" y="0"/>
                  </a:moveTo>
                  <a:lnTo>
                    <a:pt x="0" y="300863"/>
                  </a:lnTo>
                  <a:lnTo>
                    <a:pt x="70358" y="1076071"/>
                  </a:lnTo>
                  <a:lnTo>
                    <a:pt x="228092" y="1076071"/>
                  </a:lnTo>
                  <a:lnTo>
                    <a:pt x="70358" y="0"/>
                  </a:ln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48" name="Group 48"/>
          <p:cNvGrpSpPr/>
          <p:nvPr/>
        </p:nvGrpSpPr>
        <p:grpSpPr>
          <a:xfrm rot="132475">
            <a:off x="12484267" y="6214670"/>
            <a:ext cx="1177099" cy="687800"/>
            <a:chOff x="0" y="0"/>
            <a:chExt cx="1569466" cy="91706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569466" cy="917067"/>
            </a:xfrm>
            <a:custGeom>
              <a:avLst/>
              <a:gdLst/>
              <a:ahLst/>
              <a:cxnLst/>
              <a:rect l="l" t="t" r="r" b="b"/>
              <a:pathLst>
                <a:path w="1569466" h="917067">
                  <a:moveTo>
                    <a:pt x="1548765" y="0"/>
                  </a:moveTo>
                  <a:cubicBezTo>
                    <a:pt x="1437386" y="0"/>
                    <a:pt x="90424" y="343027"/>
                    <a:pt x="33020" y="357632"/>
                  </a:cubicBezTo>
                  <a:lnTo>
                    <a:pt x="38862" y="379857"/>
                  </a:lnTo>
                  <a:cubicBezTo>
                    <a:pt x="51181" y="376428"/>
                    <a:pt x="1177544" y="89662"/>
                    <a:pt x="1481963" y="32893"/>
                  </a:cubicBezTo>
                  <a:cubicBezTo>
                    <a:pt x="1263142" y="110871"/>
                    <a:pt x="537337" y="328422"/>
                    <a:pt x="33020" y="476250"/>
                  </a:cubicBezTo>
                  <a:lnTo>
                    <a:pt x="0" y="486156"/>
                  </a:lnTo>
                  <a:lnTo>
                    <a:pt x="1043940" y="867918"/>
                  </a:lnTo>
                  <a:lnTo>
                    <a:pt x="38227" y="670814"/>
                  </a:lnTo>
                  <a:lnTo>
                    <a:pt x="33528" y="693293"/>
                  </a:lnTo>
                  <a:lnTo>
                    <a:pt x="1178814" y="917067"/>
                  </a:lnTo>
                  <a:lnTo>
                    <a:pt x="1184656" y="895858"/>
                  </a:lnTo>
                  <a:lnTo>
                    <a:pt x="71755" y="488442"/>
                  </a:lnTo>
                  <a:cubicBezTo>
                    <a:pt x="171831" y="458470"/>
                    <a:pt x="488188" y="365887"/>
                    <a:pt x="799973" y="271399"/>
                  </a:cubicBezTo>
                  <a:cubicBezTo>
                    <a:pt x="1569466" y="38735"/>
                    <a:pt x="1567180" y="25781"/>
                    <a:pt x="1565148" y="11049"/>
                  </a:cubicBezTo>
                  <a:cubicBezTo>
                    <a:pt x="1564640" y="6985"/>
                    <a:pt x="1561592" y="0"/>
                    <a:pt x="1548638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50" name="Group 50"/>
          <p:cNvGrpSpPr/>
          <p:nvPr/>
        </p:nvGrpSpPr>
        <p:grpSpPr>
          <a:xfrm rot="132737">
            <a:off x="11895385" y="5479715"/>
            <a:ext cx="196977" cy="548831"/>
            <a:chOff x="0" y="0"/>
            <a:chExt cx="262636" cy="73177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62636" cy="731774"/>
            </a:xfrm>
            <a:custGeom>
              <a:avLst/>
              <a:gdLst/>
              <a:ahLst/>
              <a:cxnLst/>
              <a:rect l="l" t="t" r="r" b="b"/>
              <a:pathLst>
                <a:path w="262636" h="731774">
                  <a:moveTo>
                    <a:pt x="241554" y="0"/>
                  </a:moveTo>
                  <a:lnTo>
                    <a:pt x="0" y="724789"/>
                  </a:lnTo>
                  <a:lnTo>
                    <a:pt x="21082" y="731774"/>
                  </a:lnTo>
                  <a:lnTo>
                    <a:pt x="262636" y="7112"/>
                  </a:lnTo>
                  <a:lnTo>
                    <a:pt x="241554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52" name="Group 52"/>
          <p:cNvGrpSpPr/>
          <p:nvPr/>
        </p:nvGrpSpPr>
        <p:grpSpPr>
          <a:xfrm rot="132737">
            <a:off x="11419308" y="5677328"/>
            <a:ext cx="520828" cy="238411"/>
            <a:chOff x="0" y="0"/>
            <a:chExt cx="694437" cy="31788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94436" cy="317881"/>
            </a:xfrm>
            <a:custGeom>
              <a:avLst/>
              <a:gdLst/>
              <a:ahLst/>
              <a:cxnLst/>
              <a:rect l="l" t="t" r="r" b="b"/>
              <a:pathLst>
                <a:path w="694436" h="317881">
                  <a:moveTo>
                    <a:pt x="8890" y="0"/>
                  </a:moveTo>
                  <a:lnTo>
                    <a:pt x="0" y="20574"/>
                  </a:lnTo>
                  <a:lnTo>
                    <a:pt x="685673" y="317881"/>
                  </a:lnTo>
                  <a:lnTo>
                    <a:pt x="694436" y="297434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54" name="Group 54"/>
          <p:cNvGrpSpPr/>
          <p:nvPr/>
        </p:nvGrpSpPr>
        <p:grpSpPr>
          <a:xfrm rot="132737">
            <a:off x="11439546" y="5626452"/>
            <a:ext cx="530924" cy="205360"/>
            <a:chOff x="0" y="0"/>
            <a:chExt cx="707899" cy="27381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707898" cy="273812"/>
            </a:xfrm>
            <a:custGeom>
              <a:avLst/>
              <a:gdLst/>
              <a:ahLst/>
              <a:cxnLst/>
              <a:rect l="l" t="t" r="r" b="b"/>
              <a:pathLst>
                <a:path w="707898" h="273812">
                  <a:moveTo>
                    <a:pt x="7747" y="0"/>
                  </a:moveTo>
                  <a:lnTo>
                    <a:pt x="0" y="21082"/>
                  </a:lnTo>
                  <a:lnTo>
                    <a:pt x="700151" y="273812"/>
                  </a:lnTo>
                  <a:lnTo>
                    <a:pt x="707898" y="252603"/>
                  </a:lnTo>
                  <a:lnTo>
                    <a:pt x="7747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56" name="Group 56"/>
          <p:cNvGrpSpPr/>
          <p:nvPr/>
        </p:nvGrpSpPr>
        <p:grpSpPr>
          <a:xfrm rot="132737">
            <a:off x="11461274" y="5573420"/>
            <a:ext cx="549688" cy="145542"/>
            <a:chOff x="0" y="0"/>
            <a:chExt cx="732918" cy="19405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32917" cy="194056"/>
            </a:xfrm>
            <a:custGeom>
              <a:avLst/>
              <a:gdLst/>
              <a:ahLst/>
              <a:cxnLst/>
              <a:rect l="l" t="t" r="r" b="b"/>
              <a:pathLst>
                <a:path w="732917" h="194056">
                  <a:moveTo>
                    <a:pt x="5334" y="0"/>
                  </a:moveTo>
                  <a:lnTo>
                    <a:pt x="0" y="21590"/>
                  </a:lnTo>
                  <a:lnTo>
                    <a:pt x="727710" y="194056"/>
                  </a:lnTo>
                  <a:lnTo>
                    <a:pt x="732917" y="171831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58" name="Group 58"/>
          <p:cNvGrpSpPr/>
          <p:nvPr/>
        </p:nvGrpSpPr>
        <p:grpSpPr>
          <a:xfrm rot="132737">
            <a:off x="11484189" y="5516819"/>
            <a:ext cx="562832" cy="101251"/>
            <a:chOff x="0" y="0"/>
            <a:chExt cx="750443" cy="13500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750443" cy="135001"/>
            </a:xfrm>
            <a:custGeom>
              <a:avLst/>
              <a:gdLst/>
              <a:ahLst/>
              <a:cxnLst/>
              <a:rect l="l" t="t" r="r" b="b"/>
              <a:pathLst>
                <a:path w="750443" h="135001">
                  <a:moveTo>
                    <a:pt x="3556" y="0"/>
                  </a:moveTo>
                  <a:lnTo>
                    <a:pt x="0" y="21971"/>
                  </a:lnTo>
                  <a:lnTo>
                    <a:pt x="747522" y="135001"/>
                  </a:lnTo>
                  <a:lnTo>
                    <a:pt x="750443" y="112776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60" name="Group 60"/>
          <p:cNvGrpSpPr/>
          <p:nvPr/>
        </p:nvGrpSpPr>
        <p:grpSpPr>
          <a:xfrm rot="132737">
            <a:off x="11503448" y="5465778"/>
            <a:ext cx="565976" cy="91916"/>
            <a:chOff x="0" y="0"/>
            <a:chExt cx="754635" cy="12255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754634" cy="122555"/>
            </a:xfrm>
            <a:custGeom>
              <a:avLst/>
              <a:gdLst/>
              <a:ahLst/>
              <a:cxnLst/>
              <a:rect l="l" t="t" r="r" b="b"/>
              <a:pathLst>
                <a:path w="754634" h="122555">
                  <a:moveTo>
                    <a:pt x="3048" y="0"/>
                  </a:moveTo>
                  <a:lnTo>
                    <a:pt x="0" y="22225"/>
                  </a:lnTo>
                  <a:lnTo>
                    <a:pt x="751713" y="122555"/>
                  </a:lnTo>
                  <a:lnTo>
                    <a:pt x="754634" y="100330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62" name="Group 62"/>
          <p:cNvGrpSpPr/>
          <p:nvPr/>
        </p:nvGrpSpPr>
        <p:grpSpPr>
          <a:xfrm rot="132475">
            <a:off x="10639579" y="7463772"/>
            <a:ext cx="894683" cy="1727073"/>
            <a:chOff x="0" y="0"/>
            <a:chExt cx="1192911" cy="2302764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92911" cy="2302764"/>
            </a:xfrm>
            <a:custGeom>
              <a:avLst/>
              <a:gdLst/>
              <a:ahLst/>
              <a:cxnLst/>
              <a:rect l="l" t="t" r="r" b="b"/>
              <a:pathLst>
                <a:path w="1192911" h="2302764">
                  <a:moveTo>
                    <a:pt x="998093" y="0"/>
                  </a:moveTo>
                  <a:lnTo>
                    <a:pt x="975741" y="635"/>
                  </a:lnTo>
                  <a:cubicBezTo>
                    <a:pt x="975741" y="8128"/>
                    <a:pt x="980948" y="765302"/>
                    <a:pt x="696595" y="1196467"/>
                  </a:cubicBezTo>
                  <a:cubicBezTo>
                    <a:pt x="632587" y="1293622"/>
                    <a:pt x="560578" y="1397508"/>
                    <a:pt x="491363" y="1498346"/>
                  </a:cubicBezTo>
                  <a:cubicBezTo>
                    <a:pt x="181864" y="1945894"/>
                    <a:pt x="0" y="2223008"/>
                    <a:pt x="83820" y="2295271"/>
                  </a:cubicBezTo>
                  <a:cubicBezTo>
                    <a:pt x="89789" y="2299970"/>
                    <a:pt x="96774" y="2302764"/>
                    <a:pt x="104902" y="2302764"/>
                  </a:cubicBezTo>
                  <a:cubicBezTo>
                    <a:pt x="106807" y="2302764"/>
                    <a:pt x="107823" y="2302764"/>
                    <a:pt x="109093" y="2302256"/>
                  </a:cubicBezTo>
                  <a:cubicBezTo>
                    <a:pt x="218821" y="2293493"/>
                    <a:pt x="597027" y="1857883"/>
                    <a:pt x="999363" y="1372743"/>
                  </a:cubicBezTo>
                  <a:cubicBezTo>
                    <a:pt x="835152" y="1592072"/>
                    <a:pt x="583565" y="1922399"/>
                    <a:pt x="392430" y="2171446"/>
                  </a:cubicBezTo>
                  <a:lnTo>
                    <a:pt x="409956" y="2184908"/>
                  </a:lnTo>
                  <a:cubicBezTo>
                    <a:pt x="488442" y="2082165"/>
                    <a:pt x="1178179" y="1183894"/>
                    <a:pt x="1189990" y="1147064"/>
                  </a:cubicBezTo>
                  <a:lnTo>
                    <a:pt x="1192911" y="1137539"/>
                  </a:lnTo>
                  <a:lnTo>
                    <a:pt x="1184656" y="1132840"/>
                  </a:lnTo>
                  <a:cubicBezTo>
                    <a:pt x="1182878" y="1131951"/>
                    <a:pt x="1181354" y="1131316"/>
                    <a:pt x="1179576" y="1131316"/>
                  </a:cubicBezTo>
                  <a:cubicBezTo>
                    <a:pt x="1169924" y="1131316"/>
                    <a:pt x="1151128" y="1154049"/>
                    <a:pt x="1030351" y="1300607"/>
                  </a:cubicBezTo>
                  <a:cubicBezTo>
                    <a:pt x="789940" y="1590421"/>
                    <a:pt x="227584" y="2269871"/>
                    <a:pt x="107315" y="2279904"/>
                  </a:cubicBezTo>
                  <a:cubicBezTo>
                    <a:pt x="106553" y="2280031"/>
                    <a:pt x="105791" y="2280031"/>
                    <a:pt x="105156" y="2280031"/>
                  </a:cubicBezTo>
                  <a:cubicBezTo>
                    <a:pt x="100711" y="2280031"/>
                    <a:pt x="99060" y="2278634"/>
                    <a:pt x="98552" y="2278126"/>
                  </a:cubicBezTo>
                  <a:cubicBezTo>
                    <a:pt x="24003" y="2213610"/>
                    <a:pt x="282067" y="1840230"/>
                    <a:pt x="509524" y="1510411"/>
                  </a:cubicBezTo>
                  <a:cubicBezTo>
                    <a:pt x="579501" y="1410081"/>
                    <a:pt x="651002" y="1305814"/>
                    <a:pt x="715518" y="1208532"/>
                  </a:cubicBezTo>
                  <a:cubicBezTo>
                    <a:pt x="1004062" y="771779"/>
                    <a:pt x="998093" y="8128"/>
                    <a:pt x="998093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64" name="Group 64"/>
          <p:cNvGrpSpPr/>
          <p:nvPr/>
        </p:nvGrpSpPr>
        <p:grpSpPr>
          <a:xfrm rot="132475">
            <a:off x="8426271" y="7957378"/>
            <a:ext cx="1141476" cy="1326642"/>
            <a:chOff x="0" y="0"/>
            <a:chExt cx="1521968" cy="1768856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521968" cy="1768856"/>
            </a:xfrm>
            <a:custGeom>
              <a:avLst/>
              <a:gdLst/>
              <a:ahLst/>
              <a:cxnLst/>
              <a:rect l="l" t="t" r="r" b="b"/>
              <a:pathLst>
                <a:path w="1521968" h="1768856">
                  <a:moveTo>
                    <a:pt x="21082" y="0"/>
                  </a:moveTo>
                  <a:lnTo>
                    <a:pt x="0" y="7620"/>
                  </a:lnTo>
                  <a:cubicBezTo>
                    <a:pt x="2286" y="15113"/>
                    <a:pt x="286639" y="777621"/>
                    <a:pt x="760984" y="1069213"/>
                  </a:cubicBezTo>
                  <a:cubicBezTo>
                    <a:pt x="1113536" y="1284986"/>
                    <a:pt x="1334135" y="1502537"/>
                    <a:pt x="1422654" y="1598168"/>
                  </a:cubicBezTo>
                  <a:cubicBezTo>
                    <a:pt x="1171194" y="1453896"/>
                    <a:pt x="326644" y="971550"/>
                    <a:pt x="215900" y="971550"/>
                  </a:cubicBezTo>
                  <a:cubicBezTo>
                    <a:pt x="214503" y="971550"/>
                    <a:pt x="213233" y="971550"/>
                    <a:pt x="212090" y="971677"/>
                  </a:cubicBezTo>
                  <a:cubicBezTo>
                    <a:pt x="190500" y="974598"/>
                    <a:pt x="185801" y="987679"/>
                    <a:pt x="184531" y="994664"/>
                  </a:cubicBezTo>
                  <a:cubicBezTo>
                    <a:pt x="176530" y="1063244"/>
                    <a:pt x="487172" y="1282065"/>
                    <a:pt x="629158" y="1337056"/>
                  </a:cubicBezTo>
                  <a:cubicBezTo>
                    <a:pt x="792226" y="1399286"/>
                    <a:pt x="1464183" y="1764665"/>
                    <a:pt x="1470660" y="1768856"/>
                  </a:cubicBezTo>
                  <a:lnTo>
                    <a:pt x="1481836" y="1748917"/>
                  </a:lnTo>
                  <a:cubicBezTo>
                    <a:pt x="1453642" y="1733677"/>
                    <a:pt x="801624" y="1378839"/>
                    <a:pt x="637286" y="1316101"/>
                  </a:cubicBezTo>
                  <a:cubicBezTo>
                    <a:pt x="478282" y="1255141"/>
                    <a:pt x="201422" y="1041019"/>
                    <a:pt x="206883" y="997712"/>
                  </a:cubicBezTo>
                  <a:cubicBezTo>
                    <a:pt x="207391" y="995299"/>
                    <a:pt x="213868" y="994156"/>
                    <a:pt x="214884" y="994156"/>
                  </a:cubicBezTo>
                  <a:lnTo>
                    <a:pt x="217297" y="994156"/>
                  </a:lnTo>
                  <a:cubicBezTo>
                    <a:pt x="302895" y="994156"/>
                    <a:pt x="1010031" y="1385824"/>
                    <a:pt x="1470406" y="1652143"/>
                  </a:cubicBezTo>
                  <a:lnTo>
                    <a:pt x="1521968" y="1681988"/>
                  </a:lnTo>
                  <a:lnTo>
                    <a:pt x="1484503" y="1635125"/>
                  </a:lnTo>
                  <a:cubicBezTo>
                    <a:pt x="1482725" y="1632204"/>
                    <a:pt x="1245362" y="1340104"/>
                    <a:pt x="772541" y="1049782"/>
                  </a:cubicBezTo>
                  <a:cubicBezTo>
                    <a:pt x="305562" y="763016"/>
                    <a:pt x="23368" y="7620"/>
                    <a:pt x="21082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66" name="Group 66"/>
          <p:cNvGrpSpPr/>
          <p:nvPr/>
        </p:nvGrpSpPr>
        <p:grpSpPr>
          <a:xfrm rot="132475">
            <a:off x="10605754" y="7719311"/>
            <a:ext cx="467392" cy="311944"/>
            <a:chOff x="0" y="0"/>
            <a:chExt cx="623189" cy="41592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23189" cy="415925"/>
            </a:xfrm>
            <a:custGeom>
              <a:avLst/>
              <a:gdLst/>
              <a:ahLst/>
              <a:cxnLst/>
              <a:rect l="l" t="t" r="r" b="b"/>
              <a:pathLst>
                <a:path w="623189" h="415925">
                  <a:moveTo>
                    <a:pt x="540131" y="127"/>
                  </a:moveTo>
                  <a:cubicBezTo>
                    <a:pt x="535051" y="127"/>
                    <a:pt x="529463" y="1397"/>
                    <a:pt x="523621" y="3810"/>
                  </a:cubicBezTo>
                  <a:cubicBezTo>
                    <a:pt x="421640" y="46609"/>
                    <a:pt x="0" y="415925"/>
                    <a:pt x="0" y="415925"/>
                  </a:cubicBezTo>
                  <a:lnTo>
                    <a:pt x="603377" y="306832"/>
                  </a:lnTo>
                  <a:cubicBezTo>
                    <a:pt x="603377" y="306832"/>
                    <a:pt x="623189" y="0"/>
                    <a:pt x="540131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68" name="Group 68"/>
          <p:cNvGrpSpPr/>
          <p:nvPr/>
        </p:nvGrpSpPr>
        <p:grpSpPr>
          <a:xfrm rot="132475">
            <a:off x="7643537" y="8616972"/>
            <a:ext cx="550735" cy="1230154"/>
            <a:chOff x="0" y="0"/>
            <a:chExt cx="734314" cy="164020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734314" cy="1640205"/>
            </a:xfrm>
            <a:custGeom>
              <a:avLst/>
              <a:gdLst/>
              <a:ahLst/>
              <a:cxnLst/>
              <a:rect l="l" t="t" r="r" b="b"/>
              <a:pathLst>
                <a:path w="734314" h="1640205">
                  <a:moveTo>
                    <a:pt x="406019" y="0"/>
                  </a:moveTo>
                  <a:cubicBezTo>
                    <a:pt x="338582" y="0"/>
                    <a:pt x="346710" y="391668"/>
                    <a:pt x="431038" y="661416"/>
                  </a:cubicBezTo>
                  <a:cubicBezTo>
                    <a:pt x="525018" y="961009"/>
                    <a:pt x="656336" y="1401445"/>
                    <a:pt x="656336" y="1401445"/>
                  </a:cubicBezTo>
                  <a:lnTo>
                    <a:pt x="0" y="478536"/>
                  </a:lnTo>
                  <a:cubicBezTo>
                    <a:pt x="127" y="478663"/>
                    <a:pt x="181483" y="961136"/>
                    <a:pt x="296926" y="1092454"/>
                  </a:cubicBezTo>
                  <a:cubicBezTo>
                    <a:pt x="412369" y="1223772"/>
                    <a:pt x="590550" y="1420241"/>
                    <a:pt x="590550" y="1420241"/>
                  </a:cubicBezTo>
                  <a:lnTo>
                    <a:pt x="734314" y="1640205"/>
                  </a:lnTo>
                  <a:cubicBezTo>
                    <a:pt x="734314" y="1640205"/>
                    <a:pt x="525018" y="118237"/>
                    <a:pt x="431038" y="14986"/>
                  </a:cubicBezTo>
                  <a:cubicBezTo>
                    <a:pt x="421767" y="4572"/>
                    <a:pt x="413512" y="0"/>
                    <a:pt x="406019" y="0"/>
                  </a:cubicBezTo>
                  <a:close/>
                </a:path>
              </a:pathLst>
            </a:custGeom>
            <a:solidFill>
              <a:srgbClr val="CE2559"/>
            </a:solidFill>
          </p:spPr>
        </p:sp>
      </p:grpSp>
      <p:grpSp>
        <p:nvGrpSpPr>
          <p:cNvPr id="70" name="Group 70"/>
          <p:cNvGrpSpPr/>
          <p:nvPr/>
        </p:nvGrpSpPr>
        <p:grpSpPr>
          <a:xfrm rot="132475">
            <a:off x="10005514" y="5827767"/>
            <a:ext cx="145161" cy="89725"/>
            <a:chOff x="0" y="0"/>
            <a:chExt cx="193548" cy="119634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93548" cy="119634"/>
            </a:xfrm>
            <a:custGeom>
              <a:avLst/>
              <a:gdLst/>
              <a:ahLst/>
              <a:cxnLst/>
              <a:rect l="l" t="t" r="r" b="b"/>
              <a:pathLst>
                <a:path w="193548" h="119634">
                  <a:moveTo>
                    <a:pt x="70358" y="0"/>
                  </a:moveTo>
                  <a:cubicBezTo>
                    <a:pt x="68580" y="0"/>
                    <a:pt x="66294" y="508"/>
                    <a:pt x="64516" y="508"/>
                  </a:cubicBezTo>
                  <a:cubicBezTo>
                    <a:pt x="0" y="9017"/>
                    <a:pt x="0" y="54610"/>
                    <a:pt x="0" y="54610"/>
                  </a:cubicBezTo>
                  <a:lnTo>
                    <a:pt x="193548" y="119634"/>
                  </a:lnTo>
                  <a:cubicBezTo>
                    <a:pt x="193548" y="119634"/>
                    <a:pt x="132334" y="127"/>
                    <a:pt x="70358" y="127"/>
                  </a:cubicBezTo>
                  <a:close/>
                </a:path>
              </a:pathLst>
            </a:custGeom>
            <a:solidFill>
              <a:srgbClr val="C16F3F"/>
            </a:solidFill>
          </p:spPr>
        </p:sp>
      </p:grpSp>
      <p:grpSp>
        <p:nvGrpSpPr>
          <p:cNvPr id="72" name="Group 72"/>
          <p:cNvGrpSpPr/>
          <p:nvPr/>
        </p:nvGrpSpPr>
        <p:grpSpPr>
          <a:xfrm rot="132475">
            <a:off x="10047013" y="5954906"/>
            <a:ext cx="237268" cy="194500"/>
            <a:chOff x="0" y="0"/>
            <a:chExt cx="316357" cy="259334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316357" cy="259334"/>
            </a:xfrm>
            <a:custGeom>
              <a:avLst/>
              <a:gdLst/>
              <a:ahLst/>
              <a:cxnLst/>
              <a:rect l="l" t="t" r="r" b="b"/>
              <a:pathLst>
                <a:path w="316357" h="259334">
                  <a:moveTo>
                    <a:pt x="255651" y="0"/>
                  </a:moveTo>
                  <a:cubicBezTo>
                    <a:pt x="255651" y="0"/>
                    <a:pt x="255778" y="127"/>
                    <a:pt x="255778" y="508"/>
                  </a:cubicBezTo>
                  <a:cubicBezTo>
                    <a:pt x="255778" y="127"/>
                    <a:pt x="255651" y="0"/>
                    <a:pt x="255651" y="0"/>
                  </a:cubicBezTo>
                  <a:close/>
                  <a:moveTo>
                    <a:pt x="255778" y="508"/>
                  </a:moveTo>
                  <a:cubicBezTo>
                    <a:pt x="258445" y="11176"/>
                    <a:pt x="296037" y="192786"/>
                    <a:pt x="213487" y="206502"/>
                  </a:cubicBezTo>
                  <a:cubicBezTo>
                    <a:pt x="207010" y="207518"/>
                    <a:pt x="200533" y="208026"/>
                    <a:pt x="194056" y="208026"/>
                  </a:cubicBezTo>
                  <a:cubicBezTo>
                    <a:pt x="110109" y="208153"/>
                    <a:pt x="0" y="128270"/>
                    <a:pt x="0" y="128270"/>
                  </a:cubicBezTo>
                  <a:cubicBezTo>
                    <a:pt x="0" y="128270"/>
                    <a:pt x="98552" y="259334"/>
                    <a:pt x="194691" y="259334"/>
                  </a:cubicBezTo>
                  <a:cubicBezTo>
                    <a:pt x="202438" y="259334"/>
                    <a:pt x="209423" y="258572"/>
                    <a:pt x="217170" y="256921"/>
                  </a:cubicBezTo>
                  <a:cubicBezTo>
                    <a:pt x="316357" y="234061"/>
                    <a:pt x="258953" y="12446"/>
                    <a:pt x="255778" y="508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74" name="Group 74"/>
          <p:cNvGrpSpPr/>
          <p:nvPr/>
        </p:nvGrpSpPr>
        <p:grpSpPr>
          <a:xfrm rot="132475">
            <a:off x="10047759" y="5954593"/>
            <a:ext cx="220313" cy="156019"/>
            <a:chOff x="0" y="0"/>
            <a:chExt cx="293751" cy="208026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93751" cy="208026"/>
            </a:xfrm>
            <a:custGeom>
              <a:avLst/>
              <a:gdLst/>
              <a:ahLst/>
              <a:cxnLst/>
              <a:rect l="l" t="t" r="r" b="b"/>
              <a:pathLst>
                <a:path w="293751" h="208026">
                  <a:moveTo>
                    <a:pt x="255651" y="0"/>
                  </a:moveTo>
                  <a:cubicBezTo>
                    <a:pt x="255778" y="0"/>
                    <a:pt x="256032" y="762"/>
                    <a:pt x="256159" y="1905"/>
                  </a:cubicBezTo>
                  <a:cubicBezTo>
                    <a:pt x="256032" y="635"/>
                    <a:pt x="255778" y="0"/>
                    <a:pt x="255651" y="0"/>
                  </a:cubicBezTo>
                  <a:close/>
                  <a:moveTo>
                    <a:pt x="256159" y="1905"/>
                  </a:moveTo>
                  <a:cubicBezTo>
                    <a:pt x="260350" y="21717"/>
                    <a:pt x="289433" y="181737"/>
                    <a:pt x="221615" y="191008"/>
                  </a:cubicBezTo>
                  <a:cubicBezTo>
                    <a:pt x="217043" y="192405"/>
                    <a:pt x="212090" y="192405"/>
                    <a:pt x="206375" y="192405"/>
                  </a:cubicBezTo>
                  <a:cubicBezTo>
                    <a:pt x="130810" y="192532"/>
                    <a:pt x="0" y="128270"/>
                    <a:pt x="0" y="128270"/>
                  </a:cubicBezTo>
                  <a:cubicBezTo>
                    <a:pt x="0" y="128270"/>
                    <a:pt x="110109" y="208026"/>
                    <a:pt x="194056" y="208026"/>
                  </a:cubicBezTo>
                  <a:cubicBezTo>
                    <a:pt x="200533" y="208026"/>
                    <a:pt x="207010" y="207518"/>
                    <a:pt x="213487" y="206502"/>
                  </a:cubicBezTo>
                  <a:cubicBezTo>
                    <a:pt x="293751" y="193167"/>
                    <a:pt x="260731" y="22479"/>
                    <a:pt x="256159" y="1905"/>
                  </a:cubicBezTo>
                  <a:close/>
                </a:path>
              </a:pathLst>
            </a:custGeom>
            <a:solidFill>
              <a:srgbClr val="8B461E"/>
            </a:solidFill>
          </p:spPr>
        </p:sp>
      </p:grpSp>
      <p:grpSp>
        <p:nvGrpSpPr>
          <p:cNvPr id="76" name="Group 76"/>
          <p:cNvGrpSpPr/>
          <p:nvPr/>
        </p:nvGrpSpPr>
        <p:grpSpPr>
          <a:xfrm rot="132475">
            <a:off x="9605332" y="4920793"/>
            <a:ext cx="509207" cy="498348"/>
            <a:chOff x="0" y="0"/>
            <a:chExt cx="678942" cy="664464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678942" cy="664464"/>
            </a:xfrm>
            <a:custGeom>
              <a:avLst/>
              <a:gdLst/>
              <a:ahLst/>
              <a:cxnLst/>
              <a:rect l="l" t="t" r="r" b="b"/>
              <a:pathLst>
                <a:path w="678942" h="664464">
                  <a:moveTo>
                    <a:pt x="597662" y="0"/>
                  </a:moveTo>
                  <a:cubicBezTo>
                    <a:pt x="575945" y="117094"/>
                    <a:pt x="541274" y="240411"/>
                    <a:pt x="486156" y="321818"/>
                  </a:cubicBezTo>
                  <a:cubicBezTo>
                    <a:pt x="402209" y="446913"/>
                    <a:pt x="231648" y="538226"/>
                    <a:pt x="114300" y="589280"/>
                  </a:cubicBezTo>
                  <a:lnTo>
                    <a:pt x="0" y="664464"/>
                  </a:lnTo>
                  <a:cubicBezTo>
                    <a:pt x="0" y="664464"/>
                    <a:pt x="75565" y="652526"/>
                    <a:pt x="175895" y="621030"/>
                  </a:cubicBezTo>
                  <a:cubicBezTo>
                    <a:pt x="174879" y="618109"/>
                    <a:pt x="174117" y="616839"/>
                    <a:pt x="174117" y="616839"/>
                  </a:cubicBezTo>
                  <a:cubicBezTo>
                    <a:pt x="174117" y="616839"/>
                    <a:pt x="175387" y="618109"/>
                    <a:pt x="177038" y="621030"/>
                  </a:cubicBezTo>
                  <a:cubicBezTo>
                    <a:pt x="311277" y="578739"/>
                    <a:pt x="489585" y="500761"/>
                    <a:pt x="592709" y="367665"/>
                  </a:cubicBezTo>
                  <a:cubicBezTo>
                    <a:pt x="636905" y="310134"/>
                    <a:pt x="663829" y="239141"/>
                    <a:pt x="678942" y="164084"/>
                  </a:cubicBezTo>
                  <a:cubicBezTo>
                    <a:pt x="644398" y="104267"/>
                    <a:pt x="634365" y="50292"/>
                    <a:pt x="633857" y="44323"/>
                  </a:cubicBezTo>
                  <a:cubicBezTo>
                    <a:pt x="621538" y="30353"/>
                    <a:pt x="609092" y="14986"/>
                    <a:pt x="597535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78" name="Group 78"/>
          <p:cNvGrpSpPr/>
          <p:nvPr/>
        </p:nvGrpSpPr>
        <p:grpSpPr>
          <a:xfrm rot="132475">
            <a:off x="9727699" y="5378500"/>
            <a:ext cx="2286" cy="3143"/>
            <a:chOff x="0" y="0"/>
            <a:chExt cx="3048" cy="4191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3048" cy="4191"/>
            </a:xfrm>
            <a:custGeom>
              <a:avLst/>
              <a:gdLst/>
              <a:ahLst/>
              <a:cxnLst/>
              <a:rect l="l" t="t" r="r" b="b"/>
              <a:pathLst>
                <a:path w="3048" h="4191">
                  <a:moveTo>
                    <a:pt x="0" y="0"/>
                  </a:moveTo>
                  <a:cubicBezTo>
                    <a:pt x="0" y="0"/>
                    <a:pt x="762" y="1270"/>
                    <a:pt x="1778" y="4191"/>
                  </a:cubicBezTo>
                  <a:lnTo>
                    <a:pt x="3048" y="4191"/>
                  </a:lnTo>
                  <a:cubicBezTo>
                    <a:pt x="127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80" name="Group 80"/>
          <p:cNvGrpSpPr/>
          <p:nvPr/>
        </p:nvGrpSpPr>
        <p:grpSpPr>
          <a:xfrm rot="132475">
            <a:off x="9436192" y="5164191"/>
            <a:ext cx="396907" cy="332994"/>
            <a:chOff x="0" y="0"/>
            <a:chExt cx="529209" cy="443992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29209" cy="443992"/>
            </a:xfrm>
            <a:custGeom>
              <a:avLst/>
              <a:gdLst/>
              <a:ahLst/>
              <a:cxnLst/>
              <a:rect l="l" t="t" r="r" b="b"/>
              <a:pathLst>
                <a:path w="529209" h="443992">
                  <a:moveTo>
                    <a:pt x="529209" y="0"/>
                  </a:moveTo>
                  <a:cubicBezTo>
                    <a:pt x="528955" y="0"/>
                    <a:pt x="98552" y="401701"/>
                    <a:pt x="16002" y="401701"/>
                  </a:cubicBezTo>
                  <a:cubicBezTo>
                    <a:pt x="10541" y="401701"/>
                    <a:pt x="5334" y="401193"/>
                    <a:pt x="0" y="400685"/>
                  </a:cubicBezTo>
                  <a:cubicBezTo>
                    <a:pt x="4064" y="414147"/>
                    <a:pt x="7493" y="428752"/>
                    <a:pt x="11684" y="443992"/>
                  </a:cubicBezTo>
                  <a:cubicBezTo>
                    <a:pt x="22352" y="439928"/>
                    <a:pt x="33909" y="434213"/>
                    <a:pt x="47498" y="427101"/>
                  </a:cubicBezTo>
                  <a:cubicBezTo>
                    <a:pt x="82677" y="407670"/>
                    <a:pt x="145542" y="358394"/>
                    <a:pt x="215773" y="298577"/>
                  </a:cubicBezTo>
                  <a:cubicBezTo>
                    <a:pt x="210566" y="300355"/>
                    <a:pt x="207518" y="301498"/>
                    <a:pt x="207518" y="301498"/>
                  </a:cubicBezTo>
                  <a:cubicBezTo>
                    <a:pt x="207518" y="301498"/>
                    <a:pt x="467487" y="88519"/>
                    <a:pt x="529209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82" name="Group 82"/>
          <p:cNvGrpSpPr/>
          <p:nvPr/>
        </p:nvGrpSpPr>
        <p:grpSpPr>
          <a:xfrm rot="132475">
            <a:off x="9382590" y="5449549"/>
            <a:ext cx="56769" cy="46577"/>
            <a:chOff x="0" y="0"/>
            <a:chExt cx="75692" cy="62103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75692" cy="62103"/>
            </a:xfrm>
            <a:custGeom>
              <a:avLst/>
              <a:gdLst/>
              <a:ahLst/>
              <a:cxnLst/>
              <a:rect l="l" t="t" r="r" b="b"/>
              <a:pathLst>
                <a:path w="75692" h="62103">
                  <a:moveTo>
                    <a:pt x="32258" y="0"/>
                  </a:moveTo>
                  <a:cubicBezTo>
                    <a:pt x="12954" y="22225"/>
                    <a:pt x="1905" y="35179"/>
                    <a:pt x="1905" y="35179"/>
                  </a:cubicBezTo>
                  <a:cubicBezTo>
                    <a:pt x="1905" y="35179"/>
                    <a:pt x="0" y="62103"/>
                    <a:pt x="32766" y="62103"/>
                  </a:cubicBezTo>
                  <a:cubicBezTo>
                    <a:pt x="42799" y="62103"/>
                    <a:pt x="57023" y="59817"/>
                    <a:pt x="75692" y="52070"/>
                  </a:cubicBezTo>
                  <a:cubicBezTo>
                    <a:pt x="71501" y="36830"/>
                    <a:pt x="67945" y="22225"/>
                    <a:pt x="64008" y="8763"/>
                  </a:cubicBezTo>
                  <a:cubicBezTo>
                    <a:pt x="52832" y="7493"/>
                    <a:pt x="42291" y="4699"/>
                    <a:pt x="32258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84" name="Group 84"/>
          <p:cNvGrpSpPr/>
          <p:nvPr/>
        </p:nvGrpSpPr>
        <p:grpSpPr>
          <a:xfrm rot="132475">
            <a:off x="8959765" y="6434984"/>
            <a:ext cx="672179" cy="1413605"/>
            <a:chOff x="0" y="0"/>
            <a:chExt cx="896239" cy="188480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96239" cy="1884807"/>
            </a:xfrm>
            <a:custGeom>
              <a:avLst/>
              <a:gdLst/>
              <a:ahLst/>
              <a:cxnLst/>
              <a:rect l="l" t="t" r="r" b="b"/>
              <a:pathLst>
                <a:path w="896239" h="1884807">
                  <a:moveTo>
                    <a:pt x="896239" y="0"/>
                  </a:moveTo>
                  <a:cubicBezTo>
                    <a:pt x="894334" y="11938"/>
                    <a:pt x="822198" y="412369"/>
                    <a:pt x="490855" y="683895"/>
                  </a:cubicBezTo>
                  <a:cubicBezTo>
                    <a:pt x="154813" y="959485"/>
                    <a:pt x="0" y="1459103"/>
                    <a:pt x="184785" y="1681226"/>
                  </a:cubicBezTo>
                  <a:cubicBezTo>
                    <a:pt x="259334" y="1771650"/>
                    <a:pt x="312039" y="1824990"/>
                    <a:pt x="347853" y="1856740"/>
                  </a:cubicBezTo>
                  <a:cubicBezTo>
                    <a:pt x="478663" y="1871853"/>
                    <a:pt x="615696" y="1884807"/>
                    <a:pt x="703707" y="1884807"/>
                  </a:cubicBezTo>
                  <a:cubicBezTo>
                    <a:pt x="757682" y="1884807"/>
                    <a:pt x="793496" y="1880235"/>
                    <a:pt x="798703" y="1867789"/>
                  </a:cubicBezTo>
                  <a:cubicBezTo>
                    <a:pt x="818642" y="1817497"/>
                    <a:pt x="874395" y="526161"/>
                    <a:pt x="891413" y="120269"/>
                  </a:cubicBezTo>
                  <a:lnTo>
                    <a:pt x="896239" y="0"/>
                  </a:ln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86" name="Group 86"/>
          <p:cNvGrpSpPr/>
          <p:nvPr/>
        </p:nvGrpSpPr>
        <p:grpSpPr>
          <a:xfrm rot="132475">
            <a:off x="9217854" y="6536868"/>
            <a:ext cx="761238" cy="1368742"/>
            <a:chOff x="0" y="0"/>
            <a:chExt cx="1014984" cy="182499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014984" cy="1824990"/>
            </a:xfrm>
            <a:custGeom>
              <a:avLst/>
              <a:gdLst/>
              <a:ahLst/>
              <a:cxnLst/>
              <a:rect l="l" t="t" r="r" b="b"/>
              <a:pathLst>
                <a:path w="1014984" h="1824990">
                  <a:moveTo>
                    <a:pt x="543560" y="0"/>
                  </a:moveTo>
                  <a:cubicBezTo>
                    <a:pt x="526542" y="405892"/>
                    <a:pt x="470789" y="1697228"/>
                    <a:pt x="450850" y="1747520"/>
                  </a:cubicBezTo>
                  <a:cubicBezTo>
                    <a:pt x="445643" y="1759966"/>
                    <a:pt x="409829" y="1764538"/>
                    <a:pt x="355854" y="1764538"/>
                  </a:cubicBezTo>
                  <a:cubicBezTo>
                    <a:pt x="267843" y="1764538"/>
                    <a:pt x="130810" y="1751584"/>
                    <a:pt x="0" y="1736471"/>
                  </a:cubicBezTo>
                  <a:cubicBezTo>
                    <a:pt x="52197" y="1782699"/>
                    <a:pt x="69215" y="1782699"/>
                    <a:pt x="69215" y="1782699"/>
                  </a:cubicBezTo>
                  <a:cubicBezTo>
                    <a:pt x="69215" y="1782699"/>
                    <a:pt x="262001" y="1824990"/>
                    <a:pt x="428625" y="1824990"/>
                  </a:cubicBezTo>
                  <a:cubicBezTo>
                    <a:pt x="511937" y="1824990"/>
                    <a:pt x="588645" y="1814449"/>
                    <a:pt x="631698" y="1782699"/>
                  </a:cubicBezTo>
                  <a:cubicBezTo>
                    <a:pt x="758825" y="1687830"/>
                    <a:pt x="1014349" y="412369"/>
                    <a:pt x="1014984" y="408178"/>
                  </a:cubicBezTo>
                  <a:cubicBezTo>
                    <a:pt x="760984" y="306832"/>
                    <a:pt x="543560" y="1270"/>
                    <a:pt x="543560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88" name="Group 88"/>
          <p:cNvGrpSpPr/>
          <p:nvPr/>
        </p:nvGrpSpPr>
        <p:grpSpPr>
          <a:xfrm rot="132475">
            <a:off x="9647585" y="6454991"/>
            <a:ext cx="353568" cy="396335"/>
            <a:chOff x="0" y="0"/>
            <a:chExt cx="471424" cy="528447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471424" cy="528447"/>
            </a:xfrm>
            <a:custGeom>
              <a:avLst/>
              <a:gdLst/>
              <a:ahLst/>
              <a:cxnLst/>
              <a:rect l="l" t="t" r="r" b="b"/>
              <a:pathLst>
                <a:path w="471424" h="528447">
                  <a:moveTo>
                    <a:pt x="4699" y="0"/>
                  </a:moveTo>
                  <a:lnTo>
                    <a:pt x="0" y="120269"/>
                  </a:lnTo>
                  <a:cubicBezTo>
                    <a:pt x="0" y="121539"/>
                    <a:pt x="217424" y="427101"/>
                    <a:pt x="471424" y="528447"/>
                  </a:cubicBezTo>
                  <a:lnTo>
                    <a:pt x="4699" y="0"/>
                  </a:ln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90" name="Group 90"/>
          <p:cNvGrpSpPr/>
          <p:nvPr/>
        </p:nvGrpSpPr>
        <p:grpSpPr>
          <a:xfrm rot="132475">
            <a:off x="10536043" y="5798716"/>
            <a:ext cx="135065" cy="66485"/>
            <a:chOff x="0" y="0"/>
            <a:chExt cx="180086" cy="8864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80086" cy="88646"/>
            </a:xfrm>
            <a:custGeom>
              <a:avLst/>
              <a:gdLst/>
              <a:ahLst/>
              <a:cxnLst/>
              <a:rect l="l" t="t" r="r" b="b"/>
              <a:pathLst>
                <a:path w="180086" h="88646">
                  <a:moveTo>
                    <a:pt x="180086" y="0"/>
                  </a:moveTo>
                  <a:cubicBezTo>
                    <a:pt x="144272" y="27559"/>
                    <a:pt x="110998" y="43942"/>
                    <a:pt x="81534" y="53975"/>
                  </a:cubicBezTo>
                  <a:cubicBezTo>
                    <a:pt x="129794" y="39497"/>
                    <a:pt x="172466" y="6477"/>
                    <a:pt x="180086" y="0"/>
                  </a:cubicBezTo>
                  <a:close/>
                  <a:moveTo>
                    <a:pt x="74549" y="55753"/>
                  </a:moveTo>
                  <a:cubicBezTo>
                    <a:pt x="71755" y="57531"/>
                    <a:pt x="69088" y="59055"/>
                    <a:pt x="66548" y="60706"/>
                  </a:cubicBezTo>
                  <a:cubicBezTo>
                    <a:pt x="70612" y="58420"/>
                    <a:pt x="73406" y="56642"/>
                    <a:pt x="74549" y="55753"/>
                  </a:cubicBezTo>
                  <a:close/>
                  <a:moveTo>
                    <a:pt x="66548" y="60706"/>
                  </a:moveTo>
                  <a:cubicBezTo>
                    <a:pt x="52197" y="68961"/>
                    <a:pt x="22987" y="83947"/>
                    <a:pt x="0" y="88646"/>
                  </a:cubicBezTo>
                  <a:cubicBezTo>
                    <a:pt x="16256" y="86360"/>
                    <a:pt x="35560" y="79375"/>
                    <a:pt x="66421" y="60579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92" name="Group 92"/>
          <p:cNvGrpSpPr/>
          <p:nvPr/>
        </p:nvGrpSpPr>
        <p:grpSpPr>
          <a:xfrm rot="132475">
            <a:off x="10116535" y="5015456"/>
            <a:ext cx="366427" cy="226124"/>
            <a:chOff x="0" y="0"/>
            <a:chExt cx="488569" cy="301498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488569" cy="301498"/>
            </a:xfrm>
            <a:custGeom>
              <a:avLst/>
              <a:gdLst/>
              <a:ahLst/>
              <a:cxnLst/>
              <a:rect l="l" t="t" r="r" b="b"/>
              <a:pathLst>
                <a:path w="488569" h="301498">
                  <a:moveTo>
                    <a:pt x="10033" y="0"/>
                  </a:moveTo>
                  <a:cubicBezTo>
                    <a:pt x="7747" y="20701"/>
                    <a:pt x="4191" y="40640"/>
                    <a:pt x="0" y="60452"/>
                  </a:cubicBezTo>
                  <a:cubicBezTo>
                    <a:pt x="37719" y="125476"/>
                    <a:pt x="104521" y="198501"/>
                    <a:pt x="221742" y="224028"/>
                  </a:cubicBezTo>
                  <a:cubicBezTo>
                    <a:pt x="438785" y="272288"/>
                    <a:pt x="483870" y="298577"/>
                    <a:pt x="488569" y="301498"/>
                  </a:cubicBezTo>
                  <a:lnTo>
                    <a:pt x="361823" y="216408"/>
                  </a:lnTo>
                  <a:cubicBezTo>
                    <a:pt x="306197" y="181864"/>
                    <a:pt x="231267" y="139065"/>
                    <a:pt x="136779" y="93345"/>
                  </a:cubicBezTo>
                  <a:cubicBezTo>
                    <a:pt x="92710" y="71755"/>
                    <a:pt x="49911" y="38735"/>
                    <a:pt x="10033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94" name="Group 94"/>
          <p:cNvGrpSpPr/>
          <p:nvPr/>
        </p:nvGrpSpPr>
        <p:grpSpPr>
          <a:xfrm rot="132475">
            <a:off x="10087191" y="4963532"/>
            <a:ext cx="41339" cy="89820"/>
            <a:chOff x="0" y="0"/>
            <a:chExt cx="55118" cy="119761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55118" cy="119761"/>
            </a:xfrm>
            <a:custGeom>
              <a:avLst/>
              <a:gdLst/>
              <a:ahLst/>
              <a:cxnLst/>
              <a:rect l="l" t="t" r="r" b="b"/>
              <a:pathLst>
                <a:path w="55118" h="119761">
                  <a:moveTo>
                    <a:pt x="0" y="0"/>
                  </a:moveTo>
                  <a:cubicBezTo>
                    <a:pt x="635" y="5969"/>
                    <a:pt x="10541" y="59944"/>
                    <a:pt x="45085" y="119761"/>
                  </a:cubicBezTo>
                  <a:cubicBezTo>
                    <a:pt x="49276" y="99949"/>
                    <a:pt x="52832" y="80010"/>
                    <a:pt x="55118" y="59309"/>
                  </a:cubicBezTo>
                  <a:cubicBezTo>
                    <a:pt x="36322" y="41148"/>
                    <a:pt x="17526" y="21209"/>
                    <a:pt x="0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96" name="Group 96"/>
          <p:cNvGrpSpPr/>
          <p:nvPr/>
        </p:nvGrpSpPr>
        <p:grpSpPr>
          <a:xfrm rot="132475">
            <a:off x="10088071" y="4963188"/>
            <a:ext cx="43053" cy="44863"/>
            <a:chOff x="0" y="0"/>
            <a:chExt cx="57404" cy="59817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57404" cy="59817"/>
            </a:xfrm>
            <a:custGeom>
              <a:avLst/>
              <a:gdLst/>
              <a:ahLst/>
              <a:cxnLst/>
              <a:rect l="l" t="t" r="r" b="b"/>
              <a:pathLst>
                <a:path w="57404" h="59817">
                  <a:moveTo>
                    <a:pt x="0" y="0"/>
                  </a:moveTo>
                  <a:lnTo>
                    <a:pt x="0" y="508"/>
                  </a:lnTo>
                  <a:cubicBezTo>
                    <a:pt x="17526" y="21717"/>
                    <a:pt x="36322" y="41783"/>
                    <a:pt x="55118" y="59817"/>
                  </a:cubicBezTo>
                  <a:cubicBezTo>
                    <a:pt x="56388" y="53340"/>
                    <a:pt x="56896" y="46355"/>
                    <a:pt x="57404" y="392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0D17"/>
            </a:solidFill>
          </p:spPr>
        </p:sp>
      </p:grpSp>
      <p:grpSp>
        <p:nvGrpSpPr>
          <p:cNvPr id="98" name="Group 98"/>
          <p:cNvGrpSpPr/>
          <p:nvPr/>
        </p:nvGrpSpPr>
        <p:grpSpPr>
          <a:xfrm rot="132475">
            <a:off x="10160521" y="5271394"/>
            <a:ext cx="191357" cy="261652"/>
            <a:chOff x="0" y="0"/>
            <a:chExt cx="255143" cy="348869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255143" cy="348869"/>
            </a:xfrm>
            <a:custGeom>
              <a:avLst/>
              <a:gdLst/>
              <a:ahLst/>
              <a:cxnLst/>
              <a:rect l="l" t="t" r="r" b="b"/>
              <a:pathLst>
                <a:path w="255143" h="348869">
                  <a:moveTo>
                    <a:pt x="201803" y="0"/>
                  </a:moveTo>
                  <a:cubicBezTo>
                    <a:pt x="201803" y="0"/>
                    <a:pt x="232283" y="223901"/>
                    <a:pt x="148971" y="281940"/>
                  </a:cubicBezTo>
                  <a:cubicBezTo>
                    <a:pt x="139446" y="287909"/>
                    <a:pt x="130175" y="290703"/>
                    <a:pt x="120269" y="290703"/>
                  </a:cubicBezTo>
                  <a:cubicBezTo>
                    <a:pt x="82042" y="290703"/>
                    <a:pt x="37465" y="250444"/>
                    <a:pt x="0" y="206375"/>
                  </a:cubicBezTo>
                  <a:cubicBezTo>
                    <a:pt x="36449" y="269621"/>
                    <a:pt x="92075" y="348869"/>
                    <a:pt x="146050" y="348869"/>
                  </a:cubicBezTo>
                  <a:cubicBezTo>
                    <a:pt x="149606" y="348869"/>
                    <a:pt x="153543" y="348361"/>
                    <a:pt x="157099" y="347599"/>
                  </a:cubicBezTo>
                  <a:cubicBezTo>
                    <a:pt x="249809" y="326517"/>
                    <a:pt x="255143" y="118999"/>
                    <a:pt x="201803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100" name="Group 100"/>
          <p:cNvGrpSpPr/>
          <p:nvPr/>
        </p:nvGrpSpPr>
        <p:grpSpPr>
          <a:xfrm rot="132475">
            <a:off x="6623381" y="7770253"/>
            <a:ext cx="3083814" cy="2603850"/>
            <a:chOff x="0" y="0"/>
            <a:chExt cx="4111752" cy="3471799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4111752" cy="3471799"/>
            </a:xfrm>
            <a:custGeom>
              <a:avLst/>
              <a:gdLst/>
              <a:ahLst/>
              <a:cxnLst/>
              <a:rect l="l" t="t" r="r" b="b"/>
              <a:pathLst>
                <a:path w="4111752" h="3471799">
                  <a:moveTo>
                    <a:pt x="2482977" y="0"/>
                  </a:moveTo>
                  <a:cubicBezTo>
                    <a:pt x="2325243" y="100330"/>
                    <a:pt x="2593975" y="1185799"/>
                    <a:pt x="2593975" y="1185799"/>
                  </a:cubicBezTo>
                  <a:cubicBezTo>
                    <a:pt x="2593975" y="1185799"/>
                    <a:pt x="2302891" y="1067689"/>
                    <a:pt x="1889760" y="1067689"/>
                  </a:cubicBezTo>
                  <a:cubicBezTo>
                    <a:pt x="1626616" y="1067689"/>
                    <a:pt x="1313815" y="1115568"/>
                    <a:pt x="995299" y="1272667"/>
                  </a:cubicBezTo>
                  <a:cubicBezTo>
                    <a:pt x="176657" y="1675638"/>
                    <a:pt x="0" y="3471799"/>
                    <a:pt x="0" y="3471799"/>
                  </a:cubicBezTo>
                  <a:lnTo>
                    <a:pt x="778891" y="3446018"/>
                  </a:lnTo>
                  <a:cubicBezTo>
                    <a:pt x="778891" y="3446018"/>
                    <a:pt x="758317" y="3269488"/>
                    <a:pt x="868426" y="3157982"/>
                  </a:cubicBezTo>
                  <a:cubicBezTo>
                    <a:pt x="951865" y="3074162"/>
                    <a:pt x="2102993" y="2777490"/>
                    <a:pt x="2102993" y="2777490"/>
                  </a:cubicBezTo>
                  <a:lnTo>
                    <a:pt x="2102993" y="2960370"/>
                  </a:lnTo>
                  <a:lnTo>
                    <a:pt x="2102993" y="3369183"/>
                  </a:lnTo>
                  <a:lnTo>
                    <a:pt x="3361436" y="3304667"/>
                  </a:lnTo>
                  <a:cubicBezTo>
                    <a:pt x="3361436" y="3304667"/>
                    <a:pt x="2947543" y="2002790"/>
                    <a:pt x="2922270" y="1902460"/>
                  </a:cubicBezTo>
                  <a:cubicBezTo>
                    <a:pt x="2917698" y="1884045"/>
                    <a:pt x="2937510" y="1876044"/>
                    <a:pt x="2974848" y="1876044"/>
                  </a:cubicBezTo>
                  <a:cubicBezTo>
                    <a:pt x="3141980" y="1876044"/>
                    <a:pt x="3659632" y="2034667"/>
                    <a:pt x="3907536" y="2120646"/>
                  </a:cubicBezTo>
                  <a:cubicBezTo>
                    <a:pt x="3935984" y="2130425"/>
                    <a:pt x="3957193" y="2135251"/>
                    <a:pt x="3971671" y="2135251"/>
                  </a:cubicBezTo>
                  <a:cubicBezTo>
                    <a:pt x="4111752" y="2135251"/>
                    <a:pt x="3635121" y="1702054"/>
                    <a:pt x="3146806" y="1262126"/>
                  </a:cubicBezTo>
                  <a:cubicBezTo>
                    <a:pt x="2608453" y="776986"/>
                    <a:pt x="2482977" y="0"/>
                    <a:pt x="2482977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102" name="Group 102"/>
          <p:cNvGrpSpPr/>
          <p:nvPr/>
        </p:nvGrpSpPr>
        <p:grpSpPr>
          <a:xfrm rot="132475">
            <a:off x="11319635" y="5749311"/>
            <a:ext cx="3106103" cy="4624673"/>
            <a:chOff x="0" y="0"/>
            <a:chExt cx="4141470" cy="6166231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4141470" cy="6166231"/>
            </a:xfrm>
            <a:custGeom>
              <a:avLst/>
              <a:gdLst/>
              <a:ahLst/>
              <a:cxnLst/>
              <a:rect l="l" t="t" r="r" b="b"/>
              <a:pathLst>
                <a:path w="4141470" h="6166231">
                  <a:moveTo>
                    <a:pt x="3155696" y="0"/>
                  </a:moveTo>
                  <a:cubicBezTo>
                    <a:pt x="3155696" y="0"/>
                    <a:pt x="0" y="4219829"/>
                    <a:pt x="23495" y="4418838"/>
                  </a:cubicBezTo>
                  <a:cubicBezTo>
                    <a:pt x="47498" y="4617466"/>
                    <a:pt x="421132" y="6166231"/>
                    <a:pt x="421132" y="6166231"/>
                  </a:cubicBezTo>
                  <a:lnTo>
                    <a:pt x="1450213" y="6126988"/>
                  </a:lnTo>
                  <a:lnTo>
                    <a:pt x="1358900" y="4541393"/>
                  </a:lnTo>
                  <a:cubicBezTo>
                    <a:pt x="1358900" y="4541393"/>
                    <a:pt x="3398012" y="1946910"/>
                    <a:pt x="3908171" y="1158748"/>
                  </a:cubicBezTo>
                  <a:cubicBezTo>
                    <a:pt x="4048887" y="941197"/>
                    <a:pt x="4141470" y="623316"/>
                    <a:pt x="3986149" y="374269"/>
                  </a:cubicBezTo>
                  <a:cubicBezTo>
                    <a:pt x="3804158" y="83312"/>
                    <a:pt x="3155696" y="0"/>
                    <a:pt x="3155696" y="0"/>
                  </a:cubicBezTo>
                  <a:close/>
                </a:path>
              </a:pathLst>
            </a:custGeom>
            <a:solidFill>
              <a:srgbClr val="4C1130">
                <a:alpha val="29412"/>
              </a:srgbClr>
            </a:solidFill>
          </p:spPr>
        </p:sp>
      </p:grpSp>
      <p:grpSp>
        <p:nvGrpSpPr>
          <p:cNvPr id="104" name="Group 104"/>
          <p:cNvGrpSpPr/>
          <p:nvPr/>
        </p:nvGrpSpPr>
        <p:grpSpPr>
          <a:xfrm rot="132573">
            <a:off x="9668623" y="5391247"/>
            <a:ext cx="208693" cy="194786"/>
            <a:chOff x="0" y="0"/>
            <a:chExt cx="278257" cy="259715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278257" cy="259715"/>
            </a:xfrm>
            <a:custGeom>
              <a:avLst/>
              <a:gdLst/>
              <a:ahLst/>
              <a:cxnLst/>
              <a:rect l="l" t="t" r="r" b="b"/>
              <a:pathLst>
                <a:path w="278257" h="259715">
                  <a:moveTo>
                    <a:pt x="250952" y="0"/>
                  </a:moveTo>
                  <a:cubicBezTo>
                    <a:pt x="250952" y="0"/>
                    <a:pt x="236220" y="177419"/>
                    <a:pt x="187960" y="194310"/>
                  </a:cubicBezTo>
                  <a:cubicBezTo>
                    <a:pt x="185166" y="195199"/>
                    <a:pt x="181864" y="195707"/>
                    <a:pt x="178308" y="195707"/>
                  </a:cubicBezTo>
                  <a:cubicBezTo>
                    <a:pt x="123571" y="195707"/>
                    <a:pt x="127" y="85344"/>
                    <a:pt x="0" y="85344"/>
                  </a:cubicBezTo>
                  <a:cubicBezTo>
                    <a:pt x="127" y="85344"/>
                    <a:pt x="102997" y="259715"/>
                    <a:pt x="178308" y="259715"/>
                  </a:cubicBezTo>
                  <a:cubicBezTo>
                    <a:pt x="187198" y="259715"/>
                    <a:pt x="195834" y="257429"/>
                    <a:pt x="203835" y="251714"/>
                  </a:cubicBezTo>
                  <a:cubicBezTo>
                    <a:pt x="278257" y="200025"/>
                    <a:pt x="250952" y="0"/>
                    <a:pt x="250952" y="0"/>
                  </a:cubicBezTo>
                  <a:close/>
                </a:path>
              </a:pathLst>
            </a:custGeom>
            <a:solidFill>
              <a:srgbClr val="3E0101"/>
            </a:solidFill>
          </p:spPr>
        </p:sp>
      </p:grpSp>
      <p:grpSp>
        <p:nvGrpSpPr>
          <p:cNvPr id="106" name="Group 106"/>
          <p:cNvGrpSpPr/>
          <p:nvPr/>
        </p:nvGrpSpPr>
        <p:grpSpPr>
          <a:xfrm rot="132573">
            <a:off x="9720933" y="5392549"/>
            <a:ext cx="170879" cy="233648"/>
            <a:chOff x="0" y="0"/>
            <a:chExt cx="227838" cy="311531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227838" cy="311531"/>
            </a:xfrm>
            <a:custGeom>
              <a:avLst/>
              <a:gdLst/>
              <a:ahLst/>
              <a:cxnLst/>
              <a:rect l="l" t="t" r="r" b="b"/>
              <a:pathLst>
                <a:path w="227838" h="311531">
                  <a:moveTo>
                    <a:pt x="180213" y="0"/>
                  </a:moveTo>
                  <a:cubicBezTo>
                    <a:pt x="180213" y="0"/>
                    <a:pt x="207518" y="199898"/>
                    <a:pt x="133096" y="251714"/>
                  </a:cubicBezTo>
                  <a:cubicBezTo>
                    <a:pt x="124587" y="257048"/>
                    <a:pt x="116332" y="259588"/>
                    <a:pt x="107442" y="259588"/>
                  </a:cubicBezTo>
                  <a:cubicBezTo>
                    <a:pt x="73279" y="259588"/>
                    <a:pt x="33528" y="223520"/>
                    <a:pt x="0" y="184277"/>
                  </a:cubicBezTo>
                  <a:cubicBezTo>
                    <a:pt x="32512" y="240792"/>
                    <a:pt x="82169" y="311531"/>
                    <a:pt x="130429" y="311531"/>
                  </a:cubicBezTo>
                  <a:cubicBezTo>
                    <a:pt x="133604" y="311531"/>
                    <a:pt x="137160" y="311023"/>
                    <a:pt x="140335" y="310388"/>
                  </a:cubicBezTo>
                  <a:cubicBezTo>
                    <a:pt x="223139" y="291719"/>
                    <a:pt x="227838" y="106299"/>
                    <a:pt x="180213" y="0"/>
                  </a:cubicBezTo>
                  <a:close/>
                </a:path>
              </a:pathLst>
            </a:custGeom>
            <a:solidFill>
              <a:srgbClr val="3E0101">
                <a:alpha val="49804"/>
              </a:srgbClr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0151296" y="2714173"/>
            <a:ext cx="891064" cy="680180"/>
            <a:chOff x="0" y="0"/>
            <a:chExt cx="1188085" cy="906907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188085" cy="906907"/>
            </a:xfrm>
            <a:custGeom>
              <a:avLst/>
              <a:gdLst/>
              <a:ahLst/>
              <a:cxnLst/>
              <a:rect l="l" t="t" r="r" b="b"/>
              <a:pathLst>
                <a:path w="1188085" h="906907">
                  <a:moveTo>
                    <a:pt x="54102" y="0"/>
                  </a:moveTo>
                  <a:cubicBezTo>
                    <a:pt x="28067" y="0"/>
                    <a:pt x="7366" y="20828"/>
                    <a:pt x="6858" y="46482"/>
                  </a:cubicBezTo>
                  <a:lnTo>
                    <a:pt x="0" y="850265"/>
                  </a:lnTo>
                  <a:cubicBezTo>
                    <a:pt x="0" y="876173"/>
                    <a:pt x="20955" y="897509"/>
                    <a:pt x="46863" y="897890"/>
                  </a:cubicBezTo>
                  <a:lnTo>
                    <a:pt x="1133983" y="906907"/>
                  </a:lnTo>
                  <a:cubicBezTo>
                    <a:pt x="1159891" y="906907"/>
                    <a:pt x="1180846" y="886079"/>
                    <a:pt x="1181227" y="860425"/>
                  </a:cubicBezTo>
                  <a:lnTo>
                    <a:pt x="1188085" y="56642"/>
                  </a:lnTo>
                  <a:cubicBezTo>
                    <a:pt x="1188085" y="30734"/>
                    <a:pt x="1167257" y="9398"/>
                    <a:pt x="1141603" y="9017"/>
                  </a:cubicBezTo>
                  <a:lnTo>
                    <a:pt x="54102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0424376" y="3380482"/>
            <a:ext cx="361092" cy="182975"/>
            <a:chOff x="0" y="0"/>
            <a:chExt cx="481456" cy="243966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481457" cy="243967"/>
            </a:xfrm>
            <a:custGeom>
              <a:avLst/>
              <a:gdLst/>
              <a:ahLst/>
              <a:cxnLst/>
              <a:rect l="l" t="t" r="r" b="b"/>
              <a:pathLst>
                <a:path w="481457" h="243967">
                  <a:moveTo>
                    <a:pt x="481457" y="0"/>
                  </a:moveTo>
                  <a:lnTo>
                    <a:pt x="0" y="6858"/>
                  </a:lnTo>
                  <a:lnTo>
                    <a:pt x="233299" y="243967"/>
                  </a:lnTo>
                  <a:lnTo>
                    <a:pt x="481457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0151296" y="2657207"/>
            <a:ext cx="891064" cy="680180"/>
            <a:chOff x="0" y="0"/>
            <a:chExt cx="1188085" cy="906907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188085" cy="906907"/>
            </a:xfrm>
            <a:custGeom>
              <a:avLst/>
              <a:gdLst/>
              <a:ahLst/>
              <a:cxnLst/>
              <a:rect l="l" t="t" r="r" b="b"/>
              <a:pathLst>
                <a:path w="1188085" h="906907">
                  <a:moveTo>
                    <a:pt x="54102" y="0"/>
                  </a:moveTo>
                  <a:cubicBezTo>
                    <a:pt x="28067" y="0"/>
                    <a:pt x="7366" y="20828"/>
                    <a:pt x="6858" y="46482"/>
                  </a:cubicBezTo>
                  <a:lnTo>
                    <a:pt x="0" y="850265"/>
                  </a:lnTo>
                  <a:cubicBezTo>
                    <a:pt x="0" y="876173"/>
                    <a:pt x="20955" y="897509"/>
                    <a:pt x="46863" y="897890"/>
                  </a:cubicBezTo>
                  <a:lnTo>
                    <a:pt x="1133983" y="906907"/>
                  </a:lnTo>
                  <a:cubicBezTo>
                    <a:pt x="1159891" y="906907"/>
                    <a:pt x="1180846" y="886079"/>
                    <a:pt x="1181227" y="860425"/>
                  </a:cubicBezTo>
                  <a:lnTo>
                    <a:pt x="1188085" y="56642"/>
                  </a:lnTo>
                  <a:cubicBezTo>
                    <a:pt x="1188085" y="30734"/>
                    <a:pt x="1167257" y="9398"/>
                    <a:pt x="1141603" y="9017"/>
                  </a:cubicBezTo>
                  <a:lnTo>
                    <a:pt x="54102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0424376" y="3323516"/>
            <a:ext cx="361092" cy="182975"/>
            <a:chOff x="0" y="0"/>
            <a:chExt cx="481456" cy="24396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481457" cy="243967"/>
            </a:xfrm>
            <a:custGeom>
              <a:avLst/>
              <a:gdLst/>
              <a:ahLst/>
              <a:cxnLst/>
              <a:rect l="l" t="t" r="r" b="b"/>
              <a:pathLst>
                <a:path w="481457" h="243967">
                  <a:moveTo>
                    <a:pt x="481457" y="0"/>
                  </a:moveTo>
                  <a:lnTo>
                    <a:pt x="0" y="6858"/>
                  </a:lnTo>
                  <a:lnTo>
                    <a:pt x="233299" y="243967"/>
                  </a:lnTo>
                  <a:lnTo>
                    <a:pt x="481457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0390905" y="2834761"/>
            <a:ext cx="413575" cy="344805"/>
            <a:chOff x="0" y="0"/>
            <a:chExt cx="551434" cy="45974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551434" cy="459740"/>
            </a:xfrm>
            <a:custGeom>
              <a:avLst/>
              <a:gdLst/>
              <a:ahLst/>
              <a:cxnLst/>
              <a:rect l="l" t="t" r="r" b="b"/>
              <a:pathLst>
                <a:path w="551434" h="459740">
                  <a:moveTo>
                    <a:pt x="407543" y="0"/>
                  </a:moveTo>
                  <a:cubicBezTo>
                    <a:pt x="407162" y="0"/>
                    <a:pt x="406654" y="0"/>
                    <a:pt x="406146" y="0"/>
                  </a:cubicBezTo>
                  <a:cubicBezTo>
                    <a:pt x="345313" y="635"/>
                    <a:pt x="294005" y="40386"/>
                    <a:pt x="274574" y="94869"/>
                  </a:cubicBezTo>
                  <a:cubicBezTo>
                    <a:pt x="254000" y="41529"/>
                    <a:pt x="202946" y="3556"/>
                    <a:pt x="143129" y="3556"/>
                  </a:cubicBezTo>
                  <a:cubicBezTo>
                    <a:pt x="142240" y="3556"/>
                    <a:pt x="141351" y="3683"/>
                    <a:pt x="140589" y="3683"/>
                  </a:cubicBezTo>
                  <a:cubicBezTo>
                    <a:pt x="83693" y="4318"/>
                    <a:pt x="31369" y="40132"/>
                    <a:pt x="10414" y="92710"/>
                  </a:cubicBezTo>
                  <a:cubicBezTo>
                    <a:pt x="2794" y="110998"/>
                    <a:pt x="0" y="129413"/>
                    <a:pt x="635" y="147447"/>
                  </a:cubicBezTo>
                  <a:cubicBezTo>
                    <a:pt x="3556" y="216662"/>
                    <a:pt x="56896" y="268605"/>
                    <a:pt x="105283" y="311785"/>
                  </a:cubicBezTo>
                  <a:cubicBezTo>
                    <a:pt x="119380" y="324993"/>
                    <a:pt x="268605" y="459740"/>
                    <a:pt x="277114" y="459740"/>
                  </a:cubicBezTo>
                  <a:cubicBezTo>
                    <a:pt x="277241" y="459740"/>
                    <a:pt x="277368" y="459740"/>
                    <a:pt x="277495" y="459740"/>
                  </a:cubicBezTo>
                  <a:cubicBezTo>
                    <a:pt x="338455" y="408178"/>
                    <a:pt x="397129" y="353314"/>
                    <a:pt x="455549" y="299212"/>
                  </a:cubicBezTo>
                  <a:cubicBezTo>
                    <a:pt x="503555" y="254508"/>
                    <a:pt x="551434" y="197993"/>
                    <a:pt x="545592" y="128016"/>
                  </a:cubicBezTo>
                  <a:cubicBezTo>
                    <a:pt x="540004" y="54483"/>
                    <a:pt x="481457" y="0"/>
                    <a:pt x="4075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1688870" y="4322273"/>
            <a:ext cx="1871853" cy="849344"/>
            <a:chOff x="0" y="0"/>
            <a:chExt cx="2495804" cy="1132459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2495804" cy="1132459"/>
            </a:xfrm>
            <a:custGeom>
              <a:avLst/>
              <a:gdLst/>
              <a:ahLst/>
              <a:cxnLst/>
              <a:rect l="l" t="t" r="r" b="b"/>
              <a:pathLst>
                <a:path w="2495804" h="1132459">
                  <a:moveTo>
                    <a:pt x="326771" y="0"/>
                  </a:moveTo>
                  <a:cubicBezTo>
                    <a:pt x="258445" y="0"/>
                    <a:pt x="203073" y="55499"/>
                    <a:pt x="203073" y="123698"/>
                  </a:cubicBezTo>
                  <a:lnTo>
                    <a:pt x="203073" y="911606"/>
                  </a:lnTo>
                  <a:cubicBezTo>
                    <a:pt x="203073" y="933704"/>
                    <a:pt x="193421" y="954405"/>
                    <a:pt x="176530" y="968502"/>
                  </a:cubicBezTo>
                  <a:lnTo>
                    <a:pt x="9652" y="1108329"/>
                  </a:lnTo>
                  <a:cubicBezTo>
                    <a:pt x="0" y="1116584"/>
                    <a:pt x="5969" y="1132459"/>
                    <a:pt x="18669" y="1132459"/>
                  </a:cubicBezTo>
                  <a:lnTo>
                    <a:pt x="2372233" y="1132459"/>
                  </a:lnTo>
                  <a:cubicBezTo>
                    <a:pt x="2440686" y="1132459"/>
                    <a:pt x="2495804" y="1077341"/>
                    <a:pt x="2495804" y="1008761"/>
                  </a:cubicBezTo>
                  <a:lnTo>
                    <a:pt x="2495804" y="123698"/>
                  </a:lnTo>
                  <a:cubicBezTo>
                    <a:pt x="2495804" y="55499"/>
                    <a:pt x="2440686" y="0"/>
                    <a:pt x="2372233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1688870" y="4258847"/>
            <a:ext cx="1871853" cy="849344"/>
            <a:chOff x="0" y="0"/>
            <a:chExt cx="2495804" cy="113245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495804" cy="1132459"/>
            </a:xfrm>
            <a:custGeom>
              <a:avLst/>
              <a:gdLst/>
              <a:ahLst/>
              <a:cxnLst/>
              <a:rect l="l" t="t" r="r" b="b"/>
              <a:pathLst>
                <a:path w="2495804" h="1132459">
                  <a:moveTo>
                    <a:pt x="326771" y="0"/>
                  </a:moveTo>
                  <a:cubicBezTo>
                    <a:pt x="258445" y="0"/>
                    <a:pt x="203073" y="55499"/>
                    <a:pt x="203073" y="123698"/>
                  </a:cubicBezTo>
                  <a:lnTo>
                    <a:pt x="203073" y="911606"/>
                  </a:lnTo>
                  <a:cubicBezTo>
                    <a:pt x="203073" y="933704"/>
                    <a:pt x="193421" y="954405"/>
                    <a:pt x="176530" y="968502"/>
                  </a:cubicBezTo>
                  <a:lnTo>
                    <a:pt x="9652" y="1108329"/>
                  </a:lnTo>
                  <a:cubicBezTo>
                    <a:pt x="0" y="1116584"/>
                    <a:pt x="5969" y="1132459"/>
                    <a:pt x="18669" y="1132459"/>
                  </a:cubicBezTo>
                  <a:lnTo>
                    <a:pt x="2372233" y="1132459"/>
                  </a:lnTo>
                  <a:cubicBezTo>
                    <a:pt x="2440686" y="1132459"/>
                    <a:pt x="2495804" y="1077341"/>
                    <a:pt x="2495804" y="1008761"/>
                  </a:cubicBezTo>
                  <a:lnTo>
                    <a:pt x="2495804" y="123698"/>
                  </a:lnTo>
                  <a:cubicBezTo>
                    <a:pt x="2495804" y="55499"/>
                    <a:pt x="2440686" y="0"/>
                    <a:pt x="2372233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2053277" y="4484900"/>
            <a:ext cx="1284256" cy="17622"/>
            <a:chOff x="0" y="0"/>
            <a:chExt cx="1712342" cy="23495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1712341" cy="23495"/>
            </a:xfrm>
            <a:custGeom>
              <a:avLst/>
              <a:gdLst/>
              <a:ahLst/>
              <a:cxnLst/>
              <a:rect l="l" t="t" r="r" b="b"/>
              <a:pathLst>
                <a:path w="1712341" h="23495">
                  <a:moveTo>
                    <a:pt x="11811" y="0"/>
                  </a:moveTo>
                  <a:cubicBezTo>
                    <a:pt x="5207" y="0"/>
                    <a:pt x="0" y="5207"/>
                    <a:pt x="0" y="11811"/>
                  </a:cubicBezTo>
                  <a:cubicBezTo>
                    <a:pt x="0" y="18034"/>
                    <a:pt x="5207" y="23495"/>
                    <a:pt x="11811" y="23495"/>
                  </a:cubicBezTo>
                  <a:lnTo>
                    <a:pt x="1700657" y="23495"/>
                  </a:lnTo>
                  <a:cubicBezTo>
                    <a:pt x="1707134" y="23495"/>
                    <a:pt x="1712341" y="18034"/>
                    <a:pt x="1712341" y="11811"/>
                  </a:cubicBezTo>
                  <a:cubicBezTo>
                    <a:pt x="1712341" y="5334"/>
                    <a:pt x="1707134" y="0"/>
                    <a:pt x="17006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2053277" y="4611535"/>
            <a:ext cx="1284256" cy="17622"/>
            <a:chOff x="0" y="0"/>
            <a:chExt cx="1712342" cy="23495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1712341" cy="23495"/>
            </a:xfrm>
            <a:custGeom>
              <a:avLst/>
              <a:gdLst/>
              <a:ahLst/>
              <a:cxnLst/>
              <a:rect l="l" t="t" r="r" b="b"/>
              <a:pathLst>
                <a:path w="1712341" h="23495">
                  <a:moveTo>
                    <a:pt x="11811" y="0"/>
                  </a:moveTo>
                  <a:cubicBezTo>
                    <a:pt x="5207" y="0"/>
                    <a:pt x="0" y="5207"/>
                    <a:pt x="0" y="11684"/>
                  </a:cubicBezTo>
                  <a:cubicBezTo>
                    <a:pt x="0" y="17907"/>
                    <a:pt x="5207" y="23495"/>
                    <a:pt x="11811" y="23495"/>
                  </a:cubicBezTo>
                  <a:lnTo>
                    <a:pt x="1700657" y="23495"/>
                  </a:lnTo>
                  <a:cubicBezTo>
                    <a:pt x="1707134" y="23495"/>
                    <a:pt x="1712341" y="17907"/>
                    <a:pt x="1712341" y="11684"/>
                  </a:cubicBezTo>
                  <a:cubicBezTo>
                    <a:pt x="1712341" y="5207"/>
                    <a:pt x="1707134" y="0"/>
                    <a:pt x="17006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2053277" y="4738189"/>
            <a:ext cx="1284256" cy="17621"/>
            <a:chOff x="0" y="0"/>
            <a:chExt cx="1712342" cy="23494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1712341" cy="23495"/>
            </a:xfrm>
            <a:custGeom>
              <a:avLst/>
              <a:gdLst/>
              <a:ahLst/>
              <a:cxnLst/>
              <a:rect l="l" t="t" r="r" b="b"/>
              <a:pathLst>
                <a:path w="1712341" h="23495">
                  <a:moveTo>
                    <a:pt x="11811" y="0"/>
                  </a:moveTo>
                  <a:cubicBezTo>
                    <a:pt x="5207" y="0"/>
                    <a:pt x="0" y="5080"/>
                    <a:pt x="0" y="11684"/>
                  </a:cubicBezTo>
                  <a:cubicBezTo>
                    <a:pt x="0" y="17907"/>
                    <a:pt x="5207" y="23495"/>
                    <a:pt x="11811" y="23495"/>
                  </a:cubicBezTo>
                  <a:lnTo>
                    <a:pt x="1700657" y="23495"/>
                  </a:lnTo>
                  <a:cubicBezTo>
                    <a:pt x="1707134" y="23495"/>
                    <a:pt x="1712341" y="17907"/>
                    <a:pt x="1712341" y="11684"/>
                  </a:cubicBezTo>
                  <a:cubicBezTo>
                    <a:pt x="1712341" y="5207"/>
                    <a:pt x="1707134" y="0"/>
                    <a:pt x="17006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2765757" y="4864825"/>
            <a:ext cx="571785" cy="17525"/>
            <a:chOff x="0" y="0"/>
            <a:chExt cx="762380" cy="23367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762381" cy="23368"/>
            </a:xfrm>
            <a:custGeom>
              <a:avLst/>
              <a:gdLst/>
              <a:ahLst/>
              <a:cxnLst/>
              <a:rect l="l" t="t" r="r" b="b"/>
              <a:pathLst>
                <a:path w="762381" h="23368">
                  <a:moveTo>
                    <a:pt x="11684" y="0"/>
                  </a:moveTo>
                  <a:cubicBezTo>
                    <a:pt x="5461" y="0"/>
                    <a:pt x="0" y="5080"/>
                    <a:pt x="0" y="11684"/>
                  </a:cubicBezTo>
                  <a:cubicBezTo>
                    <a:pt x="0" y="17907"/>
                    <a:pt x="5461" y="23368"/>
                    <a:pt x="11684" y="23368"/>
                  </a:cubicBezTo>
                  <a:lnTo>
                    <a:pt x="750697" y="23368"/>
                  </a:lnTo>
                  <a:cubicBezTo>
                    <a:pt x="757174" y="23368"/>
                    <a:pt x="762381" y="17907"/>
                    <a:pt x="762381" y="11684"/>
                  </a:cubicBezTo>
                  <a:cubicBezTo>
                    <a:pt x="762381" y="5207"/>
                    <a:pt x="757174" y="0"/>
                    <a:pt x="7506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7327076" y="6577607"/>
            <a:ext cx="1172813" cy="744950"/>
            <a:chOff x="0" y="0"/>
            <a:chExt cx="1563751" cy="993267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1563751" cy="993267"/>
            </a:xfrm>
            <a:custGeom>
              <a:avLst/>
              <a:gdLst/>
              <a:ahLst/>
              <a:cxnLst/>
              <a:rect l="l" t="t" r="r" b="b"/>
              <a:pathLst>
                <a:path w="1563751" h="993267">
                  <a:moveTo>
                    <a:pt x="1173226" y="0"/>
                  </a:moveTo>
                  <a:cubicBezTo>
                    <a:pt x="1234567" y="0"/>
                    <a:pt x="1283716" y="49276"/>
                    <a:pt x="1283716" y="110363"/>
                  </a:cubicBezTo>
                  <a:lnTo>
                    <a:pt x="1283716" y="332232"/>
                  </a:lnTo>
                  <a:cubicBezTo>
                    <a:pt x="1283716" y="356743"/>
                    <a:pt x="1298448" y="378714"/>
                    <a:pt x="1321054" y="387858"/>
                  </a:cubicBezTo>
                  <a:lnTo>
                    <a:pt x="1550543" y="481584"/>
                  </a:lnTo>
                  <a:cubicBezTo>
                    <a:pt x="1563751" y="486918"/>
                    <a:pt x="1563751" y="505841"/>
                    <a:pt x="1550543" y="511175"/>
                  </a:cubicBezTo>
                  <a:lnTo>
                    <a:pt x="1321054" y="605028"/>
                  </a:lnTo>
                  <a:cubicBezTo>
                    <a:pt x="1298448" y="614172"/>
                    <a:pt x="1283716" y="636143"/>
                    <a:pt x="1283716" y="660527"/>
                  </a:cubicBezTo>
                  <a:lnTo>
                    <a:pt x="1283716" y="882777"/>
                  </a:lnTo>
                  <a:cubicBezTo>
                    <a:pt x="1283716" y="943737"/>
                    <a:pt x="1234440" y="993267"/>
                    <a:pt x="1173226" y="993267"/>
                  </a:cubicBezTo>
                  <a:lnTo>
                    <a:pt x="110490" y="993267"/>
                  </a:lnTo>
                  <a:cubicBezTo>
                    <a:pt x="49657" y="993267"/>
                    <a:pt x="0" y="943737"/>
                    <a:pt x="0" y="882777"/>
                  </a:cubicBezTo>
                  <a:lnTo>
                    <a:pt x="0" y="110363"/>
                  </a:lnTo>
                  <a:cubicBezTo>
                    <a:pt x="0" y="49149"/>
                    <a:pt x="49657" y="0"/>
                    <a:pt x="110490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7377488" y="6525571"/>
            <a:ext cx="1173099" cy="744855"/>
            <a:chOff x="0" y="0"/>
            <a:chExt cx="1564132" cy="99314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564132" cy="993140"/>
            </a:xfrm>
            <a:custGeom>
              <a:avLst/>
              <a:gdLst/>
              <a:ahLst/>
              <a:cxnLst/>
              <a:rect l="l" t="t" r="r" b="b"/>
              <a:pathLst>
                <a:path w="1564132" h="993140">
                  <a:moveTo>
                    <a:pt x="1173607" y="0"/>
                  </a:moveTo>
                  <a:cubicBezTo>
                    <a:pt x="1234567" y="0"/>
                    <a:pt x="1284097" y="49276"/>
                    <a:pt x="1284097" y="110363"/>
                  </a:cubicBezTo>
                  <a:lnTo>
                    <a:pt x="1284097" y="332232"/>
                  </a:lnTo>
                  <a:cubicBezTo>
                    <a:pt x="1284097" y="356743"/>
                    <a:pt x="1298829" y="378714"/>
                    <a:pt x="1321435" y="388112"/>
                  </a:cubicBezTo>
                  <a:lnTo>
                    <a:pt x="1550543" y="481711"/>
                  </a:lnTo>
                  <a:cubicBezTo>
                    <a:pt x="1564132" y="487299"/>
                    <a:pt x="1564132" y="505841"/>
                    <a:pt x="1550543" y="511175"/>
                  </a:cubicBezTo>
                  <a:lnTo>
                    <a:pt x="1321435" y="605028"/>
                  </a:lnTo>
                  <a:cubicBezTo>
                    <a:pt x="1298829" y="614426"/>
                    <a:pt x="1284097" y="636524"/>
                    <a:pt x="1284097" y="660527"/>
                  </a:cubicBezTo>
                  <a:lnTo>
                    <a:pt x="1284097" y="882777"/>
                  </a:lnTo>
                  <a:cubicBezTo>
                    <a:pt x="1284097" y="943737"/>
                    <a:pt x="1234567" y="993140"/>
                    <a:pt x="1173607" y="993140"/>
                  </a:cubicBezTo>
                  <a:lnTo>
                    <a:pt x="110490" y="993140"/>
                  </a:lnTo>
                  <a:cubicBezTo>
                    <a:pt x="49530" y="993140"/>
                    <a:pt x="0" y="943610"/>
                    <a:pt x="0" y="882777"/>
                  </a:cubicBezTo>
                  <a:lnTo>
                    <a:pt x="0" y="110363"/>
                  </a:lnTo>
                  <a:cubicBezTo>
                    <a:pt x="0" y="49149"/>
                    <a:pt x="49657" y="0"/>
                    <a:pt x="110490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7670883" y="6772452"/>
            <a:ext cx="350711" cy="270891"/>
            <a:chOff x="0" y="0"/>
            <a:chExt cx="467614" cy="361188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467614" cy="361188"/>
            </a:xfrm>
            <a:custGeom>
              <a:avLst/>
              <a:gdLst/>
              <a:ahLst/>
              <a:cxnLst/>
              <a:rect l="l" t="t" r="r" b="b"/>
              <a:pathLst>
                <a:path w="467614" h="361188">
                  <a:moveTo>
                    <a:pt x="467614" y="0"/>
                  </a:moveTo>
                  <a:lnTo>
                    <a:pt x="434975" y="253365"/>
                  </a:lnTo>
                  <a:cubicBezTo>
                    <a:pt x="427101" y="314960"/>
                    <a:pt x="372872" y="361188"/>
                    <a:pt x="308483" y="361188"/>
                  </a:cubicBezTo>
                  <a:lnTo>
                    <a:pt x="158750" y="361188"/>
                  </a:lnTo>
                  <a:cubicBezTo>
                    <a:pt x="94361" y="361188"/>
                    <a:pt x="40005" y="314833"/>
                    <a:pt x="32258" y="2533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7890438" y="6797376"/>
            <a:ext cx="238030" cy="219741"/>
            <a:chOff x="0" y="0"/>
            <a:chExt cx="317373" cy="292989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317373" cy="292989"/>
            </a:xfrm>
            <a:custGeom>
              <a:avLst/>
              <a:gdLst/>
              <a:ahLst/>
              <a:cxnLst/>
              <a:rect l="l" t="t" r="r" b="b"/>
              <a:pathLst>
                <a:path w="317373" h="292989">
                  <a:moveTo>
                    <a:pt x="158496" y="21463"/>
                  </a:moveTo>
                  <a:cubicBezTo>
                    <a:pt x="82804" y="21463"/>
                    <a:pt x="21336" y="77597"/>
                    <a:pt x="21336" y="146304"/>
                  </a:cubicBezTo>
                  <a:cubicBezTo>
                    <a:pt x="21336" y="215392"/>
                    <a:pt x="82804" y="271526"/>
                    <a:pt x="158496" y="271526"/>
                  </a:cubicBezTo>
                  <a:cubicBezTo>
                    <a:pt x="234442" y="271526"/>
                    <a:pt x="295910" y="215392"/>
                    <a:pt x="295910" y="146304"/>
                  </a:cubicBezTo>
                  <a:cubicBezTo>
                    <a:pt x="295910" y="77597"/>
                    <a:pt x="234442" y="21463"/>
                    <a:pt x="158496" y="21463"/>
                  </a:cubicBezTo>
                  <a:close/>
                  <a:moveTo>
                    <a:pt x="158496" y="0"/>
                  </a:moveTo>
                  <a:cubicBezTo>
                    <a:pt x="245999" y="0"/>
                    <a:pt x="317373" y="65659"/>
                    <a:pt x="317373" y="146304"/>
                  </a:cubicBezTo>
                  <a:cubicBezTo>
                    <a:pt x="317373" y="227330"/>
                    <a:pt x="246126" y="292989"/>
                    <a:pt x="158496" y="292989"/>
                  </a:cubicBezTo>
                  <a:cubicBezTo>
                    <a:pt x="71247" y="292989"/>
                    <a:pt x="0" y="227330"/>
                    <a:pt x="0" y="146304"/>
                  </a:cubicBezTo>
                  <a:cubicBezTo>
                    <a:pt x="0" y="65659"/>
                    <a:pt x="71247" y="0"/>
                    <a:pt x="1584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7675518" y="7064332"/>
            <a:ext cx="341186" cy="35338"/>
            <a:chOff x="0" y="0"/>
            <a:chExt cx="454914" cy="47117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454914" cy="47117"/>
            </a:xfrm>
            <a:custGeom>
              <a:avLst/>
              <a:gdLst/>
              <a:ahLst/>
              <a:cxnLst/>
              <a:rect l="l" t="t" r="r" b="b"/>
              <a:pathLst>
                <a:path w="454914" h="47117">
                  <a:moveTo>
                    <a:pt x="227584" y="0"/>
                  </a:moveTo>
                  <a:cubicBezTo>
                    <a:pt x="353060" y="0"/>
                    <a:pt x="454914" y="10795"/>
                    <a:pt x="454914" y="23622"/>
                  </a:cubicBezTo>
                  <a:cubicBezTo>
                    <a:pt x="454914" y="36830"/>
                    <a:pt x="353187" y="47117"/>
                    <a:pt x="227711" y="47117"/>
                  </a:cubicBezTo>
                  <a:cubicBezTo>
                    <a:pt x="102235" y="47117"/>
                    <a:pt x="0" y="36830"/>
                    <a:pt x="0" y="23622"/>
                  </a:cubicBezTo>
                  <a:cubicBezTo>
                    <a:pt x="0" y="10795"/>
                    <a:pt x="102108" y="0"/>
                    <a:pt x="227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7685219" y="6678783"/>
            <a:ext cx="22765" cy="56007"/>
            <a:chOff x="0" y="0"/>
            <a:chExt cx="30353" cy="74676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30353" cy="74676"/>
            </a:xfrm>
            <a:custGeom>
              <a:avLst/>
              <a:gdLst/>
              <a:ahLst/>
              <a:cxnLst/>
              <a:rect l="l" t="t" r="r" b="b"/>
              <a:pathLst>
                <a:path w="30353" h="74676">
                  <a:moveTo>
                    <a:pt x="15367" y="0"/>
                  </a:moveTo>
                  <a:lnTo>
                    <a:pt x="30353" y="74676"/>
                  </a:lnTo>
                  <a:lnTo>
                    <a:pt x="15367" y="74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7762858" y="6678783"/>
            <a:ext cx="16954" cy="56102"/>
            <a:chOff x="0" y="0"/>
            <a:chExt cx="22606" cy="74803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22606" cy="74803"/>
            </a:xfrm>
            <a:custGeom>
              <a:avLst/>
              <a:gdLst/>
              <a:ahLst/>
              <a:cxnLst/>
              <a:rect l="l" t="t" r="r" b="b"/>
              <a:pathLst>
                <a:path w="22606" h="74803">
                  <a:moveTo>
                    <a:pt x="15113" y="0"/>
                  </a:moveTo>
                  <a:lnTo>
                    <a:pt x="22606" y="74803"/>
                  </a:lnTo>
                  <a:lnTo>
                    <a:pt x="7493" y="74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7840619" y="6678783"/>
            <a:ext cx="10954" cy="56007"/>
            <a:chOff x="0" y="0"/>
            <a:chExt cx="14605" cy="74676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4605" cy="74676"/>
            </a:xfrm>
            <a:custGeom>
              <a:avLst/>
              <a:gdLst/>
              <a:ahLst/>
              <a:cxnLst/>
              <a:rect l="l" t="t" r="r" b="b"/>
              <a:pathLst>
                <a:path w="14605" h="74676">
                  <a:moveTo>
                    <a:pt x="14605" y="0"/>
                  </a:moveTo>
                  <a:lnTo>
                    <a:pt x="14605" y="74676"/>
                  </a:lnTo>
                  <a:lnTo>
                    <a:pt x="0" y="74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7912423" y="6678783"/>
            <a:ext cx="16954" cy="56007"/>
            <a:chOff x="0" y="0"/>
            <a:chExt cx="22606" cy="74676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22606" cy="74676"/>
            </a:xfrm>
            <a:custGeom>
              <a:avLst/>
              <a:gdLst/>
              <a:ahLst/>
              <a:cxnLst/>
              <a:rect l="l" t="t" r="r" b="b"/>
              <a:pathLst>
                <a:path w="22606" h="74676">
                  <a:moveTo>
                    <a:pt x="22606" y="0"/>
                  </a:moveTo>
                  <a:lnTo>
                    <a:pt x="14986" y="74676"/>
                  </a:lnTo>
                  <a:lnTo>
                    <a:pt x="0" y="74676"/>
                  </a:lnTo>
                  <a:lnTo>
                    <a:pt x="749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7984227" y="6678783"/>
            <a:ext cx="22765" cy="56007"/>
            <a:chOff x="0" y="0"/>
            <a:chExt cx="30353" cy="74676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30353" cy="74676"/>
            </a:xfrm>
            <a:custGeom>
              <a:avLst/>
              <a:gdLst/>
              <a:ahLst/>
              <a:cxnLst/>
              <a:rect l="l" t="t" r="r" b="b"/>
              <a:pathLst>
                <a:path w="30353" h="74676">
                  <a:moveTo>
                    <a:pt x="30353" y="0"/>
                  </a:moveTo>
                  <a:lnTo>
                    <a:pt x="15367" y="74676"/>
                  </a:lnTo>
                  <a:lnTo>
                    <a:pt x="0" y="74676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5199323" y="2125518"/>
            <a:ext cx="37529" cy="219551"/>
            <a:chOff x="0" y="0"/>
            <a:chExt cx="50038" cy="292735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50038" cy="292735"/>
            </a:xfrm>
            <a:custGeom>
              <a:avLst/>
              <a:gdLst/>
              <a:ahLst/>
              <a:cxnLst/>
              <a:rect l="l" t="t" r="r" b="b"/>
              <a:pathLst>
                <a:path w="50038" h="292735">
                  <a:moveTo>
                    <a:pt x="4572" y="0"/>
                  </a:moveTo>
                  <a:lnTo>
                    <a:pt x="10287" y="205232"/>
                  </a:lnTo>
                  <a:lnTo>
                    <a:pt x="39497" y="205232"/>
                  </a:lnTo>
                  <a:lnTo>
                    <a:pt x="45466" y="0"/>
                  </a:lnTo>
                  <a:close/>
                  <a:moveTo>
                    <a:pt x="24892" y="239903"/>
                  </a:moveTo>
                  <a:cubicBezTo>
                    <a:pt x="10287" y="239903"/>
                    <a:pt x="0" y="251079"/>
                    <a:pt x="0" y="266446"/>
                  </a:cubicBezTo>
                  <a:cubicBezTo>
                    <a:pt x="0" y="281305"/>
                    <a:pt x="10160" y="292735"/>
                    <a:pt x="24892" y="292735"/>
                  </a:cubicBezTo>
                  <a:cubicBezTo>
                    <a:pt x="40513" y="292735"/>
                    <a:pt x="50038" y="281178"/>
                    <a:pt x="50038" y="266446"/>
                  </a:cubicBezTo>
                  <a:cubicBezTo>
                    <a:pt x="50038" y="251079"/>
                    <a:pt x="40513" y="239903"/>
                    <a:pt x="24892" y="239903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sp>
        <p:nvSpPr>
          <p:cNvPr id="152" name="TextBox 152"/>
          <p:cNvSpPr txBox="1"/>
          <p:nvPr/>
        </p:nvSpPr>
        <p:spPr>
          <a:xfrm>
            <a:off x="11376182" y="2647930"/>
            <a:ext cx="5193777" cy="79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3600">
                <a:solidFill>
                  <a:srgbClr val="20124D"/>
                </a:solidFill>
                <a:latin typeface="Roboto Condensed"/>
              </a:rPr>
              <a:t>Complexities and</a:t>
            </a:r>
          </a:p>
          <a:p>
            <a:pPr algn="l">
              <a:lnSpc>
                <a:spcPts val="3358"/>
              </a:lnSpc>
            </a:pPr>
            <a:r>
              <a:rPr lang="en-US" sz="3600">
                <a:solidFill>
                  <a:srgbClr val="20124D"/>
                </a:solidFill>
                <a:latin typeface="Roboto Condensed"/>
              </a:rPr>
              <a:t>Difficulty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" y="0"/>
            <a:ext cx="10345388" cy="10312432"/>
            <a:chOff x="0" y="0"/>
            <a:chExt cx="13793851" cy="13749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93851" cy="13749910"/>
            </a:xfrm>
            <a:custGeom>
              <a:avLst/>
              <a:gdLst/>
              <a:ahLst/>
              <a:cxnLst/>
              <a:rect l="l" t="t" r="r" b="b"/>
              <a:pathLst>
                <a:path w="13793851" h="13749910">
                  <a:moveTo>
                    <a:pt x="4595622" y="0"/>
                  </a:moveTo>
                  <a:cubicBezTo>
                    <a:pt x="5087874" y="317500"/>
                    <a:pt x="5507355" y="773303"/>
                    <a:pt x="5808218" y="1316736"/>
                  </a:cubicBezTo>
                  <a:cubicBezTo>
                    <a:pt x="6617462" y="2742692"/>
                    <a:pt x="5907151" y="4380230"/>
                    <a:pt x="6131941" y="5985256"/>
                  </a:cubicBezTo>
                  <a:cubicBezTo>
                    <a:pt x="6429375" y="8093202"/>
                    <a:pt x="8940165" y="7954645"/>
                    <a:pt x="10363962" y="8235442"/>
                  </a:cubicBezTo>
                  <a:cubicBezTo>
                    <a:pt x="11305794" y="8421624"/>
                    <a:pt x="12237466" y="8873744"/>
                    <a:pt x="12918186" y="9628505"/>
                  </a:cubicBezTo>
                  <a:cubicBezTo>
                    <a:pt x="13469874" y="10237851"/>
                    <a:pt x="13674471" y="11065510"/>
                    <a:pt x="13707618" y="11904345"/>
                  </a:cubicBezTo>
                  <a:cubicBezTo>
                    <a:pt x="13717651" y="12185396"/>
                    <a:pt x="13793851" y="13749910"/>
                    <a:pt x="13370688" y="13749910"/>
                  </a:cubicBezTo>
                  <a:lnTo>
                    <a:pt x="0" y="13749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31425" y="770325"/>
            <a:ext cx="15225150" cy="9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0124D"/>
                </a:solidFill>
                <a:latin typeface="Staatliches"/>
              </a:rPr>
              <a:t>PRODUCT 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297631" y="1619689"/>
            <a:ext cx="11692699" cy="6559964"/>
            <a:chOff x="0" y="0"/>
            <a:chExt cx="15590265" cy="87466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90265" cy="8746617"/>
            </a:xfrm>
            <a:custGeom>
              <a:avLst/>
              <a:gdLst/>
              <a:ahLst/>
              <a:cxnLst/>
              <a:rect l="l" t="t" r="r" b="b"/>
              <a:pathLst>
                <a:path w="15590265" h="8746617">
                  <a:moveTo>
                    <a:pt x="7795133" y="3826637"/>
                  </a:moveTo>
                  <a:cubicBezTo>
                    <a:pt x="9385935" y="0"/>
                    <a:pt x="15590265" y="3826637"/>
                    <a:pt x="7795133" y="8746617"/>
                  </a:cubicBezTo>
                  <a:cubicBezTo>
                    <a:pt x="0" y="3826637"/>
                    <a:pt x="6204331" y="0"/>
                    <a:pt x="7795133" y="3826637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7" name="Group 7"/>
          <p:cNvGrpSpPr/>
          <p:nvPr/>
        </p:nvGrpSpPr>
        <p:grpSpPr>
          <a:xfrm rot="21045">
            <a:off x="10649017" y="3593150"/>
            <a:ext cx="6242667" cy="19050"/>
            <a:chOff x="0" y="0"/>
            <a:chExt cx="8323556" cy="25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23580" cy="25400"/>
            </a:xfrm>
            <a:custGeom>
              <a:avLst/>
              <a:gdLst/>
              <a:ahLst/>
              <a:cxnLst/>
              <a:rect l="l" t="t" r="r" b="b"/>
              <a:pathLst>
                <a:path w="8323580" h="25400">
                  <a:moveTo>
                    <a:pt x="12700" y="0"/>
                  </a:moveTo>
                  <a:lnTo>
                    <a:pt x="8310880" y="0"/>
                  </a:lnTo>
                  <a:cubicBezTo>
                    <a:pt x="8317865" y="0"/>
                    <a:pt x="8323580" y="5715"/>
                    <a:pt x="8323580" y="12700"/>
                  </a:cubicBezTo>
                  <a:cubicBezTo>
                    <a:pt x="8323580" y="19685"/>
                    <a:pt x="8317865" y="25400"/>
                    <a:pt x="831088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578142" y="3274311"/>
            <a:ext cx="7131939" cy="4050411"/>
            <a:chOff x="0" y="0"/>
            <a:chExt cx="9509252" cy="54005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09252" cy="5400548"/>
            </a:xfrm>
            <a:custGeom>
              <a:avLst/>
              <a:gdLst/>
              <a:ahLst/>
              <a:cxnLst/>
              <a:rect l="l" t="t" r="r" b="b"/>
              <a:pathLst>
                <a:path w="9509252" h="5400548">
                  <a:moveTo>
                    <a:pt x="4754626" y="2362708"/>
                  </a:moveTo>
                  <a:cubicBezTo>
                    <a:pt x="5724906" y="0"/>
                    <a:pt x="9509252" y="2362708"/>
                    <a:pt x="4754626" y="5400548"/>
                  </a:cubicBezTo>
                  <a:cubicBezTo>
                    <a:pt x="0" y="2362708"/>
                    <a:pt x="3784346" y="0"/>
                    <a:pt x="4754626" y="2362708"/>
                  </a:cubicBezTo>
                  <a:close/>
                </a:path>
              </a:pathLst>
            </a:custGeom>
            <a:solidFill>
              <a:srgbClr val="D8101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582950" y="4669742"/>
            <a:ext cx="3122486" cy="1817656"/>
            <a:chOff x="0" y="0"/>
            <a:chExt cx="4163314" cy="24235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63314" cy="2423541"/>
            </a:xfrm>
            <a:custGeom>
              <a:avLst/>
              <a:gdLst/>
              <a:ahLst/>
              <a:cxnLst/>
              <a:rect l="l" t="t" r="r" b="b"/>
              <a:pathLst>
                <a:path w="4163314" h="2423541">
                  <a:moveTo>
                    <a:pt x="2081657" y="1060323"/>
                  </a:moveTo>
                  <a:cubicBezTo>
                    <a:pt x="2506472" y="0"/>
                    <a:pt x="4163314" y="1060323"/>
                    <a:pt x="2081657" y="2423541"/>
                  </a:cubicBezTo>
                  <a:cubicBezTo>
                    <a:pt x="0" y="1060323"/>
                    <a:pt x="1656842" y="127"/>
                    <a:pt x="2081657" y="10603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 rot="16935">
            <a:off x="1419890" y="5027314"/>
            <a:ext cx="7752844" cy="19050"/>
            <a:chOff x="0" y="0"/>
            <a:chExt cx="10337125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337165" cy="25400"/>
            </a:xfrm>
            <a:custGeom>
              <a:avLst/>
              <a:gdLst/>
              <a:ahLst/>
              <a:cxnLst/>
              <a:rect l="l" t="t" r="r" b="b"/>
              <a:pathLst>
                <a:path w="10337165" h="25400">
                  <a:moveTo>
                    <a:pt x="12700" y="0"/>
                  </a:moveTo>
                  <a:lnTo>
                    <a:pt x="10324465" y="0"/>
                  </a:lnTo>
                  <a:cubicBezTo>
                    <a:pt x="10331450" y="0"/>
                    <a:pt x="10337165" y="5715"/>
                    <a:pt x="10337165" y="12700"/>
                  </a:cubicBezTo>
                  <a:cubicBezTo>
                    <a:pt x="10337165" y="19685"/>
                    <a:pt x="10331450" y="25400"/>
                    <a:pt x="103244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D8101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16886">
            <a:off x="9115604" y="6435776"/>
            <a:ext cx="7775644" cy="19050"/>
            <a:chOff x="0" y="0"/>
            <a:chExt cx="10367525" cy="25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67518" cy="25400"/>
            </a:xfrm>
            <a:custGeom>
              <a:avLst/>
              <a:gdLst/>
              <a:ahLst/>
              <a:cxnLst/>
              <a:rect l="l" t="t" r="r" b="b"/>
              <a:pathLst>
                <a:path w="10367518" h="25400">
                  <a:moveTo>
                    <a:pt x="12700" y="0"/>
                  </a:moveTo>
                  <a:lnTo>
                    <a:pt x="10354818" y="0"/>
                  </a:lnTo>
                  <a:cubicBezTo>
                    <a:pt x="10361803" y="0"/>
                    <a:pt x="10367518" y="5715"/>
                    <a:pt x="10367518" y="12700"/>
                  </a:cubicBezTo>
                  <a:cubicBezTo>
                    <a:pt x="10367518" y="19685"/>
                    <a:pt x="10361803" y="25400"/>
                    <a:pt x="1035481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429415" y="5125305"/>
            <a:ext cx="4851065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"/>
              </a:rPr>
              <a:t>Security measures,</a:t>
            </a:r>
          </a:p>
          <a:p>
            <a:pPr algn="l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"/>
              </a:rPr>
              <a:t>Databases, Communications, ...</a:t>
            </a:r>
          </a:p>
          <a:p>
            <a:pPr algn="l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"/>
              </a:rPr>
              <a:t>You name it, we have 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1425" y="4279701"/>
            <a:ext cx="413084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Security, Database, etc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20575" y="3738765"/>
            <a:ext cx="383595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 Light"/>
              </a:rPr>
              <a:t>This service will be hosted on a website and a mobile app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0575" y="2858061"/>
            <a:ext cx="38359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Website &amp; mobile app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14150" y="6581415"/>
            <a:ext cx="4042375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98"/>
              </a:lnSpc>
            </a:pPr>
            <a:r>
              <a:rPr lang="en-US" sz="2999">
                <a:solidFill>
                  <a:srgbClr val="20124D"/>
                </a:solidFill>
                <a:latin typeface="Roboto Condensed"/>
              </a:rPr>
              <a:t>An algorithm that's able to match 2 people with the same attraction and interests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89767" y="5700711"/>
            <a:ext cx="436675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20124D"/>
                </a:solidFill>
                <a:latin typeface="Staatliches"/>
              </a:rPr>
              <a:t>Matchmaking algorithm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09342" y="2272536"/>
            <a:ext cx="132207" cy="132112"/>
            <a:chOff x="0" y="0"/>
            <a:chExt cx="176276" cy="1761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276" cy="176149"/>
            </a:xfrm>
            <a:custGeom>
              <a:avLst/>
              <a:gdLst/>
              <a:ahLst/>
              <a:cxnLst/>
              <a:rect l="l" t="t" r="r" b="b"/>
              <a:pathLst>
                <a:path w="176276" h="176149">
                  <a:moveTo>
                    <a:pt x="87630" y="0"/>
                  </a:moveTo>
                  <a:cubicBezTo>
                    <a:pt x="39243" y="0"/>
                    <a:pt x="0" y="39243"/>
                    <a:pt x="0" y="87884"/>
                  </a:cubicBezTo>
                  <a:cubicBezTo>
                    <a:pt x="0" y="136906"/>
                    <a:pt x="39243" y="176149"/>
                    <a:pt x="87630" y="176149"/>
                  </a:cubicBezTo>
                  <a:cubicBezTo>
                    <a:pt x="136271" y="176149"/>
                    <a:pt x="176149" y="136906"/>
                    <a:pt x="176149" y="87884"/>
                  </a:cubicBezTo>
                  <a:cubicBezTo>
                    <a:pt x="176276" y="39243"/>
                    <a:pt x="136271" y="0"/>
                    <a:pt x="87630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264380" y="3124120"/>
            <a:ext cx="222123" cy="221551"/>
            <a:chOff x="0" y="0"/>
            <a:chExt cx="296164" cy="2954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6164" cy="295402"/>
            </a:xfrm>
            <a:custGeom>
              <a:avLst/>
              <a:gdLst/>
              <a:ahLst/>
              <a:cxnLst/>
              <a:rect l="l" t="t" r="r" b="b"/>
              <a:pathLst>
                <a:path w="296164" h="295402">
                  <a:moveTo>
                    <a:pt x="147574" y="0"/>
                  </a:moveTo>
                  <a:cubicBezTo>
                    <a:pt x="66294" y="0"/>
                    <a:pt x="0" y="65659"/>
                    <a:pt x="0" y="147828"/>
                  </a:cubicBezTo>
                  <a:cubicBezTo>
                    <a:pt x="0" y="229108"/>
                    <a:pt x="66294" y="295402"/>
                    <a:pt x="147574" y="295402"/>
                  </a:cubicBezTo>
                  <a:cubicBezTo>
                    <a:pt x="229743" y="295402"/>
                    <a:pt x="296037" y="229108"/>
                    <a:pt x="296037" y="147828"/>
                  </a:cubicBezTo>
                  <a:cubicBezTo>
                    <a:pt x="296164" y="65659"/>
                    <a:pt x="229743" y="0"/>
                    <a:pt x="147574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730666" y="1371889"/>
            <a:ext cx="11044619" cy="7546372"/>
            <a:chOff x="0" y="0"/>
            <a:chExt cx="14726159" cy="10061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26158" cy="10061829"/>
            </a:xfrm>
            <a:custGeom>
              <a:avLst/>
              <a:gdLst/>
              <a:ahLst/>
              <a:cxnLst/>
              <a:rect l="l" t="t" r="r" b="b"/>
              <a:pathLst>
                <a:path w="14726158" h="10061829">
                  <a:moveTo>
                    <a:pt x="10607167" y="0"/>
                  </a:moveTo>
                  <a:cubicBezTo>
                    <a:pt x="9746615" y="0"/>
                    <a:pt x="8870950" y="263271"/>
                    <a:pt x="8097393" y="657098"/>
                  </a:cubicBezTo>
                  <a:cubicBezTo>
                    <a:pt x="7415785" y="1005459"/>
                    <a:pt x="6762115" y="1465707"/>
                    <a:pt x="5998592" y="1567053"/>
                  </a:cubicBezTo>
                  <a:cubicBezTo>
                    <a:pt x="5878704" y="1582801"/>
                    <a:pt x="5759450" y="1589913"/>
                    <a:pt x="5640451" y="1589913"/>
                  </a:cubicBezTo>
                  <a:cubicBezTo>
                    <a:pt x="5239385" y="1589913"/>
                    <a:pt x="4841241" y="1515872"/>
                    <a:pt x="4442079" y="1476629"/>
                  </a:cubicBezTo>
                  <a:cubicBezTo>
                    <a:pt x="4257929" y="1458722"/>
                    <a:pt x="4071112" y="1449324"/>
                    <a:pt x="3882644" y="1449324"/>
                  </a:cubicBezTo>
                  <a:cubicBezTo>
                    <a:pt x="2805050" y="1449959"/>
                    <a:pt x="1686687" y="1751457"/>
                    <a:pt x="934466" y="2463546"/>
                  </a:cubicBezTo>
                  <a:cubicBezTo>
                    <a:pt x="366649" y="2999994"/>
                    <a:pt x="60579" y="3726434"/>
                    <a:pt x="25527" y="4438015"/>
                  </a:cubicBezTo>
                  <a:cubicBezTo>
                    <a:pt x="0" y="4958969"/>
                    <a:pt x="99187" y="5527802"/>
                    <a:pt x="337439" y="5993130"/>
                  </a:cubicBezTo>
                  <a:cubicBezTo>
                    <a:pt x="605028" y="6515354"/>
                    <a:pt x="1249426" y="6956552"/>
                    <a:pt x="1050163" y="7542403"/>
                  </a:cubicBezTo>
                  <a:cubicBezTo>
                    <a:pt x="1048258" y="7549642"/>
                    <a:pt x="1045210" y="7557516"/>
                    <a:pt x="1043178" y="7564628"/>
                  </a:cubicBezTo>
                  <a:cubicBezTo>
                    <a:pt x="795655" y="8313293"/>
                    <a:pt x="1368679" y="9050401"/>
                    <a:pt x="2113661" y="9050401"/>
                  </a:cubicBezTo>
                  <a:cubicBezTo>
                    <a:pt x="2187956" y="9050401"/>
                    <a:pt x="2264283" y="9042781"/>
                    <a:pt x="2341880" y="9027541"/>
                  </a:cubicBezTo>
                  <a:cubicBezTo>
                    <a:pt x="2949321" y="8905748"/>
                    <a:pt x="3565779" y="8844915"/>
                    <a:pt x="4180840" y="8844915"/>
                  </a:cubicBezTo>
                  <a:cubicBezTo>
                    <a:pt x="4968113" y="8844915"/>
                    <a:pt x="5753735" y="8944102"/>
                    <a:pt x="6520053" y="9141841"/>
                  </a:cubicBezTo>
                  <a:lnTo>
                    <a:pt x="9974834" y="10034524"/>
                  </a:lnTo>
                  <a:cubicBezTo>
                    <a:pt x="10151110" y="10052177"/>
                    <a:pt x="10327259" y="10061829"/>
                    <a:pt x="10503535" y="10061829"/>
                  </a:cubicBezTo>
                  <a:cubicBezTo>
                    <a:pt x="11842496" y="10061829"/>
                    <a:pt x="13136753" y="9536303"/>
                    <a:pt x="14100175" y="8586597"/>
                  </a:cubicBezTo>
                  <a:cubicBezTo>
                    <a:pt x="14465427" y="8026400"/>
                    <a:pt x="14726158" y="7681849"/>
                    <a:pt x="14701774" y="6616954"/>
                  </a:cubicBezTo>
                  <a:cubicBezTo>
                    <a:pt x="14676755" y="5548757"/>
                    <a:pt x="13400151" y="4207637"/>
                    <a:pt x="13211811" y="3757930"/>
                  </a:cubicBezTo>
                  <a:cubicBezTo>
                    <a:pt x="13025374" y="3314827"/>
                    <a:pt x="13498703" y="2449322"/>
                    <a:pt x="13423646" y="1975358"/>
                  </a:cubicBezTo>
                  <a:cubicBezTo>
                    <a:pt x="13258419" y="929132"/>
                    <a:pt x="12279376" y="184658"/>
                    <a:pt x="11123295" y="33401"/>
                  </a:cubicBezTo>
                  <a:cubicBezTo>
                    <a:pt x="10952607" y="10668"/>
                    <a:pt x="10780014" y="0"/>
                    <a:pt x="10607167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964050" y="6424896"/>
            <a:ext cx="1358360" cy="1231582"/>
            <a:chOff x="0" y="0"/>
            <a:chExt cx="1811147" cy="16421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1147" cy="1642110"/>
            </a:xfrm>
            <a:custGeom>
              <a:avLst/>
              <a:gdLst/>
              <a:ahLst/>
              <a:cxnLst/>
              <a:rect l="l" t="t" r="r" b="b"/>
              <a:pathLst>
                <a:path w="1811147" h="1642110">
                  <a:moveTo>
                    <a:pt x="875157" y="0"/>
                  </a:moveTo>
                  <a:cubicBezTo>
                    <a:pt x="648081" y="0"/>
                    <a:pt x="424561" y="68453"/>
                    <a:pt x="287528" y="233299"/>
                  </a:cubicBezTo>
                  <a:cubicBezTo>
                    <a:pt x="0" y="577977"/>
                    <a:pt x="433324" y="970534"/>
                    <a:pt x="545338" y="1345946"/>
                  </a:cubicBezTo>
                  <a:cubicBezTo>
                    <a:pt x="608965" y="1559306"/>
                    <a:pt x="735203" y="1642110"/>
                    <a:pt x="882142" y="1642110"/>
                  </a:cubicBezTo>
                  <a:cubicBezTo>
                    <a:pt x="1096137" y="1642110"/>
                    <a:pt x="1353185" y="1466469"/>
                    <a:pt x="1523619" y="1262380"/>
                  </a:cubicBezTo>
                  <a:cubicBezTo>
                    <a:pt x="1810512" y="916940"/>
                    <a:pt x="1811147" y="444627"/>
                    <a:pt x="1525143" y="205486"/>
                  </a:cubicBezTo>
                  <a:cubicBezTo>
                    <a:pt x="1375156" y="81280"/>
                    <a:pt x="1123442" y="0"/>
                    <a:pt x="875157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592292" y="2505369"/>
            <a:ext cx="9185434" cy="6387846"/>
            <a:chOff x="0" y="0"/>
            <a:chExt cx="12247245" cy="85171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47245" cy="8517128"/>
            </a:xfrm>
            <a:custGeom>
              <a:avLst/>
              <a:gdLst/>
              <a:ahLst/>
              <a:cxnLst/>
              <a:rect l="l" t="t" r="r" b="b"/>
              <a:pathLst>
                <a:path w="12247245" h="8517128">
                  <a:moveTo>
                    <a:pt x="8840978" y="0"/>
                  </a:moveTo>
                  <a:cubicBezTo>
                    <a:pt x="8705977" y="0"/>
                    <a:pt x="8571103" y="7620"/>
                    <a:pt x="8437372" y="22987"/>
                  </a:cubicBezTo>
                  <a:cubicBezTo>
                    <a:pt x="7518147" y="127127"/>
                    <a:pt x="6606667" y="704596"/>
                    <a:pt x="5684012" y="704596"/>
                  </a:cubicBezTo>
                  <a:cubicBezTo>
                    <a:pt x="5631688" y="704596"/>
                    <a:pt x="5579491" y="702691"/>
                    <a:pt x="5527040" y="698881"/>
                  </a:cubicBezTo>
                  <a:cubicBezTo>
                    <a:pt x="5080254" y="665353"/>
                    <a:pt x="4667885" y="464820"/>
                    <a:pt x="4244848" y="320040"/>
                  </a:cubicBezTo>
                  <a:cubicBezTo>
                    <a:pt x="3809746" y="170815"/>
                    <a:pt x="3339592" y="84709"/>
                    <a:pt x="2876169" y="84709"/>
                  </a:cubicBezTo>
                  <a:cubicBezTo>
                    <a:pt x="2264537" y="84709"/>
                    <a:pt x="1664208" y="234950"/>
                    <a:pt x="1171829" y="589026"/>
                  </a:cubicBezTo>
                  <a:cubicBezTo>
                    <a:pt x="615823" y="987933"/>
                    <a:pt x="247650" y="1615186"/>
                    <a:pt x="107950" y="2279523"/>
                  </a:cubicBezTo>
                  <a:cubicBezTo>
                    <a:pt x="5715" y="2766441"/>
                    <a:pt x="0" y="3321558"/>
                    <a:pt x="126238" y="3804539"/>
                  </a:cubicBezTo>
                  <a:cubicBezTo>
                    <a:pt x="267716" y="4347718"/>
                    <a:pt x="496570" y="4821555"/>
                    <a:pt x="478663" y="5400421"/>
                  </a:cubicBezTo>
                  <a:cubicBezTo>
                    <a:pt x="460375" y="6012053"/>
                    <a:pt x="336804" y="6540754"/>
                    <a:pt x="442976" y="7165848"/>
                  </a:cubicBezTo>
                  <a:cubicBezTo>
                    <a:pt x="583311" y="7989824"/>
                    <a:pt x="1361821" y="8517128"/>
                    <a:pt x="2553081" y="8517128"/>
                  </a:cubicBezTo>
                  <a:cubicBezTo>
                    <a:pt x="2997454" y="8517128"/>
                    <a:pt x="3499485" y="8443722"/>
                    <a:pt x="4046855" y="8284972"/>
                  </a:cubicBezTo>
                  <a:cubicBezTo>
                    <a:pt x="4903851" y="8036687"/>
                    <a:pt x="5792343" y="7896098"/>
                    <a:pt x="6683502" y="7866761"/>
                  </a:cubicBezTo>
                  <a:cubicBezTo>
                    <a:pt x="6747510" y="7864602"/>
                    <a:pt x="6811137" y="7863586"/>
                    <a:pt x="6874637" y="7863586"/>
                  </a:cubicBezTo>
                  <a:cubicBezTo>
                    <a:pt x="7638669" y="7863586"/>
                    <a:pt x="8371840" y="8005191"/>
                    <a:pt x="9133713" y="8075168"/>
                  </a:cubicBezTo>
                  <a:cubicBezTo>
                    <a:pt x="9298432" y="8090154"/>
                    <a:pt x="9465183" y="8099298"/>
                    <a:pt x="9631680" y="8099298"/>
                  </a:cubicBezTo>
                  <a:cubicBezTo>
                    <a:pt x="10054971" y="8099298"/>
                    <a:pt x="10476484" y="8039989"/>
                    <a:pt x="10860532" y="7868031"/>
                  </a:cubicBezTo>
                  <a:cubicBezTo>
                    <a:pt x="11368659" y="7641082"/>
                    <a:pt x="11786235" y="7217918"/>
                    <a:pt x="12005945" y="6706108"/>
                  </a:cubicBezTo>
                  <a:cubicBezTo>
                    <a:pt x="12226544" y="6194552"/>
                    <a:pt x="12247245" y="5600700"/>
                    <a:pt x="12062460" y="5075555"/>
                  </a:cubicBezTo>
                  <a:cubicBezTo>
                    <a:pt x="11919585" y="4667377"/>
                    <a:pt x="11658346" y="4299839"/>
                    <a:pt x="11578590" y="3874643"/>
                  </a:cubicBezTo>
                  <a:cubicBezTo>
                    <a:pt x="11482832" y="3370707"/>
                    <a:pt x="11654155" y="2854833"/>
                    <a:pt x="11636248" y="2342388"/>
                  </a:cubicBezTo>
                  <a:cubicBezTo>
                    <a:pt x="11610594" y="1602232"/>
                    <a:pt x="11174603" y="907161"/>
                    <a:pt x="10560177" y="494538"/>
                  </a:cubicBezTo>
                  <a:cubicBezTo>
                    <a:pt x="10057003" y="157226"/>
                    <a:pt x="9448546" y="0"/>
                    <a:pt x="8840978" y="0"/>
                  </a:cubicBezTo>
                  <a:close/>
                </a:path>
              </a:pathLst>
            </a:custGeom>
            <a:solidFill>
              <a:srgbClr val="41DAE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587876" y="1506775"/>
            <a:ext cx="1202150" cy="796862"/>
            <a:chOff x="0" y="0"/>
            <a:chExt cx="1602867" cy="10624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02867" cy="1062482"/>
            </a:xfrm>
            <a:custGeom>
              <a:avLst/>
              <a:gdLst/>
              <a:ahLst/>
              <a:cxnLst/>
              <a:rect l="l" t="t" r="r" b="b"/>
              <a:pathLst>
                <a:path w="1602867" h="1062482">
                  <a:moveTo>
                    <a:pt x="1138428" y="0"/>
                  </a:moveTo>
                  <a:cubicBezTo>
                    <a:pt x="1057783" y="0"/>
                    <a:pt x="967740" y="23368"/>
                    <a:pt x="868553" y="77597"/>
                  </a:cubicBezTo>
                  <a:cubicBezTo>
                    <a:pt x="563880" y="244729"/>
                    <a:pt x="0" y="304673"/>
                    <a:pt x="22860" y="598551"/>
                  </a:cubicBezTo>
                  <a:cubicBezTo>
                    <a:pt x="44196" y="873379"/>
                    <a:pt x="537464" y="1062482"/>
                    <a:pt x="896239" y="1062482"/>
                  </a:cubicBezTo>
                  <a:cubicBezTo>
                    <a:pt x="921385" y="1062482"/>
                    <a:pt x="944880" y="1061212"/>
                    <a:pt x="968375" y="1059688"/>
                  </a:cubicBezTo>
                  <a:cubicBezTo>
                    <a:pt x="1328674" y="1031113"/>
                    <a:pt x="1602867" y="770001"/>
                    <a:pt x="1579372" y="476631"/>
                  </a:cubicBezTo>
                  <a:cubicBezTo>
                    <a:pt x="1562227" y="251079"/>
                    <a:pt x="1403096" y="0"/>
                    <a:pt x="1138428" y="0"/>
                  </a:cubicBezTo>
                  <a:close/>
                </a:path>
              </a:pathLst>
            </a:custGeom>
            <a:solidFill>
              <a:srgbClr val="FA445C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4217">
            <a:off x="10245415" y="2397518"/>
            <a:ext cx="64960" cy="44672"/>
            <a:chOff x="0" y="0"/>
            <a:chExt cx="86614" cy="595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614" cy="59563"/>
            </a:xfrm>
            <a:custGeom>
              <a:avLst/>
              <a:gdLst/>
              <a:ahLst/>
              <a:cxnLst/>
              <a:rect l="l" t="t" r="r" b="b"/>
              <a:pathLst>
                <a:path w="86614" h="59563">
                  <a:moveTo>
                    <a:pt x="44577" y="127"/>
                  </a:moveTo>
                  <a:cubicBezTo>
                    <a:pt x="41910" y="127"/>
                    <a:pt x="39116" y="508"/>
                    <a:pt x="36322" y="1143"/>
                  </a:cubicBezTo>
                  <a:cubicBezTo>
                    <a:pt x="2794" y="9525"/>
                    <a:pt x="0" y="44069"/>
                    <a:pt x="0" y="47752"/>
                  </a:cubicBezTo>
                  <a:cubicBezTo>
                    <a:pt x="0" y="49911"/>
                    <a:pt x="14986" y="59563"/>
                    <a:pt x="35687" y="59563"/>
                  </a:cubicBezTo>
                  <a:cubicBezTo>
                    <a:pt x="50800" y="59563"/>
                    <a:pt x="68961" y="54483"/>
                    <a:pt x="86614" y="37465"/>
                  </a:cubicBezTo>
                  <a:cubicBezTo>
                    <a:pt x="86614" y="37465"/>
                    <a:pt x="72644" y="0"/>
                    <a:pt x="44577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16" name="Group 16"/>
          <p:cNvGrpSpPr/>
          <p:nvPr/>
        </p:nvGrpSpPr>
        <p:grpSpPr>
          <a:xfrm rot="274217">
            <a:off x="10766012" y="2564104"/>
            <a:ext cx="170117" cy="181642"/>
            <a:chOff x="0" y="0"/>
            <a:chExt cx="226822" cy="24218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6822" cy="242189"/>
            </a:xfrm>
            <a:custGeom>
              <a:avLst/>
              <a:gdLst/>
              <a:ahLst/>
              <a:cxnLst/>
              <a:rect l="l" t="t" r="r" b="b"/>
              <a:pathLst>
                <a:path w="226822" h="242189">
                  <a:moveTo>
                    <a:pt x="209423" y="0"/>
                  </a:moveTo>
                  <a:cubicBezTo>
                    <a:pt x="163830" y="0"/>
                    <a:pt x="21463" y="137160"/>
                    <a:pt x="14351" y="166878"/>
                  </a:cubicBezTo>
                  <a:lnTo>
                    <a:pt x="0" y="209931"/>
                  </a:lnTo>
                  <a:lnTo>
                    <a:pt x="71882" y="165100"/>
                  </a:lnTo>
                  <a:lnTo>
                    <a:pt x="32258" y="242189"/>
                  </a:lnTo>
                  <a:cubicBezTo>
                    <a:pt x="32258" y="242189"/>
                    <a:pt x="192151" y="148971"/>
                    <a:pt x="220726" y="34036"/>
                  </a:cubicBezTo>
                  <a:cubicBezTo>
                    <a:pt x="226822" y="9779"/>
                    <a:pt x="221488" y="0"/>
                    <a:pt x="2092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274217">
            <a:off x="9889275" y="2789668"/>
            <a:ext cx="103345" cy="121253"/>
            <a:chOff x="0" y="0"/>
            <a:chExt cx="137794" cy="1616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795" cy="161671"/>
            </a:xfrm>
            <a:custGeom>
              <a:avLst/>
              <a:gdLst/>
              <a:ahLst/>
              <a:cxnLst/>
              <a:rect l="l" t="t" r="r" b="b"/>
              <a:pathLst>
                <a:path w="137795" h="161671">
                  <a:moveTo>
                    <a:pt x="24130" y="0"/>
                  </a:moveTo>
                  <a:cubicBezTo>
                    <a:pt x="24130" y="0"/>
                    <a:pt x="24130" y="0"/>
                    <a:pt x="24130" y="0"/>
                  </a:cubicBezTo>
                  <a:cubicBezTo>
                    <a:pt x="17780" y="635"/>
                    <a:pt x="0" y="5461"/>
                    <a:pt x="0" y="5461"/>
                  </a:cubicBezTo>
                  <a:lnTo>
                    <a:pt x="28956" y="139573"/>
                  </a:lnTo>
                  <a:cubicBezTo>
                    <a:pt x="28956" y="139573"/>
                    <a:pt x="86868" y="161671"/>
                    <a:pt x="107188" y="161671"/>
                  </a:cubicBezTo>
                  <a:cubicBezTo>
                    <a:pt x="110871" y="161671"/>
                    <a:pt x="113411" y="160909"/>
                    <a:pt x="114046" y="159258"/>
                  </a:cubicBezTo>
                  <a:cubicBezTo>
                    <a:pt x="118110" y="148082"/>
                    <a:pt x="51181" y="138049"/>
                    <a:pt x="51181" y="138049"/>
                  </a:cubicBezTo>
                  <a:cubicBezTo>
                    <a:pt x="51181" y="138049"/>
                    <a:pt x="92075" y="143764"/>
                    <a:pt x="117094" y="143764"/>
                  </a:cubicBezTo>
                  <a:cubicBezTo>
                    <a:pt x="129286" y="143764"/>
                    <a:pt x="137795" y="142367"/>
                    <a:pt x="135763" y="138303"/>
                  </a:cubicBezTo>
                  <a:cubicBezTo>
                    <a:pt x="129540" y="125857"/>
                    <a:pt x="47371" y="123190"/>
                    <a:pt x="47371" y="123190"/>
                  </a:cubicBezTo>
                  <a:cubicBezTo>
                    <a:pt x="47371" y="123190"/>
                    <a:pt x="30353" y="0"/>
                    <a:pt x="24130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20" name="Group 20"/>
          <p:cNvGrpSpPr/>
          <p:nvPr/>
        </p:nvGrpSpPr>
        <p:grpSpPr>
          <a:xfrm rot="274217">
            <a:off x="9927343" y="2538684"/>
            <a:ext cx="328803" cy="161449"/>
            <a:chOff x="0" y="0"/>
            <a:chExt cx="438404" cy="2152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404" cy="215265"/>
            </a:xfrm>
            <a:custGeom>
              <a:avLst/>
              <a:gdLst/>
              <a:ahLst/>
              <a:cxnLst/>
              <a:rect l="l" t="t" r="r" b="b"/>
              <a:pathLst>
                <a:path w="438404" h="215265">
                  <a:moveTo>
                    <a:pt x="433832" y="0"/>
                  </a:moveTo>
                  <a:cubicBezTo>
                    <a:pt x="433832" y="0"/>
                    <a:pt x="416306" y="2286"/>
                    <a:pt x="396494" y="21463"/>
                  </a:cubicBezTo>
                  <a:cubicBezTo>
                    <a:pt x="376682" y="40640"/>
                    <a:pt x="265684" y="72644"/>
                    <a:pt x="265684" y="72644"/>
                  </a:cubicBezTo>
                  <a:cubicBezTo>
                    <a:pt x="265684" y="72644"/>
                    <a:pt x="279527" y="82550"/>
                    <a:pt x="284099" y="94107"/>
                  </a:cubicBezTo>
                  <a:cubicBezTo>
                    <a:pt x="288671" y="105664"/>
                    <a:pt x="260350" y="141478"/>
                    <a:pt x="170942" y="175006"/>
                  </a:cubicBezTo>
                  <a:cubicBezTo>
                    <a:pt x="123063" y="193040"/>
                    <a:pt x="77216" y="197231"/>
                    <a:pt x="45212" y="197231"/>
                  </a:cubicBezTo>
                  <a:cubicBezTo>
                    <a:pt x="17526" y="197231"/>
                    <a:pt x="0" y="194056"/>
                    <a:pt x="0" y="194056"/>
                  </a:cubicBezTo>
                  <a:cubicBezTo>
                    <a:pt x="29464" y="209169"/>
                    <a:pt x="59309" y="215265"/>
                    <a:pt x="88265" y="215265"/>
                  </a:cubicBezTo>
                  <a:cubicBezTo>
                    <a:pt x="195199" y="215265"/>
                    <a:pt x="289433" y="131953"/>
                    <a:pt x="303276" y="111506"/>
                  </a:cubicBezTo>
                  <a:cubicBezTo>
                    <a:pt x="320802" y="85471"/>
                    <a:pt x="291084" y="73152"/>
                    <a:pt x="291084" y="73152"/>
                  </a:cubicBezTo>
                  <a:cubicBezTo>
                    <a:pt x="291084" y="73152"/>
                    <a:pt x="328422" y="63500"/>
                    <a:pt x="383413" y="42037"/>
                  </a:cubicBezTo>
                  <a:cubicBezTo>
                    <a:pt x="438404" y="20574"/>
                    <a:pt x="433832" y="0"/>
                    <a:pt x="433832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74217">
            <a:off x="10304304" y="2200382"/>
            <a:ext cx="124301" cy="79916"/>
            <a:chOff x="0" y="0"/>
            <a:chExt cx="165735" cy="1065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5735" cy="106553"/>
            </a:xfrm>
            <a:custGeom>
              <a:avLst/>
              <a:gdLst/>
              <a:ahLst/>
              <a:cxnLst/>
              <a:rect l="l" t="t" r="r" b="b"/>
              <a:pathLst>
                <a:path w="165735" h="106553">
                  <a:moveTo>
                    <a:pt x="70231" y="127"/>
                  </a:moveTo>
                  <a:cubicBezTo>
                    <a:pt x="69342" y="127"/>
                    <a:pt x="68580" y="127"/>
                    <a:pt x="67564" y="127"/>
                  </a:cubicBezTo>
                  <a:cubicBezTo>
                    <a:pt x="0" y="2921"/>
                    <a:pt x="13843" y="91948"/>
                    <a:pt x="51689" y="91948"/>
                  </a:cubicBezTo>
                  <a:cubicBezTo>
                    <a:pt x="53340" y="91948"/>
                    <a:pt x="54991" y="91821"/>
                    <a:pt x="56642" y="91440"/>
                  </a:cubicBezTo>
                  <a:cubicBezTo>
                    <a:pt x="98044" y="83185"/>
                    <a:pt x="99441" y="61087"/>
                    <a:pt x="99441" y="61087"/>
                  </a:cubicBezTo>
                  <a:cubicBezTo>
                    <a:pt x="99441" y="61087"/>
                    <a:pt x="79502" y="81026"/>
                    <a:pt x="62865" y="81026"/>
                  </a:cubicBezTo>
                  <a:cubicBezTo>
                    <a:pt x="58547" y="81026"/>
                    <a:pt x="54483" y="79629"/>
                    <a:pt x="51054" y="76200"/>
                  </a:cubicBezTo>
                  <a:cubicBezTo>
                    <a:pt x="37211" y="62357"/>
                    <a:pt x="57277" y="30861"/>
                    <a:pt x="83693" y="30861"/>
                  </a:cubicBezTo>
                  <a:cubicBezTo>
                    <a:pt x="88773" y="30861"/>
                    <a:pt x="94107" y="32004"/>
                    <a:pt x="99441" y="34671"/>
                  </a:cubicBezTo>
                  <a:cubicBezTo>
                    <a:pt x="132588" y="51181"/>
                    <a:pt x="107696" y="105156"/>
                    <a:pt x="107696" y="105156"/>
                  </a:cubicBezTo>
                  <a:lnTo>
                    <a:pt x="165735" y="106553"/>
                  </a:lnTo>
                  <a:cubicBezTo>
                    <a:pt x="165735" y="106553"/>
                    <a:pt x="138811" y="0"/>
                    <a:pt x="70231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4" name="Group 24"/>
          <p:cNvGrpSpPr/>
          <p:nvPr/>
        </p:nvGrpSpPr>
        <p:grpSpPr>
          <a:xfrm rot="274217">
            <a:off x="9953439" y="2805623"/>
            <a:ext cx="82487" cy="89440"/>
            <a:chOff x="0" y="0"/>
            <a:chExt cx="109982" cy="11925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9982" cy="119253"/>
            </a:xfrm>
            <a:custGeom>
              <a:avLst/>
              <a:gdLst/>
              <a:ahLst/>
              <a:cxnLst/>
              <a:rect l="l" t="t" r="r" b="b"/>
              <a:pathLst>
                <a:path w="109982" h="119253">
                  <a:moveTo>
                    <a:pt x="0" y="0"/>
                  </a:moveTo>
                  <a:lnTo>
                    <a:pt x="3810" y="84074"/>
                  </a:lnTo>
                  <a:cubicBezTo>
                    <a:pt x="3810" y="84074"/>
                    <a:pt x="63627" y="119253"/>
                    <a:pt x="80391" y="119253"/>
                  </a:cubicBezTo>
                  <a:cubicBezTo>
                    <a:pt x="82423" y="119253"/>
                    <a:pt x="83693" y="118745"/>
                    <a:pt x="84328" y="117729"/>
                  </a:cubicBezTo>
                  <a:cubicBezTo>
                    <a:pt x="90170" y="107442"/>
                    <a:pt x="25908" y="86360"/>
                    <a:pt x="25908" y="86360"/>
                  </a:cubicBezTo>
                  <a:cubicBezTo>
                    <a:pt x="25908" y="86360"/>
                    <a:pt x="82677" y="104267"/>
                    <a:pt x="102489" y="104267"/>
                  </a:cubicBezTo>
                  <a:cubicBezTo>
                    <a:pt x="107315" y="104267"/>
                    <a:pt x="109982" y="103251"/>
                    <a:pt x="109220" y="100711"/>
                  </a:cubicBezTo>
                  <a:cubicBezTo>
                    <a:pt x="105283" y="87376"/>
                    <a:pt x="24638" y="70993"/>
                    <a:pt x="24638" y="70993"/>
                  </a:cubicBezTo>
                  <a:cubicBezTo>
                    <a:pt x="24638" y="70993"/>
                    <a:pt x="25781" y="33909"/>
                    <a:pt x="25781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26" name="Group 26"/>
          <p:cNvGrpSpPr/>
          <p:nvPr/>
        </p:nvGrpSpPr>
        <p:grpSpPr>
          <a:xfrm rot="274217">
            <a:off x="10361174" y="2779124"/>
            <a:ext cx="101918" cy="121253"/>
            <a:chOff x="0" y="0"/>
            <a:chExt cx="135890" cy="1616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5890" cy="161671"/>
            </a:xfrm>
            <a:custGeom>
              <a:avLst/>
              <a:gdLst/>
              <a:ahLst/>
              <a:cxnLst/>
              <a:rect l="l" t="t" r="r" b="b"/>
              <a:pathLst>
                <a:path w="135890" h="161671">
                  <a:moveTo>
                    <a:pt x="113665" y="0"/>
                  </a:moveTo>
                  <a:cubicBezTo>
                    <a:pt x="107315" y="0"/>
                    <a:pt x="90297" y="123190"/>
                    <a:pt x="90297" y="123190"/>
                  </a:cubicBezTo>
                  <a:cubicBezTo>
                    <a:pt x="90297" y="123190"/>
                    <a:pt x="8128" y="125857"/>
                    <a:pt x="2032" y="138303"/>
                  </a:cubicBezTo>
                  <a:cubicBezTo>
                    <a:pt x="0" y="142367"/>
                    <a:pt x="8382" y="143764"/>
                    <a:pt x="20574" y="143764"/>
                  </a:cubicBezTo>
                  <a:cubicBezTo>
                    <a:pt x="45593" y="143764"/>
                    <a:pt x="86614" y="138049"/>
                    <a:pt x="86614" y="138049"/>
                  </a:cubicBezTo>
                  <a:cubicBezTo>
                    <a:pt x="86614" y="138049"/>
                    <a:pt x="19685" y="148082"/>
                    <a:pt x="23749" y="159258"/>
                  </a:cubicBezTo>
                  <a:cubicBezTo>
                    <a:pt x="24384" y="161036"/>
                    <a:pt x="26797" y="161671"/>
                    <a:pt x="30607" y="161671"/>
                  </a:cubicBezTo>
                  <a:cubicBezTo>
                    <a:pt x="50927" y="161671"/>
                    <a:pt x="108839" y="139573"/>
                    <a:pt x="108839" y="139573"/>
                  </a:cubicBezTo>
                  <a:lnTo>
                    <a:pt x="133096" y="27305"/>
                  </a:lnTo>
                  <a:cubicBezTo>
                    <a:pt x="135890" y="14351"/>
                    <a:pt x="127127" y="1524"/>
                    <a:pt x="113919" y="0"/>
                  </a:cubicBezTo>
                  <a:lnTo>
                    <a:pt x="113665" y="0"/>
                  </a:lnTo>
                  <a:cubicBezTo>
                    <a:pt x="113665" y="0"/>
                    <a:pt x="113665" y="0"/>
                    <a:pt x="113665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28" name="Group 28"/>
          <p:cNvGrpSpPr/>
          <p:nvPr/>
        </p:nvGrpSpPr>
        <p:grpSpPr>
          <a:xfrm rot="274217">
            <a:off x="9530013" y="2259356"/>
            <a:ext cx="761238" cy="567596"/>
            <a:chOff x="0" y="0"/>
            <a:chExt cx="1014984" cy="75679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14984" cy="756793"/>
            </a:xfrm>
            <a:custGeom>
              <a:avLst/>
              <a:gdLst/>
              <a:ahLst/>
              <a:cxnLst/>
              <a:rect l="l" t="t" r="r" b="b"/>
              <a:pathLst>
                <a:path w="1014984" h="756793">
                  <a:moveTo>
                    <a:pt x="643890" y="0"/>
                  </a:moveTo>
                  <a:cubicBezTo>
                    <a:pt x="433324" y="0"/>
                    <a:pt x="414147" y="126873"/>
                    <a:pt x="356743" y="318389"/>
                  </a:cubicBezTo>
                  <a:cubicBezTo>
                    <a:pt x="303276" y="496570"/>
                    <a:pt x="206248" y="502793"/>
                    <a:pt x="193040" y="502793"/>
                  </a:cubicBezTo>
                  <a:cubicBezTo>
                    <a:pt x="192024" y="502793"/>
                    <a:pt x="191516" y="502793"/>
                    <a:pt x="191516" y="502793"/>
                  </a:cubicBezTo>
                  <a:cubicBezTo>
                    <a:pt x="196088" y="480187"/>
                    <a:pt x="224028" y="183388"/>
                    <a:pt x="169037" y="183388"/>
                  </a:cubicBezTo>
                  <a:cubicBezTo>
                    <a:pt x="165608" y="183388"/>
                    <a:pt x="162052" y="184531"/>
                    <a:pt x="157988" y="186817"/>
                  </a:cubicBezTo>
                  <a:cubicBezTo>
                    <a:pt x="88646" y="227584"/>
                    <a:pt x="162814" y="519557"/>
                    <a:pt x="162814" y="519557"/>
                  </a:cubicBezTo>
                  <a:cubicBezTo>
                    <a:pt x="162814" y="519557"/>
                    <a:pt x="88519" y="313309"/>
                    <a:pt x="47879" y="313309"/>
                  </a:cubicBezTo>
                  <a:cubicBezTo>
                    <a:pt x="42418" y="313309"/>
                    <a:pt x="37465" y="317119"/>
                    <a:pt x="33528" y="325628"/>
                  </a:cubicBezTo>
                  <a:cubicBezTo>
                    <a:pt x="0" y="397383"/>
                    <a:pt x="141224" y="596011"/>
                    <a:pt x="315976" y="701421"/>
                  </a:cubicBezTo>
                  <a:cubicBezTo>
                    <a:pt x="375920" y="737616"/>
                    <a:pt x="439293" y="756793"/>
                    <a:pt x="503174" y="756793"/>
                  </a:cubicBezTo>
                  <a:cubicBezTo>
                    <a:pt x="625348" y="756793"/>
                    <a:pt x="749300" y="686308"/>
                    <a:pt x="854710" y="529082"/>
                  </a:cubicBezTo>
                  <a:cubicBezTo>
                    <a:pt x="1014984" y="289687"/>
                    <a:pt x="854583" y="0"/>
                    <a:pt x="643890" y="0"/>
                  </a:cubicBezTo>
                  <a:close/>
                </a:path>
              </a:pathLst>
            </a:custGeom>
            <a:solidFill>
              <a:srgbClr val="208194"/>
            </a:solidFill>
          </p:spPr>
        </p:sp>
      </p:grpSp>
      <p:grpSp>
        <p:nvGrpSpPr>
          <p:cNvPr id="30" name="Group 30"/>
          <p:cNvGrpSpPr/>
          <p:nvPr/>
        </p:nvGrpSpPr>
        <p:grpSpPr>
          <a:xfrm rot="274217">
            <a:off x="10154536" y="2294955"/>
            <a:ext cx="827817" cy="541210"/>
            <a:chOff x="0" y="0"/>
            <a:chExt cx="1103757" cy="72161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3757" cy="721614"/>
            </a:xfrm>
            <a:custGeom>
              <a:avLst/>
              <a:gdLst/>
              <a:ahLst/>
              <a:cxnLst/>
              <a:rect l="l" t="t" r="r" b="b"/>
              <a:pathLst>
                <a:path w="1103757" h="721614">
                  <a:moveTo>
                    <a:pt x="295783" y="0"/>
                  </a:moveTo>
                  <a:cubicBezTo>
                    <a:pt x="218694" y="0"/>
                    <a:pt x="147320" y="27178"/>
                    <a:pt x="105791" y="66802"/>
                  </a:cubicBezTo>
                  <a:cubicBezTo>
                    <a:pt x="0" y="167386"/>
                    <a:pt x="2540" y="322199"/>
                    <a:pt x="59309" y="471678"/>
                  </a:cubicBezTo>
                  <a:cubicBezTo>
                    <a:pt x="111633" y="609854"/>
                    <a:pt x="293751" y="721614"/>
                    <a:pt x="510286" y="721614"/>
                  </a:cubicBezTo>
                  <a:cubicBezTo>
                    <a:pt x="528193" y="721614"/>
                    <a:pt x="546481" y="720852"/>
                    <a:pt x="564769" y="719201"/>
                  </a:cubicBezTo>
                  <a:cubicBezTo>
                    <a:pt x="804545" y="698627"/>
                    <a:pt x="1103757" y="355600"/>
                    <a:pt x="1026287" y="347853"/>
                  </a:cubicBezTo>
                  <a:cubicBezTo>
                    <a:pt x="1025017" y="347726"/>
                    <a:pt x="1023620" y="347599"/>
                    <a:pt x="1022223" y="347599"/>
                  </a:cubicBezTo>
                  <a:cubicBezTo>
                    <a:pt x="943356" y="347599"/>
                    <a:pt x="783971" y="559308"/>
                    <a:pt x="783971" y="559308"/>
                  </a:cubicBezTo>
                  <a:cubicBezTo>
                    <a:pt x="783971" y="559308"/>
                    <a:pt x="894842" y="334899"/>
                    <a:pt x="874268" y="298831"/>
                  </a:cubicBezTo>
                  <a:cubicBezTo>
                    <a:pt x="873125" y="296799"/>
                    <a:pt x="871855" y="295910"/>
                    <a:pt x="870204" y="295910"/>
                  </a:cubicBezTo>
                  <a:cubicBezTo>
                    <a:pt x="842772" y="295910"/>
                    <a:pt x="750570" y="574802"/>
                    <a:pt x="750570" y="574802"/>
                  </a:cubicBezTo>
                  <a:cubicBezTo>
                    <a:pt x="750570" y="574802"/>
                    <a:pt x="709295" y="549021"/>
                    <a:pt x="608711" y="247269"/>
                  </a:cubicBezTo>
                  <a:cubicBezTo>
                    <a:pt x="547624" y="64516"/>
                    <a:pt x="414655" y="0"/>
                    <a:pt x="295783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32" name="Group 32"/>
          <p:cNvGrpSpPr/>
          <p:nvPr/>
        </p:nvGrpSpPr>
        <p:grpSpPr>
          <a:xfrm rot="274217">
            <a:off x="10185239" y="2637225"/>
            <a:ext cx="480155" cy="191071"/>
            <a:chOff x="0" y="0"/>
            <a:chExt cx="640206" cy="2547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40207" cy="254762"/>
            </a:xfrm>
            <a:custGeom>
              <a:avLst/>
              <a:gdLst/>
              <a:ahLst/>
              <a:cxnLst/>
              <a:rect l="l" t="t" r="r" b="b"/>
              <a:pathLst>
                <a:path w="640207" h="254762">
                  <a:moveTo>
                    <a:pt x="640207" y="208661"/>
                  </a:moveTo>
                  <a:cubicBezTo>
                    <a:pt x="640207" y="208661"/>
                    <a:pt x="637794" y="209931"/>
                    <a:pt x="633349" y="212090"/>
                  </a:cubicBezTo>
                  <a:cubicBezTo>
                    <a:pt x="637921" y="210058"/>
                    <a:pt x="640207" y="208661"/>
                    <a:pt x="640207" y="208661"/>
                  </a:cubicBezTo>
                  <a:close/>
                  <a:moveTo>
                    <a:pt x="18415" y="0"/>
                  </a:moveTo>
                  <a:cubicBezTo>
                    <a:pt x="6604" y="0"/>
                    <a:pt x="0" y="889"/>
                    <a:pt x="0" y="889"/>
                  </a:cubicBezTo>
                  <a:cubicBezTo>
                    <a:pt x="60198" y="150622"/>
                    <a:pt x="184785" y="194945"/>
                    <a:pt x="340233" y="240411"/>
                  </a:cubicBezTo>
                  <a:cubicBezTo>
                    <a:pt x="375666" y="250825"/>
                    <a:pt x="410464" y="254762"/>
                    <a:pt x="443103" y="254762"/>
                  </a:cubicBezTo>
                  <a:cubicBezTo>
                    <a:pt x="535559" y="254762"/>
                    <a:pt x="610870" y="222631"/>
                    <a:pt x="633349" y="211963"/>
                  </a:cubicBezTo>
                  <a:cubicBezTo>
                    <a:pt x="619252" y="218440"/>
                    <a:pt x="583311" y="231902"/>
                    <a:pt x="526796" y="235204"/>
                  </a:cubicBezTo>
                  <a:cubicBezTo>
                    <a:pt x="522478" y="235458"/>
                    <a:pt x="518160" y="235585"/>
                    <a:pt x="513842" y="235585"/>
                  </a:cubicBezTo>
                  <a:cubicBezTo>
                    <a:pt x="442087" y="235585"/>
                    <a:pt x="359156" y="201295"/>
                    <a:pt x="246634" y="96012"/>
                  </a:cubicBezTo>
                  <a:cubicBezTo>
                    <a:pt x="154432" y="9906"/>
                    <a:pt x="57785" y="0"/>
                    <a:pt x="18415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 rot="274217">
            <a:off x="9724921" y="2602482"/>
            <a:ext cx="465106" cy="228220"/>
            <a:chOff x="0" y="0"/>
            <a:chExt cx="620141" cy="30429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20141" cy="304292"/>
            </a:xfrm>
            <a:custGeom>
              <a:avLst/>
              <a:gdLst/>
              <a:ahLst/>
              <a:cxnLst/>
              <a:rect l="l" t="t" r="r" b="b"/>
              <a:pathLst>
                <a:path w="620141" h="304292">
                  <a:moveTo>
                    <a:pt x="579882" y="0"/>
                  </a:moveTo>
                  <a:cubicBezTo>
                    <a:pt x="494538" y="0"/>
                    <a:pt x="335788" y="75057"/>
                    <a:pt x="264922" y="154178"/>
                  </a:cubicBezTo>
                  <a:cubicBezTo>
                    <a:pt x="211074" y="214376"/>
                    <a:pt x="118110" y="225425"/>
                    <a:pt x="57912" y="225425"/>
                  </a:cubicBezTo>
                  <a:cubicBezTo>
                    <a:pt x="23749" y="225425"/>
                    <a:pt x="0" y="221869"/>
                    <a:pt x="0" y="221869"/>
                  </a:cubicBezTo>
                  <a:cubicBezTo>
                    <a:pt x="0" y="221869"/>
                    <a:pt x="24003" y="252857"/>
                    <a:pt x="129667" y="288163"/>
                  </a:cubicBezTo>
                  <a:cubicBezTo>
                    <a:pt x="162814" y="299212"/>
                    <a:pt x="194437" y="304292"/>
                    <a:pt x="225425" y="304292"/>
                  </a:cubicBezTo>
                  <a:cubicBezTo>
                    <a:pt x="293116" y="304292"/>
                    <a:pt x="357759" y="279908"/>
                    <a:pt x="428371" y="240284"/>
                  </a:cubicBezTo>
                  <a:cubicBezTo>
                    <a:pt x="531368" y="182372"/>
                    <a:pt x="614426" y="9017"/>
                    <a:pt x="614426" y="9017"/>
                  </a:cubicBezTo>
                  <a:lnTo>
                    <a:pt x="620141" y="9017"/>
                  </a:lnTo>
                  <a:cubicBezTo>
                    <a:pt x="610235" y="2794"/>
                    <a:pt x="596392" y="0"/>
                    <a:pt x="579882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36" name="Group 36"/>
          <p:cNvGrpSpPr/>
          <p:nvPr/>
        </p:nvGrpSpPr>
        <p:grpSpPr>
          <a:xfrm rot="274217">
            <a:off x="10050815" y="2394804"/>
            <a:ext cx="65056" cy="58008"/>
            <a:chOff x="0" y="0"/>
            <a:chExt cx="86741" cy="7734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6741" cy="77343"/>
            </a:xfrm>
            <a:custGeom>
              <a:avLst/>
              <a:gdLst/>
              <a:ahLst/>
              <a:cxnLst/>
              <a:rect l="l" t="t" r="r" b="b"/>
              <a:pathLst>
                <a:path w="86741" h="77343">
                  <a:moveTo>
                    <a:pt x="57785" y="0"/>
                  </a:moveTo>
                  <a:cubicBezTo>
                    <a:pt x="28829" y="0"/>
                    <a:pt x="0" y="26162"/>
                    <a:pt x="9271" y="51308"/>
                  </a:cubicBezTo>
                  <a:cubicBezTo>
                    <a:pt x="15748" y="68961"/>
                    <a:pt x="39624" y="77343"/>
                    <a:pt x="59182" y="77343"/>
                  </a:cubicBezTo>
                  <a:cubicBezTo>
                    <a:pt x="67564" y="77343"/>
                    <a:pt x="75057" y="75819"/>
                    <a:pt x="80137" y="72771"/>
                  </a:cubicBezTo>
                  <a:cubicBezTo>
                    <a:pt x="80137" y="72771"/>
                    <a:pt x="86741" y="0"/>
                    <a:pt x="57785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38" name="Group 38"/>
          <p:cNvGrpSpPr/>
          <p:nvPr/>
        </p:nvGrpSpPr>
        <p:grpSpPr>
          <a:xfrm rot="274217">
            <a:off x="10739985" y="2533187"/>
            <a:ext cx="71246" cy="158020"/>
            <a:chOff x="0" y="0"/>
            <a:chExt cx="94995" cy="2106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4996" cy="210693"/>
            </a:xfrm>
            <a:custGeom>
              <a:avLst/>
              <a:gdLst/>
              <a:ahLst/>
              <a:cxnLst/>
              <a:rect l="l" t="t" r="r" b="b"/>
              <a:pathLst>
                <a:path w="94996" h="210693">
                  <a:moveTo>
                    <a:pt x="85852" y="0"/>
                  </a:moveTo>
                  <a:cubicBezTo>
                    <a:pt x="70739" y="0"/>
                    <a:pt x="33528" y="66929"/>
                    <a:pt x="0" y="182118"/>
                  </a:cubicBezTo>
                  <a:lnTo>
                    <a:pt x="24003" y="155829"/>
                  </a:lnTo>
                  <a:lnTo>
                    <a:pt x="16002" y="210693"/>
                  </a:lnTo>
                  <a:lnTo>
                    <a:pt x="38862" y="178689"/>
                  </a:lnTo>
                  <a:cubicBezTo>
                    <a:pt x="38862" y="178689"/>
                    <a:pt x="94996" y="59690"/>
                    <a:pt x="92710" y="13970"/>
                  </a:cubicBezTo>
                  <a:cubicBezTo>
                    <a:pt x="92202" y="4572"/>
                    <a:pt x="89789" y="0"/>
                    <a:pt x="85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0" name="Group 40"/>
          <p:cNvGrpSpPr/>
          <p:nvPr/>
        </p:nvGrpSpPr>
        <p:grpSpPr>
          <a:xfrm rot="274217">
            <a:off x="9618423" y="2368215"/>
            <a:ext cx="68198" cy="233076"/>
            <a:chOff x="0" y="0"/>
            <a:chExt cx="90931" cy="31076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0932" cy="310769"/>
            </a:xfrm>
            <a:custGeom>
              <a:avLst/>
              <a:gdLst/>
              <a:ahLst/>
              <a:cxnLst/>
              <a:rect l="l" t="t" r="r" b="b"/>
              <a:pathLst>
                <a:path w="90932" h="310769">
                  <a:moveTo>
                    <a:pt x="55880" y="0"/>
                  </a:moveTo>
                  <a:cubicBezTo>
                    <a:pt x="38481" y="0"/>
                    <a:pt x="17653" y="19431"/>
                    <a:pt x="10414" y="59817"/>
                  </a:cubicBezTo>
                  <a:cubicBezTo>
                    <a:pt x="0" y="117348"/>
                    <a:pt x="40259" y="310769"/>
                    <a:pt x="40259" y="310769"/>
                  </a:cubicBezTo>
                  <a:lnTo>
                    <a:pt x="51816" y="192151"/>
                  </a:lnTo>
                  <a:lnTo>
                    <a:pt x="77089" y="285369"/>
                  </a:lnTo>
                  <a:lnTo>
                    <a:pt x="88646" y="233553"/>
                  </a:lnTo>
                  <a:cubicBezTo>
                    <a:pt x="89789" y="202565"/>
                    <a:pt x="90932" y="33401"/>
                    <a:pt x="74803" y="10287"/>
                  </a:cubicBezTo>
                  <a:cubicBezTo>
                    <a:pt x="69977" y="3556"/>
                    <a:pt x="63246" y="0"/>
                    <a:pt x="558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42"/>
          <p:cNvGrpSpPr/>
          <p:nvPr/>
        </p:nvGrpSpPr>
        <p:grpSpPr>
          <a:xfrm rot="274217">
            <a:off x="9535877" y="2456986"/>
            <a:ext cx="98489" cy="170212"/>
            <a:chOff x="0" y="0"/>
            <a:chExt cx="131318" cy="22694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1318" cy="226949"/>
            </a:xfrm>
            <a:custGeom>
              <a:avLst/>
              <a:gdLst/>
              <a:ahLst/>
              <a:cxnLst/>
              <a:rect l="l" t="t" r="r" b="b"/>
              <a:pathLst>
                <a:path w="131318" h="226949">
                  <a:moveTo>
                    <a:pt x="24130" y="0"/>
                  </a:moveTo>
                  <a:cubicBezTo>
                    <a:pt x="9144" y="0"/>
                    <a:pt x="0" y="16002"/>
                    <a:pt x="1270" y="45085"/>
                  </a:cubicBezTo>
                  <a:cubicBezTo>
                    <a:pt x="4699" y="124460"/>
                    <a:pt x="107188" y="226949"/>
                    <a:pt x="107188" y="226949"/>
                  </a:cubicBezTo>
                  <a:lnTo>
                    <a:pt x="89916" y="162433"/>
                  </a:lnTo>
                  <a:lnTo>
                    <a:pt x="121031" y="198120"/>
                  </a:lnTo>
                  <a:lnTo>
                    <a:pt x="111760" y="134874"/>
                  </a:lnTo>
                  <a:lnTo>
                    <a:pt x="131318" y="157988"/>
                  </a:lnTo>
                  <a:cubicBezTo>
                    <a:pt x="93472" y="47752"/>
                    <a:pt x="49911" y="0"/>
                    <a:pt x="241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4" name="Group 44"/>
          <p:cNvGrpSpPr/>
          <p:nvPr/>
        </p:nvGrpSpPr>
        <p:grpSpPr>
          <a:xfrm rot="274217">
            <a:off x="9997444" y="2206095"/>
            <a:ext cx="74295" cy="69724"/>
            <a:chOff x="0" y="0"/>
            <a:chExt cx="99060" cy="9296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9060" cy="92964"/>
            </a:xfrm>
            <a:custGeom>
              <a:avLst/>
              <a:gdLst/>
              <a:ahLst/>
              <a:cxnLst/>
              <a:rect l="l" t="t" r="r" b="b"/>
              <a:pathLst>
                <a:path w="99060" h="92964">
                  <a:moveTo>
                    <a:pt x="0" y="87122"/>
                  </a:moveTo>
                  <a:cubicBezTo>
                    <a:pt x="0" y="87249"/>
                    <a:pt x="0" y="87249"/>
                    <a:pt x="0" y="87249"/>
                  </a:cubicBezTo>
                  <a:cubicBezTo>
                    <a:pt x="0" y="87249"/>
                    <a:pt x="0" y="87249"/>
                    <a:pt x="0" y="87122"/>
                  </a:cubicBezTo>
                  <a:close/>
                  <a:moveTo>
                    <a:pt x="60706" y="0"/>
                  </a:moveTo>
                  <a:cubicBezTo>
                    <a:pt x="58674" y="0"/>
                    <a:pt x="56261" y="381"/>
                    <a:pt x="53340" y="1270"/>
                  </a:cubicBezTo>
                  <a:cubicBezTo>
                    <a:pt x="7747" y="13716"/>
                    <a:pt x="508" y="84455"/>
                    <a:pt x="0" y="87249"/>
                  </a:cubicBezTo>
                  <a:lnTo>
                    <a:pt x="9017" y="92964"/>
                  </a:lnTo>
                  <a:cubicBezTo>
                    <a:pt x="9017" y="92964"/>
                    <a:pt x="36068" y="88900"/>
                    <a:pt x="38481" y="87249"/>
                  </a:cubicBezTo>
                  <a:cubicBezTo>
                    <a:pt x="40894" y="85598"/>
                    <a:pt x="99060" y="52705"/>
                    <a:pt x="94996" y="47879"/>
                  </a:cubicBezTo>
                  <a:cubicBezTo>
                    <a:pt x="94742" y="47625"/>
                    <a:pt x="94361" y="47498"/>
                    <a:pt x="93726" y="47498"/>
                  </a:cubicBezTo>
                  <a:cubicBezTo>
                    <a:pt x="82550" y="47498"/>
                    <a:pt x="12319" y="85598"/>
                    <a:pt x="12319" y="85598"/>
                  </a:cubicBezTo>
                  <a:cubicBezTo>
                    <a:pt x="12319" y="85598"/>
                    <a:pt x="89916" y="0"/>
                    <a:pt x="60706" y="0"/>
                  </a:cubicBezTo>
                  <a:close/>
                </a:path>
              </a:pathLst>
            </a:custGeom>
            <a:solidFill>
              <a:srgbClr val="2699B0"/>
            </a:solidFill>
          </p:spPr>
        </p:sp>
      </p:grpSp>
      <p:grpSp>
        <p:nvGrpSpPr>
          <p:cNvPr id="46" name="Group 46"/>
          <p:cNvGrpSpPr/>
          <p:nvPr/>
        </p:nvGrpSpPr>
        <p:grpSpPr>
          <a:xfrm rot="274217">
            <a:off x="10325301" y="2211541"/>
            <a:ext cx="82963" cy="68008"/>
            <a:chOff x="0" y="0"/>
            <a:chExt cx="110617" cy="9067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617" cy="90678"/>
            </a:xfrm>
            <a:custGeom>
              <a:avLst/>
              <a:gdLst/>
              <a:ahLst/>
              <a:cxnLst/>
              <a:rect l="l" t="t" r="r" b="b"/>
              <a:pathLst>
                <a:path w="110617" h="90678">
                  <a:moveTo>
                    <a:pt x="58801" y="0"/>
                  </a:moveTo>
                  <a:cubicBezTo>
                    <a:pt x="37465" y="0"/>
                    <a:pt x="15113" y="13462"/>
                    <a:pt x="9017" y="29083"/>
                  </a:cubicBezTo>
                  <a:cubicBezTo>
                    <a:pt x="0" y="51943"/>
                    <a:pt x="5461" y="72644"/>
                    <a:pt x="24003" y="72644"/>
                  </a:cubicBezTo>
                  <a:cubicBezTo>
                    <a:pt x="24257" y="72644"/>
                    <a:pt x="24511" y="72644"/>
                    <a:pt x="24765" y="72644"/>
                  </a:cubicBezTo>
                  <a:cubicBezTo>
                    <a:pt x="43942" y="72136"/>
                    <a:pt x="62357" y="62738"/>
                    <a:pt x="70993" y="46228"/>
                  </a:cubicBezTo>
                  <a:cubicBezTo>
                    <a:pt x="70993" y="46228"/>
                    <a:pt x="51943" y="66040"/>
                    <a:pt x="35179" y="66040"/>
                  </a:cubicBezTo>
                  <a:cubicBezTo>
                    <a:pt x="32766" y="66040"/>
                    <a:pt x="30480" y="65659"/>
                    <a:pt x="28194" y="64770"/>
                  </a:cubicBezTo>
                  <a:cubicBezTo>
                    <a:pt x="10160" y="57404"/>
                    <a:pt x="15875" y="26416"/>
                    <a:pt x="40132" y="19050"/>
                  </a:cubicBezTo>
                  <a:cubicBezTo>
                    <a:pt x="45593" y="17399"/>
                    <a:pt x="50927" y="16637"/>
                    <a:pt x="56007" y="16637"/>
                  </a:cubicBezTo>
                  <a:cubicBezTo>
                    <a:pt x="73533" y="16637"/>
                    <a:pt x="87249" y="26416"/>
                    <a:pt x="86360" y="45593"/>
                  </a:cubicBezTo>
                  <a:cubicBezTo>
                    <a:pt x="85217" y="70358"/>
                    <a:pt x="79248" y="90551"/>
                    <a:pt x="79248" y="90551"/>
                  </a:cubicBezTo>
                  <a:lnTo>
                    <a:pt x="99822" y="90678"/>
                  </a:lnTo>
                  <a:cubicBezTo>
                    <a:pt x="99822" y="90678"/>
                    <a:pt x="110617" y="32004"/>
                    <a:pt x="86360" y="10033"/>
                  </a:cubicBezTo>
                  <a:cubicBezTo>
                    <a:pt x="78486" y="2921"/>
                    <a:pt x="68707" y="0"/>
                    <a:pt x="58801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48" name="Group 48"/>
          <p:cNvGrpSpPr/>
          <p:nvPr/>
        </p:nvGrpSpPr>
        <p:grpSpPr>
          <a:xfrm rot="274217">
            <a:off x="10245170" y="2398544"/>
            <a:ext cx="72580" cy="49054"/>
            <a:chOff x="0" y="0"/>
            <a:chExt cx="96774" cy="6540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6774" cy="65405"/>
            </a:xfrm>
            <a:custGeom>
              <a:avLst/>
              <a:gdLst/>
              <a:ahLst/>
              <a:cxnLst/>
              <a:rect l="l" t="t" r="r" b="b"/>
              <a:pathLst>
                <a:path w="96774" h="65405">
                  <a:moveTo>
                    <a:pt x="56261" y="127"/>
                  </a:moveTo>
                  <a:cubicBezTo>
                    <a:pt x="67183" y="3302"/>
                    <a:pt x="75565" y="19431"/>
                    <a:pt x="75565" y="19431"/>
                  </a:cubicBezTo>
                  <a:cubicBezTo>
                    <a:pt x="75565" y="19431"/>
                    <a:pt x="65786" y="34290"/>
                    <a:pt x="40767" y="45212"/>
                  </a:cubicBezTo>
                  <a:cubicBezTo>
                    <a:pt x="31496" y="49276"/>
                    <a:pt x="23495" y="50546"/>
                    <a:pt x="17145" y="50546"/>
                  </a:cubicBezTo>
                  <a:cubicBezTo>
                    <a:pt x="6223" y="50546"/>
                    <a:pt x="0" y="46863"/>
                    <a:pt x="0" y="46863"/>
                  </a:cubicBezTo>
                  <a:cubicBezTo>
                    <a:pt x="8128" y="60833"/>
                    <a:pt x="22606" y="65405"/>
                    <a:pt x="37719" y="65405"/>
                  </a:cubicBezTo>
                  <a:cubicBezTo>
                    <a:pt x="65278" y="65405"/>
                    <a:pt x="95504" y="50419"/>
                    <a:pt x="95504" y="50419"/>
                  </a:cubicBezTo>
                  <a:cubicBezTo>
                    <a:pt x="95504" y="50419"/>
                    <a:pt x="96774" y="38862"/>
                    <a:pt x="88392" y="19431"/>
                  </a:cubicBezTo>
                  <a:cubicBezTo>
                    <a:pt x="80010" y="0"/>
                    <a:pt x="56261" y="127"/>
                    <a:pt x="56261" y="127"/>
                  </a:cubicBezTo>
                  <a:close/>
                </a:path>
              </a:pathLst>
            </a:custGeom>
            <a:solidFill>
              <a:srgbClr val="B45F06"/>
            </a:solidFill>
          </p:spPr>
        </p:sp>
      </p:grpSp>
      <p:grpSp>
        <p:nvGrpSpPr>
          <p:cNvPr id="50" name="Group 50"/>
          <p:cNvGrpSpPr/>
          <p:nvPr/>
        </p:nvGrpSpPr>
        <p:grpSpPr>
          <a:xfrm rot="274217">
            <a:off x="10179578" y="2592308"/>
            <a:ext cx="339281" cy="143257"/>
            <a:chOff x="0" y="0"/>
            <a:chExt cx="452375" cy="19100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52374" cy="191008"/>
            </a:xfrm>
            <a:custGeom>
              <a:avLst/>
              <a:gdLst/>
              <a:ahLst/>
              <a:cxnLst/>
              <a:rect l="l" t="t" r="r" b="b"/>
              <a:pathLst>
                <a:path w="452374" h="191008">
                  <a:moveTo>
                    <a:pt x="160528" y="50038"/>
                  </a:moveTo>
                  <a:lnTo>
                    <a:pt x="159766" y="50292"/>
                  </a:lnTo>
                  <a:cubicBezTo>
                    <a:pt x="165735" y="52197"/>
                    <a:pt x="168021" y="52959"/>
                    <a:pt x="168275" y="52959"/>
                  </a:cubicBezTo>
                  <a:cubicBezTo>
                    <a:pt x="168783" y="52959"/>
                    <a:pt x="160528" y="50038"/>
                    <a:pt x="160528" y="50038"/>
                  </a:cubicBezTo>
                  <a:close/>
                  <a:moveTo>
                    <a:pt x="27686" y="0"/>
                  </a:moveTo>
                  <a:cubicBezTo>
                    <a:pt x="27686" y="0"/>
                    <a:pt x="0" y="10287"/>
                    <a:pt x="0" y="12573"/>
                  </a:cubicBezTo>
                  <a:cubicBezTo>
                    <a:pt x="0" y="14986"/>
                    <a:pt x="68707" y="60071"/>
                    <a:pt x="68707" y="60071"/>
                  </a:cubicBezTo>
                  <a:cubicBezTo>
                    <a:pt x="68707" y="60071"/>
                    <a:pt x="69469" y="86868"/>
                    <a:pt x="94869" y="103505"/>
                  </a:cubicBezTo>
                  <a:cubicBezTo>
                    <a:pt x="117856" y="118618"/>
                    <a:pt x="171958" y="119253"/>
                    <a:pt x="181737" y="119253"/>
                  </a:cubicBezTo>
                  <a:cubicBezTo>
                    <a:pt x="182753" y="119253"/>
                    <a:pt x="183261" y="119253"/>
                    <a:pt x="183261" y="119253"/>
                  </a:cubicBezTo>
                  <a:cubicBezTo>
                    <a:pt x="183261" y="119253"/>
                    <a:pt x="170561" y="135128"/>
                    <a:pt x="188849" y="153289"/>
                  </a:cubicBezTo>
                  <a:cubicBezTo>
                    <a:pt x="203962" y="168402"/>
                    <a:pt x="288798" y="191008"/>
                    <a:pt x="346456" y="191008"/>
                  </a:cubicBezTo>
                  <a:cubicBezTo>
                    <a:pt x="358140" y="191008"/>
                    <a:pt x="368808" y="190119"/>
                    <a:pt x="377444" y="187960"/>
                  </a:cubicBezTo>
                  <a:cubicBezTo>
                    <a:pt x="428752" y="175387"/>
                    <a:pt x="452374" y="128905"/>
                    <a:pt x="452374" y="128778"/>
                  </a:cubicBezTo>
                  <a:cubicBezTo>
                    <a:pt x="452374" y="128651"/>
                    <a:pt x="409956" y="153543"/>
                    <a:pt x="358648" y="153543"/>
                  </a:cubicBezTo>
                  <a:cubicBezTo>
                    <a:pt x="355219" y="153543"/>
                    <a:pt x="351790" y="153416"/>
                    <a:pt x="348234" y="153162"/>
                  </a:cubicBezTo>
                  <a:cubicBezTo>
                    <a:pt x="292354" y="149352"/>
                    <a:pt x="242443" y="137287"/>
                    <a:pt x="242443" y="137287"/>
                  </a:cubicBezTo>
                  <a:cubicBezTo>
                    <a:pt x="242443" y="137287"/>
                    <a:pt x="242316" y="128778"/>
                    <a:pt x="258953" y="119888"/>
                  </a:cubicBezTo>
                  <a:cubicBezTo>
                    <a:pt x="270383" y="113665"/>
                    <a:pt x="259461" y="112776"/>
                    <a:pt x="251587" y="112776"/>
                  </a:cubicBezTo>
                  <a:cubicBezTo>
                    <a:pt x="248031" y="112776"/>
                    <a:pt x="245110" y="112903"/>
                    <a:pt x="245110" y="112903"/>
                  </a:cubicBezTo>
                  <a:cubicBezTo>
                    <a:pt x="245110" y="112903"/>
                    <a:pt x="231902" y="104521"/>
                    <a:pt x="189357" y="99822"/>
                  </a:cubicBezTo>
                  <a:cubicBezTo>
                    <a:pt x="146812" y="95123"/>
                    <a:pt x="117729" y="65786"/>
                    <a:pt x="117729" y="65786"/>
                  </a:cubicBezTo>
                  <a:lnTo>
                    <a:pt x="159766" y="50292"/>
                  </a:lnTo>
                  <a:cubicBezTo>
                    <a:pt x="156083" y="49022"/>
                    <a:pt x="150749" y="47371"/>
                    <a:pt x="143637" y="44958"/>
                  </a:cubicBezTo>
                  <a:cubicBezTo>
                    <a:pt x="101092" y="30734"/>
                    <a:pt x="27686" y="0"/>
                    <a:pt x="27686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2" name="Group 52"/>
          <p:cNvGrpSpPr/>
          <p:nvPr/>
        </p:nvGrpSpPr>
        <p:grpSpPr>
          <a:xfrm rot="274217">
            <a:off x="10746717" y="2564478"/>
            <a:ext cx="197834" cy="216599"/>
            <a:chOff x="0" y="0"/>
            <a:chExt cx="263779" cy="28879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63779" cy="288798"/>
            </a:xfrm>
            <a:custGeom>
              <a:avLst/>
              <a:gdLst/>
              <a:ahLst/>
              <a:cxnLst/>
              <a:rect l="l" t="t" r="r" b="b"/>
              <a:pathLst>
                <a:path w="263779" h="288798">
                  <a:moveTo>
                    <a:pt x="240284" y="0"/>
                  </a:moveTo>
                  <a:cubicBezTo>
                    <a:pt x="240284" y="0"/>
                    <a:pt x="233299" y="32004"/>
                    <a:pt x="190246" y="92964"/>
                  </a:cubicBezTo>
                  <a:cubicBezTo>
                    <a:pt x="147193" y="153924"/>
                    <a:pt x="0" y="288798"/>
                    <a:pt x="0" y="288798"/>
                  </a:cubicBezTo>
                  <a:cubicBezTo>
                    <a:pt x="45847" y="270764"/>
                    <a:pt x="197231" y="138811"/>
                    <a:pt x="230505" y="80518"/>
                  </a:cubicBezTo>
                  <a:cubicBezTo>
                    <a:pt x="263779" y="22225"/>
                    <a:pt x="240284" y="0"/>
                    <a:pt x="240284" y="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54" name="Group 54"/>
          <p:cNvGrpSpPr/>
          <p:nvPr/>
        </p:nvGrpSpPr>
        <p:grpSpPr>
          <a:xfrm rot="274217">
            <a:off x="10179203" y="2538796"/>
            <a:ext cx="385953" cy="177260"/>
            <a:chOff x="0" y="0"/>
            <a:chExt cx="514604" cy="23634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14604" cy="236347"/>
            </a:xfrm>
            <a:custGeom>
              <a:avLst/>
              <a:gdLst/>
              <a:ahLst/>
              <a:cxnLst/>
              <a:rect l="l" t="t" r="r" b="b"/>
              <a:pathLst>
                <a:path w="514604" h="236347">
                  <a:moveTo>
                    <a:pt x="382016" y="0"/>
                  </a:moveTo>
                  <a:cubicBezTo>
                    <a:pt x="345313" y="0"/>
                    <a:pt x="301498" y="13589"/>
                    <a:pt x="239903" y="27178"/>
                  </a:cubicBezTo>
                  <a:cubicBezTo>
                    <a:pt x="203835" y="35179"/>
                    <a:pt x="170688" y="37846"/>
                    <a:pt x="142494" y="37846"/>
                  </a:cubicBezTo>
                  <a:cubicBezTo>
                    <a:pt x="86106" y="37846"/>
                    <a:pt x="49403" y="27178"/>
                    <a:pt x="49403" y="27178"/>
                  </a:cubicBezTo>
                  <a:cubicBezTo>
                    <a:pt x="12827" y="36322"/>
                    <a:pt x="0" y="25273"/>
                    <a:pt x="12827" y="65659"/>
                  </a:cubicBezTo>
                  <a:cubicBezTo>
                    <a:pt x="25654" y="106045"/>
                    <a:pt x="117221" y="120650"/>
                    <a:pt x="111633" y="122428"/>
                  </a:cubicBezTo>
                  <a:cubicBezTo>
                    <a:pt x="106045" y="124206"/>
                    <a:pt x="85979" y="120650"/>
                    <a:pt x="107950" y="149860"/>
                  </a:cubicBezTo>
                  <a:cubicBezTo>
                    <a:pt x="129921" y="179070"/>
                    <a:pt x="267335" y="180975"/>
                    <a:pt x="267335" y="180975"/>
                  </a:cubicBezTo>
                  <a:cubicBezTo>
                    <a:pt x="267335" y="180975"/>
                    <a:pt x="249047" y="180975"/>
                    <a:pt x="223393" y="193802"/>
                  </a:cubicBezTo>
                  <a:cubicBezTo>
                    <a:pt x="202565" y="204216"/>
                    <a:pt x="276987" y="236347"/>
                    <a:pt x="354711" y="236347"/>
                  </a:cubicBezTo>
                  <a:cubicBezTo>
                    <a:pt x="372745" y="236347"/>
                    <a:pt x="391160" y="234569"/>
                    <a:pt x="408432" y="230505"/>
                  </a:cubicBezTo>
                  <a:cubicBezTo>
                    <a:pt x="499999" y="208534"/>
                    <a:pt x="514604" y="78486"/>
                    <a:pt x="457835" y="28956"/>
                  </a:cubicBezTo>
                  <a:cubicBezTo>
                    <a:pt x="433451" y="7747"/>
                    <a:pt x="409702" y="0"/>
                    <a:pt x="382016" y="0"/>
                  </a:cubicBezTo>
                  <a:close/>
                </a:path>
              </a:pathLst>
            </a:custGeom>
            <a:solidFill>
              <a:srgbClr val="DF183D"/>
            </a:solidFill>
          </p:spPr>
        </p:sp>
      </p:grpSp>
      <p:grpSp>
        <p:nvGrpSpPr>
          <p:cNvPr id="56" name="Group 56"/>
          <p:cNvGrpSpPr/>
          <p:nvPr/>
        </p:nvGrpSpPr>
        <p:grpSpPr>
          <a:xfrm rot="274217">
            <a:off x="10242322" y="2620655"/>
            <a:ext cx="125729" cy="47054"/>
            <a:chOff x="0" y="0"/>
            <a:chExt cx="167639" cy="6273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67640" cy="62738"/>
            </a:xfrm>
            <a:custGeom>
              <a:avLst/>
              <a:gdLst/>
              <a:ahLst/>
              <a:cxnLst/>
              <a:rect l="l" t="t" r="r" b="b"/>
              <a:pathLst>
                <a:path w="167640" h="62738">
                  <a:moveTo>
                    <a:pt x="30861" y="0"/>
                  </a:moveTo>
                  <a:cubicBezTo>
                    <a:pt x="21971" y="0"/>
                    <a:pt x="13589" y="2540"/>
                    <a:pt x="9779" y="10668"/>
                  </a:cubicBezTo>
                  <a:cubicBezTo>
                    <a:pt x="0" y="31750"/>
                    <a:pt x="33782" y="57150"/>
                    <a:pt x="80264" y="57150"/>
                  </a:cubicBezTo>
                  <a:cubicBezTo>
                    <a:pt x="126746" y="57150"/>
                    <a:pt x="167640" y="62738"/>
                    <a:pt x="167640" y="62738"/>
                  </a:cubicBezTo>
                  <a:lnTo>
                    <a:pt x="73279" y="30353"/>
                  </a:lnTo>
                  <a:lnTo>
                    <a:pt x="85979" y="20574"/>
                  </a:lnTo>
                  <a:lnTo>
                    <a:pt x="60579" y="6477"/>
                  </a:lnTo>
                  <a:cubicBezTo>
                    <a:pt x="60579" y="6477"/>
                    <a:pt x="45085" y="127"/>
                    <a:pt x="30861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8" name="Group 58"/>
          <p:cNvGrpSpPr/>
          <p:nvPr/>
        </p:nvGrpSpPr>
        <p:grpSpPr>
          <a:xfrm rot="274217">
            <a:off x="10327013" y="2676856"/>
            <a:ext cx="133160" cy="42481"/>
            <a:chOff x="0" y="0"/>
            <a:chExt cx="177546" cy="5664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77546" cy="56642"/>
            </a:xfrm>
            <a:custGeom>
              <a:avLst/>
              <a:gdLst/>
              <a:ahLst/>
              <a:cxnLst/>
              <a:rect l="l" t="t" r="r" b="b"/>
              <a:pathLst>
                <a:path w="177546" h="56642">
                  <a:moveTo>
                    <a:pt x="60960" y="0"/>
                  </a:moveTo>
                  <a:cubicBezTo>
                    <a:pt x="44069" y="0"/>
                    <a:pt x="16891" y="1397"/>
                    <a:pt x="9906" y="11557"/>
                  </a:cubicBezTo>
                  <a:cubicBezTo>
                    <a:pt x="0" y="25654"/>
                    <a:pt x="53594" y="48133"/>
                    <a:pt x="104267" y="52324"/>
                  </a:cubicBezTo>
                  <a:cubicBezTo>
                    <a:pt x="154940" y="56515"/>
                    <a:pt x="177546" y="56642"/>
                    <a:pt x="177546" y="56642"/>
                  </a:cubicBezTo>
                  <a:lnTo>
                    <a:pt x="69088" y="27051"/>
                  </a:lnTo>
                  <a:lnTo>
                    <a:pt x="87376" y="15748"/>
                  </a:lnTo>
                  <a:lnTo>
                    <a:pt x="74676" y="254"/>
                  </a:lnTo>
                  <a:cubicBezTo>
                    <a:pt x="73025" y="254"/>
                    <a:pt x="67818" y="0"/>
                    <a:pt x="6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0" name="Group 60"/>
          <p:cNvGrpSpPr/>
          <p:nvPr/>
        </p:nvGrpSpPr>
        <p:grpSpPr>
          <a:xfrm rot="274217">
            <a:off x="10318467" y="2786588"/>
            <a:ext cx="82392" cy="89344"/>
            <a:chOff x="0" y="0"/>
            <a:chExt cx="109855" cy="11912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09855" cy="119126"/>
            </a:xfrm>
            <a:custGeom>
              <a:avLst/>
              <a:gdLst/>
              <a:ahLst/>
              <a:cxnLst/>
              <a:rect l="l" t="t" r="r" b="b"/>
              <a:pathLst>
                <a:path w="109855" h="119126">
                  <a:moveTo>
                    <a:pt x="96901" y="0"/>
                  </a:moveTo>
                  <a:cubicBezTo>
                    <a:pt x="89789" y="0"/>
                    <a:pt x="84201" y="5715"/>
                    <a:pt x="84201" y="12700"/>
                  </a:cubicBezTo>
                  <a:cubicBezTo>
                    <a:pt x="84328" y="42418"/>
                    <a:pt x="85344" y="70866"/>
                    <a:pt x="85344" y="70866"/>
                  </a:cubicBezTo>
                  <a:cubicBezTo>
                    <a:pt x="85344" y="70866"/>
                    <a:pt x="4699" y="87376"/>
                    <a:pt x="762" y="100711"/>
                  </a:cubicBezTo>
                  <a:cubicBezTo>
                    <a:pt x="0" y="103251"/>
                    <a:pt x="2667" y="104267"/>
                    <a:pt x="7493" y="104267"/>
                  </a:cubicBezTo>
                  <a:cubicBezTo>
                    <a:pt x="27432" y="104267"/>
                    <a:pt x="84201" y="86360"/>
                    <a:pt x="84201" y="86360"/>
                  </a:cubicBezTo>
                  <a:cubicBezTo>
                    <a:pt x="84201" y="86360"/>
                    <a:pt x="19812" y="107315"/>
                    <a:pt x="25654" y="117602"/>
                  </a:cubicBezTo>
                  <a:cubicBezTo>
                    <a:pt x="26289" y="118745"/>
                    <a:pt x="27686" y="119126"/>
                    <a:pt x="29591" y="119126"/>
                  </a:cubicBezTo>
                  <a:cubicBezTo>
                    <a:pt x="46355" y="119126"/>
                    <a:pt x="106172" y="84074"/>
                    <a:pt x="106172" y="84074"/>
                  </a:cubicBezTo>
                  <a:lnTo>
                    <a:pt x="109347" y="13208"/>
                  </a:lnTo>
                  <a:cubicBezTo>
                    <a:pt x="109855" y="6096"/>
                    <a:pt x="104013" y="0"/>
                    <a:pt x="96901" y="0"/>
                  </a:cubicBezTo>
                  <a:close/>
                </a:path>
              </a:pathLst>
            </a:custGeom>
            <a:solidFill>
              <a:srgbClr val="F1C232"/>
            </a:solidFill>
          </p:spPr>
        </p:sp>
      </p:grpSp>
      <p:grpSp>
        <p:nvGrpSpPr>
          <p:cNvPr id="62" name="Group 62"/>
          <p:cNvGrpSpPr/>
          <p:nvPr/>
        </p:nvGrpSpPr>
        <p:grpSpPr>
          <a:xfrm rot="274217">
            <a:off x="10380476" y="2781931"/>
            <a:ext cx="82105" cy="119253"/>
            <a:chOff x="0" y="0"/>
            <a:chExt cx="109474" cy="15900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9474" cy="159004"/>
            </a:xfrm>
            <a:custGeom>
              <a:avLst/>
              <a:gdLst/>
              <a:ahLst/>
              <a:cxnLst/>
              <a:rect l="l" t="t" r="r" b="b"/>
              <a:pathLst>
                <a:path w="109474" h="159004">
                  <a:moveTo>
                    <a:pt x="99060" y="0"/>
                  </a:moveTo>
                  <a:cubicBezTo>
                    <a:pt x="99060" y="0"/>
                    <a:pt x="79502" y="125730"/>
                    <a:pt x="74422" y="131445"/>
                  </a:cubicBezTo>
                  <a:cubicBezTo>
                    <a:pt x="69342" y="137160"/>
                    <a:pt x="22225" y="146304"/>
                    <a:pt x="11811" y="150241"/>
                  </a:cubicBezTo>
                  <a:cubicBezTo>
                    <a:pt x="1397" y="154178"/>
                    <a:pt x="0" y="159004"/>
                    <a:pt x="0" y="159004"/>
                  </a:cubicBezTo>
                  <a:cubicBezTo>
                    <a:pt x="0" y="159004"/>
                    <a:pt x="16891" y="157226"/>
                    <a:pt x="43180" y="151257"/>
                  </a:cubicBezTo>
                  <a:cubicBezTo>
                    <a:pt x="69469" y="145288"/>
                    <a:pt x="82931" y="136652"/>
                    <a:pt x="82931" y="136652"/>
                  </a:cubicBezTo>
                  <a:cubicBezTo>
                    <a:pt x="82931" y="136652"/>
                    <a:pt x="107442" y="38100"/>
                    <a:pt x="108458" y="24257"/>
                  </a:cubicBezTo>
                  <a:cubicBezTo>
                    <a:pt x="109474" y="10414"/>
                    <a:pt x="106426" y="1270"/>
                    <a:pt x="99060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64" name="Group 64"/>
          <p:cNvGrpSpPr/>
          <p:nvPr/>
        </p:nvGrpSpPr>
        <p:grpSpPr>
          <a:xfrm rot="274217">
            <a:off x="10340383" y="2786672"/>
            <a:ext cx="61436" cy="90297"/>
            <a:chOff x="0" y="0"/>
            <a:chExt cx="81915" cy="12039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915" cy="120396"/>
            </a:xfrm>
            <a:custGeom>
              <a:avLst/>
              <a:gdLst/>
              <a:ahLst/>
              <a:cxnLst/>
              <a:rect l="l" t="t" r="r" b="b"/>
              <a:pathLst>
                <a:path w="81915" h="120396">
                  <a:moveTo>
                    <a:pt x="71501" y="0"/>
                  </a:moveTo>
                  <a:cubicBezTo>
                    <a:pt x="69977" y="0"/>
                    <a:pt x="68580" y="381"/>
                    <a:pt x="67691" y="1143"/>
                  </a:cubicBezTo>
                  <a:cubicBezTo>
                    <a:pt x="67691" y="1143"/>
                    <a:pt x="73152" y="73914"/>
                    <a:pt x="67818" y="82042"/>
                  </a:cubicBezTo>
                  <a:cubicBezTo>
                    <a:pt x="62484" y="90170"/>
                    <a:pt x="15494" y="104521"/>
                    <a:pt x="7747" y="110998"/>
                  </a:cubicBezTo>
                  <a:cubicBezTo>
                    <a:pt x="0" y="117475"/>
                    <a:pt x="635" y="120396"/>
                    <a:pt x="635" y="120396"/>
                  </a:cubicBezTo>
                  <a:cubicBezTo>
                    <a:pt x="635" y="120396"/>
                    <a:pt x="33655" y="116332"/>
                    <a:pt x="76962" y="85217"/>
                  </a:cubicBezTo>
                  <a:cubicBezTo>
                    <a:pt x="76962" y="85217"/>
                    <a:pt x="81915" y="18288"/>
                    <a:pt x="80518" y="8890"/>
                  </a:cubicBezTo>
                  <a:cubicBezTo>
                    <a:pt x="79629" y="2286"/>
                    <a:pt x="75057" y="0"/>
                    <a:pt x="71501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66" name="Group 66"/>
          <p:cNvGrpSpPr/>
          <p:nvPr/>
        </p:nvGrpSpPr>
        <p:grpSpPr>
          <a:xfrm rot="274217">
            <a:off x="9953444" y="2804548"/>
            <a:ext cx="60484" cy="90582"/>
            <a:chOff x="0" y="0"/>
            <a:chExt cx="80645" cy="120777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0645" cy="120777"/>
            </a:xfrm>
            <a:custGeom>
              <a:avLst/>
              <a:gdLst/>
              <a:ahLst/>
              <a:cxnLst/>
              <a:rect l="l" t="t" r="r" b="b"/>
              <a:pathLst>
                <a:path w="80645" h="120777">
                  <a:moveTo>
                    <a:pt x="14478" y="0"/>
                  </a:moveTo>
                  <a:lnTo>
                    <a:pt x="0" y="254"/>
                  </a:lnTo>
                  <a:lnTo>
                    <a:pt x="3810" y="84328"/>
                  </a:lnTo>
                  <a:cubicBezTo>
                    <a:pt x="20955" y="99822"/>
                    <a:pt x="80645" y="120777"/>
                    <a:pt x="80645" y="120777"/>
                  </a:cubicBezTo>
                  <a:cubicBezTo>
                    <a:pt x="80645" y="120777"/>
                    <a:pt x="80645" y="118745"/>
                    <a:pt x="75819" y="113284"/>
                  </a:cubicBezTo>
                  <a:cubicBezTo>
                    <a:pt x="70993" y="107823"/>
                    <a:pt x="55499" y="101600"/>
                    <a:pt x="43180" y="98933"/>
                  </a:cubicBezTo>
                  <a:cubicBezTo>
                    <a:pt x="30861" y="96266"/>
                    <a:pt x="16637" y="84582"/>
                    <a:pt x="15240" y="79121"/>
                  </a:cubicBezTo>
                  <a:cubicBezTo>
                    <a:pt x="13843" y="73660"/>
                    <a:pt x="14478" y="0"/>
                    <a:pt x="14478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68" name="Group 68"/>
          <p:cNvGrpSpPr/>
          <p:nvPr/>
        </p:nvGrpSpPr>
        <p:grpSpPr>
          <a:xfrm rot="274217">
            <a:off x="9974761" y="2869239"/>
            <a:ext cx="57912" cy="15716"/>
            <a:chOff x="0" y="0"/>
            <a:chExt cx="77216" cy="2095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77216" cy="20955"/>
            </a:xfrm>
            <a:custGeom>
              <a:avLst/>
              <a:gdLst/>
              <a:ahLst/>
              <a:cxnLst/>
              <a:rect l="l" t="t" r="r" b="b"/>
              <a:pathLst>
                <a:path w="77216" h="20955">
                  <a:moveTo>
                    <a:pt x="10414" y="0"/>
                  </a:moveTo>
                  <a:cubicBezTo>
                    <a:pt x="10160" y="0"/>
                    <a:pt x="10033" y="0"/>
                    <a:pt x="9779" y="0"/>
                  </a:cubicBezTo>
                  <a:cubicBezTo>
                    <a:pt x="0" y="635"/>
                    <a:pt x="3429" y="5207"/>
                    <a:pt x="3429" y="5207"/>
                  </a:cubicBezTo>
                  <a:cubicBezTo>
                    <a:pt x="3429" y="5207"/>
                    <a:pt x="47498" y="18669"/>
                    <a:pt x="59690" y="20320"/>
                  </a:cubicBezTo>
                  <a:cubicBezTo>
                    <a:pt x="62992" y="20828"/>
                    <a:pt x="65659" y="20955"/>
                    <a:pt x="68072" y="20955"/>
                  </a:cubicBezTo>
                  <a:cubicBezTo>
                    <a:pt x="74295" y="20955"/>
                    <a:pt x="77216" y="19685"/>
                    <a:pt x="77216" y="19685"/>
                  </a:cubicBezTo>
                  <a:cubicBezTo>
                    <a:pt x="72517" y="12319"/>
                    <a:pt x="21844" y="0"/>
                    <a:pt x="10414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0" name="Group 70"/>
          <p:cNvGrpSpPr/>
          <p:nvPr/>
        </p:nvGrpSpPr>
        <p:grpSpPr>
          <a:xfrm rot="274217">
            <a:off x="10316297" y="2848947"/>
            <a:ext cx="55531" cy="14859"/>
            <a:chOff x="0" y="0"/>
            <a:chExt cx="74041" cy="19812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74041" cy="19812"/>
            </a:xfrm>
            <a:custGeom>
              <a:avLst/>
              <a:gdLst/>
              <a:ahLst/>
              <a:cxnLst/>
              <a:rect l="l" t="t" r="r" b="b"/>
              <a:pathLst>
                <a:path w="74041" h="19812">
                  <a:moveTo>
                    <a:pt x="65786" y="0"/>
                  </a:moveTo>
                  <a:cubicBezTo>
                    <a:pt x="62738" y="0"/>
                    <a:pt x="58547" y="508"/>
                    <a:pt x="53340" y="1651"/>
                  </a:cubicBezTo>
                  <a:cubicBezTo>
                    <a:pt x="38100" y="4953"/>
                    <a:pt x="0" y="17780"/>
                    <a:pt x="0" y="17780"/>
                  </a:cubicBezTo>
                  <a:cubicBezTo>
                    <a:pt x="1016" y="19177"/>
                    <a:pt x="3556" y="19812"/>
                    <a:pt x="7239" y="19812"/>
                  </a:cubicBezTo>
                  <a:cubicBezTo>
                    <a:pt x="26289" y="19685"/>
                    <a:pt x="73787" y="4064"/>
                    <a:pt x="73787" y="4064"/>
                  </a:cubicBezTo>
                  <a:cubicBezTo>
                    <a:pt x="74041" y="1778"/>
                    <a:pt x="71755" y="0"/>
                    <a:pt x="65786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2" name="Group 72"/>
          <p:cNvGrpSpPr/>
          <p:nvPr/>
        </p:nvGrpSpPr>
        <p:grpSpPr>
          <a:xfrm rot="274217">
            <a:off x="10358330" y="2877072"/>
            <a:ext cx="58674" cy="8192"/>
            <a:chOff x="0" y="0"/>
            <a:chExt cx="78232" cy="10923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78232" cy="10922"/>
            </a:xfrm>
            <a:custGeom>
              <a:avLst/>
              <a:gdLst/>
              <a:ahLst/>
              <a:cxnLst/>
              <a:rect l="l" t="t" r="r" b="b"/>
              <a:pathLst>
                <a:path w="78232" h="10922">
                  <a:moveTo>
                    <a:pt x="60579" y="0"/>
                  </a:moveTo>
                  <a:cubicBezTo>
                    <a:pt x="54102" y="0"/>
                    <a:pt x="46482" y="508"/>
                    <a:pt x="38608" y="1016"/>
                  </a:cubicBezTo>
                  <a:cubicBezTo>
                    <a:pt x="18161" y="2286"/>
                    <a:pt x="0" y="6985"/>
                    <a:pt x="0" y="6985"/>
                  </a:cubicBezTo>
                  <a:cubicBezTo>
                    <a:pt x="2286" y="9906"/>
                    <a:pt x="10414" y="10922"/>
                    <a:pt x="20828" y="10922"/>
                  </a:cubicBezTo>
                  <a:cubicBezTo>
                    <a:pt x="44069" y="10922"/>
                    <a:pt x="78232" y="5715"/>
                    <a:pt x="78232" y="5715"/>
                  </a:cubicBezTo>
                  <a:cubicBezTo>
                    <a:pt x="78105" y="1270"/>
                    <a:pt x="70866" y="0"/>
                    <a:pt x="60579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4" name="Group 74"/>
          <p:cNvGrpSpPr/>
          <p:nvPr/>
        </p:nvGrpSpPr>
        <p:grpSpPr>
          <a:xfrm rot="274217">
            <a:off x="9889231" y="2790605"/>
            <a:ext cx="81820" cy="119634"/>
            <a:chOff x="0" y="0"/>
            <a:chExt cx="109093" cy="159512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09093" cy="159512"/>
            </a:xfrm>
            <a:custGeom>
              <a:avLst/>
              <a:gdLst/>
              <a:ahLst/>
              <a:cxnLst/>
              <a:rect l="l" t="t" r="r" b="b"/>
              <a:pathLst>
                <a:path w="109093" h="159512">
                  <a:moveTo>
                    <a:pt x="13081" y="0"/>
                  </a:moveTo>
                  <a:lnTo>
                    <a:pt x="0" y="3048"/>
                  </a:lnTo>
                  <a:lnTo>
                    <a:pt x="27305" y="135255"/>
                  </a:lnTo>
                  <a:cubicBezTo>
                    <a:pt x="60198" y="154940"/>
                    <a:pt x="109093" y="159512"/>
                    <a:pt x="109093" y="159512"/>
                  </a:cubicBezTo>
                  <a:cubicBezTo>
                    <a:pt x="109093" y="159512"/>
                    <a:pt x="105410" y="153035"/>
                    <a:pt x="91313" y="148590"/>
                  </a:cubicBezTo>
                  <a:cubicBezTo>
                    <a:pt x="77216" y="144145"/>
                    <a:pt x="46101" y="138938"/>
                    <a:pt x="39751" y="135255"/>
                  </a:cubicBezTo>
                  <a:cubicBezTo>
                    <a:pt x="33401" y="131572"/>
                    <a:pt x="13081" y="0"/>
                    <a:pt x="13081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6" name="Group 76"/>
          <p:cNvGrpSpPr/>
          <p:nvPr/>
        </p:nvGrpSpPr>
        <p:grpSpPr>
          <a:xfrm rot="274217">
            <a:off x="9931265" y="2890031"/>
            <a:ext cx="56578" cy="9335"/>
            <a:chOff x="0" y="0"/>
            <a:chExt cx="75438" cy="12446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75438" cy="12446"/>
            </a:xfrm>
            <a:custGeom>
              <a:avLst/>
              <a:gdLst/>
              <a:ahLst/>
              <a:cxnLst/>
              <a:rect l="l" t="t" r="r" b="b"/>
              <a:pathLst>
                <a:path w="75438" h="12446">
                  <a:moveTo>
                    <a:pt x="18034" y="0"/>
                  </a:moveTo>
                  <a:cubicBezTo>
                    <a:pt x="17145" y="0"/>
                    <a:pt x="16256" y="0"/>
                    <a:pt x="15494" y="127"/>
                  </a:cubicBezTo>
                  <a:cubicBezTo>
                    <a:pt x="3175" y="1016"/>
                    <a:pt x="0" y="7366"/>
                    <a:pt x="0" y="7366"/>
                  </a:cubicBezTo>
                  <a:cubicBezTo>
                    <a:pt x="0" y="7366"/>
                    <a:pt x="27940" y="11430"/>
                    <a:pt x="51689" y="12319"/>
                  </a:cubicBezTo>
                  <a:cubicBezTo>
                    <a:pt x="53213" y="12446"/>
                    <a:pt x="54610" y="12446"/>
                    <a:pt x="56007" y="12446"/>
                  </a:cubicBezTo>
                  <a:cubicBezTo>
                    <a:pt x="75438" y="12446"/>
                    <a:pt x="75057" y="6604"/>
                    <a:pt x="75057" y="6604"/>
                  </a:cubicBezTo>
                  <a:cubicBezTo>
                    <a:pt x="75057" y="6604"/>
                    <a:pt x="33274" y="0"/>
                    <a:pt x="18034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78" name="Group 78"/>
          <p:cNvGrpSpPr/>
          <p:nvPr/>
        </p:nvGrpSpPr>
        <p:grpSpPr>
          <a:xfrm rot="274217">
            <a:off x="10037113" y="2406574"/>
            <a:ext cx="72581" cy="54578"/>
            <a:chOff x="0" y="0"/>
            <a:chExt cx="96774" cy="72771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96774" cy="72771"/>
            </a:xfrm>
            <a:custGeom>
              <a:avLst/>
              <a:gdLst/>
              <a:ahLst/>
              <a:cxnLst/>
              <a:rect l="l" t="t" r="r" b="b"/>
              <a:pathLst>
                <a:path w="96774" h="72771">
                  <a:moveTo>
                    <a:pt x="37719" y="0"/>
                  </a:moveTo>
                  <a:cubicBezTo>
                    <a:pt x="4191" y="7366"/>
                    <a:pt x="0" y="58166"/>
                    <a:pt x="41783" y="69723"/>
                  </a:cubicBezTo>
                  <a:cubicBezTo>
                    <a:pt x="49657" y="71882"/>
                    <a:pt x="56642" y="72771"/>
                    <a:pt x="62611" y="72771"/>
                  </a:cubicBezTo>
                  <a:cubicBezTo>
                    <a:pt x="88138" y="72771"/>
                    <a:pt x="96774" y="56642"/>
                    <a:pt x="96774" y="56642"/>
                  </a:cubicBezTo>
                  <a:cubicBezTo>
                    <a:pt x="96774" y="56642"/>
                    <a:pt x="72136" y="55753"/>
                    <a:pt x="47625" y="40894"/>
                  </a:cubicBezTo>
                  <a:cubicBezTo>
                    <a:pt x="23114" y="26035"/>
                    <a:pt x="37719" y="0"/>
                    <a:pt x="37719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80" name="Group 80"/>
          <p:cNvGrpSpPr/>
          <p:nvPr/>
        </p:nvGrpSpPr>
        <p:grpSpPr>
          <a:xfrm rot="274217">
            <a:off x="9847756" y="2495584"/>
            <a:ext cx="402145" cy="198977"/>
            <a:chOff x="0" y="0"/>
            <a:chExt cx="536193" cy="265302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36194" cy="265303"/>
            </a:xfrm>
            <a:custGeom>
              <a:avLst/>
              <a:gdLst/>
              <a:ahLst/>
              <a:cxnLst/>
              <a:rect l="l" t="t" r="r" b="b"/>
              <a:pathLst>
                <a:path w="536194" h="265303">
                  <a:moveTo>
                    <a:pt x="143256" y="0"/>
                  </a:moveTo>
                  <a:cubicBezTo>
                    <a:pt x="125476" y="1143"/>
                    <a:pt x="24638" y="24638"/>
                    <a:pt x="12319" y="93980"/>
                  </a:cubicBezTo>
                  <a:cubicBezTo>
                    <a:pt x="0" y="163322"/>
                    <a:pt x="76200" y="264033"/>
                    <a:pt x="183642" y="265303"/>
                  </a:cubicBezTo>
                  <a:cubicBezTo>
                    <a:pt x="184531" y="265303"/>
                    <a:pt x="185420" y="265303"/>
                    <a:pt x="186182" y="265303"/>
                  </a:cubicBezTo>
                  <a:cubicBezTo>
                    <a:pt x="291592" y="265303"/>
                    <a:pt x="331216" y="199263"/>
                    <a:pt x="331216" y="199263"/>
                  </a:cubicBezTo>
                  <a:cubicBezTo>
                    <a:pt x="331216" y="199263"/>
                    <a:pt x="369316" y="191516"/>
                    <a:pt x="393954" y="164592"/>
                  </a:cubicBezTo>
                  <a:cubicBezTo>
                    <a:pt x="418592" y="137668"/>
                    <a:pt x="382778" y="123190"/>
                    <a:pt x="386207" y="123190"/>
                  </a:cubicBezTo>
                  <a:cubicBezTo>
                    <a:pt x="389636" y="123190"/>
                    <a:pt x="531749" y="83947"/>
                    <a:pt x="535051" y="58166"/>
                  </a:cubicBezTo>
                  <a:cubicBezTo>
                    <a:pt x="536194" y="49149"/>
                    <a:pt x="529463" y="45847"/>
                    <a:pt x="517652" y="45847"/>
                  </a:cubicBezTo>
                  <a:cubicBezTo>
                    <a:pt x="495935" y="45847"/>
                    <a:pt x="457073" y="56769"/>
                    <a:pt x="418592" y="62611"/>
                  </a:cubicBezTo>
                  <a:cubicBezTo>
                    <a:pt x="409321" y="64008"/>
                    <a:pt x="400812" y="64643"/>
                    <a:pt x="392938" y="64643"/>
                  </a:cubicBezTo>
                  <a:cubicBezTo>
                    <a:pt x="350266" y="64643"/>
                    <a:pt x="322707" y="45720"/>
                    <a:pt x="258572" y="21082"/>
                  </a:cubicBezTo>
                  <a:cubicBezTo>
                    <a:pt x="213106" y="3810"/>
                    <a:pt x="181610" y="0"/>
                    <a:pt x="162179" y="0"/>
                  </a:cubicBezTo>
                  <a:cubicBezTo>
                    <a:pt x="149098" y="0"/>
                    <a:pt x="141605" y="1651"/>
                    <a:pt x="138811" y="2159"/>
                  </a:cubicBezTo>
                  <a:lnTo>
                    <a:pt x="143256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82" name="Group 82"/>
          <p:cNvGrpSpPr/>
          <p:nvPr/>
        </p:nvGrpSpPr>
        <p:grpSpPr>
          <a:xfrm rot="274217">
            <a:off x="10144957" y="2542231"/>
            <a:ext cx="116872" cy="56674"/>
            <a:chOff x="0" y="0"/>
            <a:chExt cx="155829" cy="75565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55829" cy="75565"/>
            </a:xfrm>
            <a:custGeom>
              <a:avLst/>
              <a:gdLst/>
              <a:ahLst/>
              <a:cxnLst/>
              <a:rect l="l" t="t" r="r" b="b"/>
              <a:pathLst>
                <a:path w="155829" h="75565">
                  <a:moveTo>
                    <a:pt x="122047" y="0"/>
                  </a:moveTo>
                  <a:cubicBezTo>
                    <a:pt x="120523" y="0"/>
                    <a:pt x="118999" y="0"/>
                    <a:pt x="117348" y="0"/>
                  </a:cubicBezTo>
                  <a:cubicBezTo>
                    <a:pt x="77851" y="1143"/>
                    <a:pt x="33909" y="13589"/>
                    <a:pt x="33909" y="13589"/>
                  </a:cubicBezTo>
                  <a:lnTo>
                    <a:pt x="0" y="42926"/>
                  </a:lnTo>
                  <a:lnTo>
                    <a:pt x="40132" y="42926"/>
                  </a:lnTo>
                  <a:lnTo>
                    <a:pt x="5715" y="75565"/>
                  </a:lnTo>
                  <a:cubicBezTo>
                    <a:pt x="5715" y="75565"/>
                    <a:pt x="90805" y="55880"/>
                    <a:pt x="118491" y="33782"/>
                  </a:cubicBezTo>
                  <a:cubicBezTo>
                    <a:pt x="144907" y="12827"/>
                    <a:pt x="155829" y="0"/>
                    <a:pt x="1220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4" name="Group 84"/>
          <p:cNvGrpSpPr/>
          <p:nvPr/>
        </p:nvGrpSpPr>
        <p:grpSpPr>
          <a:xfrm rot="274217">
            <a:off x="10083190" y="2593646"/>
            <a:ext cx="72676" cy="58293"/>
            <a:chOff x="0" y="0"/>
            <a:chExt cx="96901" cy="77724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97028" cy="77724"/>
            </a:xfrm>
            <a:custGeom>
              <a:avLst/>
              <a:gdLst/>
              <a:ahLst/>
              <a:cxnLst/>
              <a:rect l="l" t="t" r="r" b="b"/>
              <a:pathLst>
                <a:path w="97028" h="77724">
                  <a:moveTo>
                    <a:pt x="66675" y="0"/>
                  </a:moveTo>
                  <a:lnTo>
                    <a:pt x="21971" y="6858"/>
                  </a:lnTo>
                  <a:lnTo>
                    <a:pt x="39243" y="33020"/>
                  </a:lnTo>
                  <a:lnTo>
                    <a:pt x="0" y="52959"/>
                  </a:lnTo>
                  <a:lnTo>
                    <a:pt x="17145" y="77724"/>
                  </a:lnTo>
                  <a:cubicBezTo>
                    <a:pt x="17145" y="77724"/>
                    <a:pt x="72136" y="68072"/>
                    <a:pt x="84582" y="37211"/>
                  </a:cubicBezTo>
                  <a:cubicBezTo>
                    <a:pt x="97028" y="6350"/>
                    <a:pt x="66675" y="0"/>
                    <a:pt x="666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6" name="Group 86"/>
          <p:cNvGrpSpPr/>
          <p:nvPr/>
        </p:nvGrpSpPr>
        <p:grpSpPr>
          <a:xfrm rot="274217">
            <a:off x="9621209" y="2371598"/>
            <a:ext cx="34480" cy="251937"/>
            <a:chOff x="0" y="0"/>
            <a:chExt cx="45973" cy="335916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45974" cy="335915"/>
            </a:xfrm>
            <a:custGeom>
              <a:avLst/>
              <a:gdLst/>
              <a:ahLst/>
              <a:cxnLst/>
              <a:rect l="l" t="t" r="r" b="b"/>
              <a:pathLst>
                <a:path w="45974" h="335915">
                  <a:moveTo>
                    <a:pt x="34798" y="0"/>
                  </a:moveTo>
                  <a:cubicBezTo>
                    <a:pt x="11049" y="12700"/>
                    <a:pt x="7366" y="32004"/>
                    <a:pt x="3683" y="104521"/>
                  </a:cubicBezTo>
                  <a:cubicBezTo>
                    <a:pt x="0" y="177292"/>
                    <a:pt x="45974" y="335915"/>
                    <a:pt x="45974" y="335915"/>
                  </a:cubicBezTo>
                  <a:lnTo>
                    <a:pt x="34798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88" name="Group 88"/>
          <p:cNvGrpSpPr/>
          <p:nvPr/>
        </p:nvGrpSpPr>
        <p:grpSpPr>
          <a:xfrm rot="274217">
            <a:off x="9523436" y="2467295"/>
            <a:ext cx="119158" cy="192500"/>
            <a:chOff x="0" y="0"/>
            <a:chExt cx="158877" cy="256667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58877" cy="256667"/>
            </a:xfrm>
            <a:custGeom>
              <a:avLst/>
              <a:gdLst/>
              <a:ahLst/>
              <a:cxnLst/>
              <a:rect l="l" t="t" r="r" b="b"/>
              <a:pathLst>
                <a:path w="158877" h="256667">
                  <a:moveTo>
                    <a:pt x="18288" y="0"/>
                  </a:moveTo>
                  <a:cubicBezTo>
                    <a:pt x="0" y="27813"/>
                    <a:pt x="26162" y="85852"/>
                    <a:pt x="26162" y="85852"/>
                  </a:cubicBezTo>
                  <a:cubicBezTo>
                    <a:pt x="53975" y="147828"/>
                    <a:pt x="158877" y="256667"/>
                    <a:pt x="158877" y="256667"/>
                  </a:cubicBezTo>
                  <a:lnTo>
                    <a:pt x="18288" y="0"/>
                  </a:ln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90" name="Group 90"/>
          <p:cNvGrpSpPr/>
          <p:nvPr/>
        </p:nvGrpSpPr>
        <p:grpSpPr>
          <a:xfrm rot="-9830702">
            <a:off x="10339303" y="2370690"/>
            <a:ext cx="47816" cy="24098"/>
            <a:chOff x="0" y="0"/>
            <a:chExt cx="63754" cy="32131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754" cy="32131"/>
            </a:xfrm>
            <a:custGeom>
              <a:avLst/>
              <a:gdLst/>
              <a:ahLst/>
              <a:cxnLst/>
              <a:rect l="l" t="t" r="r" b="b"/>
              <a:pathLst>
                <a:path w="63754" h="32131">
                  <a:moveTo>
                    <a:pt x="0" y="0"/>
                  </a:moveTo>
                  <a:cubicBezTo>
                    <a:pt x="1143" y="7112"/>
                    <a:pt x="3810" y="13843"/>
                    <a:pt x="8382" y="19939"/>
                  </a:cubicBezTo>
                  <a:cubicBezTo>
                    <a:pt x="12573" y="25908"/>
                    <a:pt x="19431" y="31115"/>
                    <a:pt x="27686" y="32004"/>
                  </a:cubicBezTo>
                  <a:cubicBezTo>
                    <a:pt x="28448" y="32004"/>
                    <a:pt x="29210" y="32131"/>
                    <a:pt x="29972" y="32131"/>
                  </a:cubicBezTo>
                  <a:cubicBezTo>
                    <a:pt x="37338" y="32131"/>
                    <a:pt x="43942" y="29083"/>
                    <a:pt x="49403" y="25146"/>
                  </a:cubicBezTo>
                  <a:cubicBezTo>
                    <a:pt x="52324" y="22860"/>
                    <a:pt x="54991" y="20320"/>
                    <a:pt x="57404" y="17653"/>
                  </a:cubicBezTo>
                  <a:cubicBezTo>
                    <a:pt x="59563" y="14732"/>
                    <a:pt x="61849" y="11938"/>
                    <a:pt x="63754" y="8890"/>
                  </a:cubicBezTo>
                  <a:cubicBezTo>
                    <a:pt x="60706" y="10922"/>
                    <a:pt x="57912" y="12954"/>
                    <a:pt x="55118" y="15113"/>
                  </a:cubicBezTo>
                  <a:cubicBezTo>
                    <a:pt x="52197" y="17018"/>
                    <a:pt x="49276" y="18669"/>
                    <a:pt x="46355" y="20447"/>
                  </a:cubicBezTo>
                  <a:cubicBezTo>
                    <a:pt x="41148" y="22987"/>
                    <a:pt x="36068" y="25019"/>
                    <a:pt x="30861" y="25019"/>
                  </a:cubicBezTo>
                  <a:cubicBezTo>
                    <a:pt x="30099" y="25019"/>
                    <a:pt x="29337" y="25019"/>
                    <a:pt x="28448" y="24892"/>
                  </a:cubicBezTo>
                  <a:cubicBezTo>
                    <a:pt x="22479" y="24511"/>
                    <a:pt x="17018" y="20828"/>
                    <a:pt x="12446" y="16383"/>
                  </a:cubicBezTo>
                  <a:cubicBezTo>
                    <a:pt x="7747" y="11684"/>
                    <a:pt x="3683" y="5969"/>
                    <a:pt x="0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92" name="Group 92"/>
          <p:cNvGrpSpPr/>
          <p:nvPr/>
        </p:nvGrpSpPr>
        <p:grpSpPr>
          <a:xfrm rot="-9830702">
            <a:off x="10260477" y="2334832"/>
            <a:ext cx="45434" cy="22669"/>
            <a:chOff x="0" y="0"/>
            <a:chExt cx="60579" cy="30226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0579" cy="30226"/>
            </a:xfrm>
            <a:custGeom>
              <a:avLst/>
              <a:gdLst/>
              <a:ahLst/>
              <a:cxnLst/>
              <a:rect l="l" t="t" r="r" b="b"/>
              <a:pathLst>
                <a:path w="60579" h="30226">
                  <a:moveTo>
                    <a:pt x="0" y="127"/>
                  </a:moveTo>
                  <a:cubicBezTo>
                    <a:pt x="2794" y="6858"/>
                    <a:pt x="6858" y="12954"/>
                    <a:pt x="11811" y="18161"/>
                  </a:cubicBezTo>
                  <a:cubicBezTo>
                    <a:pt x="16764" y="23622"/>
                    <a:pt x="22860" y="28575"/>
                    <a:pt x="31369" y="30099"/>
                  </a:cubicBezTo>
                  <a:cubicBezTo>
                    <a:pt x="32258" y="30226"/>
                    <a:pt x="33020" y="30226"/>
                    <a:pt x="33782" y="30226"/>
                  </a:cubicBezTo>
                  <a:cubicBezTo>
                    <a:pt x="41656" y="30226"/>
                    <a:pt x="48133" y="25781"/>
                    <a:pt x="52578" y="20447"/>
                  </a:cubicBezTo>
                  <a:cubicBezTo>
                    <a:pt x="57404" y="14478"/>
                    <a:pt x="60071" y="7366"/>
                    <a:pt x="60579" y="0"/>
                  </a:cubicBezTo>
                  <a:cubicBezTo>
                    <a:pt x="57277" y="6477"/>
                    <a:pt x="53340" y="12192"/>
                    <a:pt x="48514" y="16637"/>
                  </a:cubicBezTo>
                  <a:cubicBezTo>
                    <a:pt x="46228" y="18796"/>
                    <a:pt x="43561" y="20574"/>
                    <a:pt x="40640" y="21717"/>
                  </a:cubicBezTo>
                  <a:cubicBezTo>
                    <a:pt x="38481" y="22606"/>
                    <a:pt x="36449" y="23241"/>
                    <a:pt x="34417" y="23241"/>
                  </a:cubicBezTo>
                  <a:cubicBezTo>
                    <a:pt x="33782" y="23241"/>
                    <a:pt x="33020" y="23114"/>
                    <a:pt x="32385" y="22987"/>
                  </a:cubicBezTo>
                  <a:cubicBezTo>
                    <a:pt x="26670" y="22225"/>
                    <a:pt x="20828" y="18288"/>
                    <a:pt x="15621" y="14097"/>
                  </a:cubicBezTo>
                  <a:cubicBezTo>
                    <a:pt x="10287" y="10033"/>
                    <a:pt x="5080" y="5080"/>
                    <a:pt x="0" y="127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94" name="Group 94"/>
          <p:cNvGrpSpPr/>
          <p:nvPr/>
        </p:nvGrpSpPr>
        <p:grpSpPr>
          <a:xfrm rot="10054802">
            <a:off x="9982988" y="2362721"/>
            <a:ext cx="47816" cy="24098"/>
            <a:chOff x="0" y="0"/>
            <a:chExt cx="63755" cy="32131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754" cy="32131"/>
            </a:xfrm>
            <a:custGeom>
              <a:avLst/>
              <a:gdLst/>
              <a:ahLst/>
              <a:cxnLst/>
              <a:rect l="l" t="t" r="r" b="b"/>
              <a:pathLst>
                <a:path w="63754" h="32131">
                  <a:moveTo>
                    <a:pt x="63754" y="0"/>
                  </a:moveTo>
                  <a:cubicBezTo>
                    <a:pt x="62738" y="7112"/>
                    <a:pt x="59944" y="13843"/>
                    <a:pt x="55499" y="19939"/>
                  </a:cubicBezTo>
                  <a:cubicBezTo>
                    <a:pt x="51308" y="25908"/>
                    <a:pt x="44450" y="31115"/>
                    <a:pt x="36322" y="32004"/>
                  </a:cubicBezTo>
                  <a:cubicBezTo>
                    <a:pt x="35560" y="32004"/>
                    <a:pt x="34798" y="32131"/>
                    <a:pt x="34036" y="32131"/>
                  </a:cubicBezTo>
                  <a:cubicBezTo>
                    <a:pt x="26670" y="32131"/>
                    <a:pt x="20066" y="29083"/>
                    <a:pt x="14605" y="25146"/>
                  </a:cubicBezTo>
                  <a:cubicBezTo>
                    <a:pt x="11557" y="22860"/>
                    <a:pt x="8890" y="20447"/>
                    <a:pt x="6477" y="17780"/>
                  </a:cubicBezTo>
                  <a:cubicBezTo>
                    <a:pt x="4318" y="14859"/>
                    <a:pt x="1905" y="12065"/>
                    <a:pt x="0" y="9017"/>
                  </a:cubicBezTo>
                  <a:cubicBezTo>
                    <a:pt x="3048" y="11049"/>
                    <a:pt x="5842" y="13081"/>
                    <a:pt x="8636" y="15240"/>
                  </a:cubicBezTo>
                  <a:cubicBezTo>
                    <a:pt x="11557" y="17145"/>
                    <a:pt x="14478" y="18796"/>
                    <a:pt x="17399" y="20574"/>
                  </a:cubicBezTo>
                  <a:cubicBezTo>
                    <a:pt x="22606" y="23114"/>
                    <a:pt x="27686" y="25146"/>
                    <a:pt x="32893" y="25146"/>
                  </a:cubicBezTo>
                  <a:cubicBezTo>
                    <a:pt x="33655" y="25146"/>
                    <a:pt x="34417" y="25146"/>
                    <a:pt x="35306" y="25019"/>
                  </a:cubicBezTo>
                  <a:cubicBezTo>
                    <a:pt x="41275" y="24638"/>
                    <a:pt x="46736" y="20955"/>
                    <a:pt x="51308" y="16510"/>
                  </a:cubicBezTo>
                  <a:cubicBezTo>
                    <a:pt x="56007" y="11684"/>
                    <a:pt x="60071" y="5969"/>
                    <a:pt x="63754" y="127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96" name="Group 96"/>
          <p:cNvGrpSpPr/>
          <p:nvPr/>
        </p:nvGrpSpPr>
        <p:grpSpPr>
          <a:xfrm rot="10054802">
            <a:off x="10066351" y="2332154"/>
            <a:ext cx="45530" cy="22574"/>
            <a:chOff x="0" y="0"/>
            <a:chExt cx="60706" cy="30099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0706" cy="30099"/>
            </a:xfrm>
            <a:custGeom>
              <a:avLst/>
              <a:gdLst/>
              <a:ahLst/>
              <a:cxnLst/>
              <a:rect l="l" t="t" r="r" b="b"/>
              <a:pathLst>
                <a:path w="60706" h="30099">
                  <a:moveTo>
                    <a:pt x="60706" y="0"/>
                  </a:moveTo>
                  <a:cubicBezTo>
                    <a:pt x="57912" y="6731"/>
                    <a:pt x="53848" y="12827"/>
                    <a:pt x="48895" y="18034"/>
                  </a:cubicBezTo>
                  <a:cubicBezTo>
                    <a:pt x="43942" y="23495"/>
                    <a:pt x="37846" y="28448"/>
                    <a:pt x="29337" y="29972"/>
                  </a:cubicBezTo>
                  <a:cubicBezTo>
                    <a:pt x="28448" y="30099"/>
                    <a:pt x="27686" y="30099"/>
                    <a:pt x="26924" y="30099"/>
                  </a:cubicBezTo>
                  <a:cubicBezTo>
                    <a:pt x="19050" y="30099"/>
                    <a:pt x="12573" y="25654"/>
                    <a:pt x="8128" y="20320"/>
                  </a:cubicBezTo>
                  <a:cubicBezTo>
                    <a:pt x="3175" y="14478"/>
                    <a:pt x="635" y="7366"/>
                    <a:pt x="0" y="0"/>
                  </a:cubicBezTo>
                  <a:cubicBezTo>
                    <a:pt x="3429" y="6477"/>
                    <a:pt x="7239" y="12192"/>
                    <a:pt x="12065" y="16637"/>
                  </a:cubicBezTo>
                  <a:cubicBezTo>
                    <a:pt x="14351" y="18796"/>
                    <a:pt x="17018" y="20574"/>
                    <a:pt x="19939" y="21717"/>
                  </a:cubicBezTo>
                  <a:cubicBezTo>
                    <a:pt x="22098" y="22606"/>
                    <a:pt x="24130" y="23241"/>
                    <a:pt x="26162" y="23241"/>
                  </a:cubicBezTo>
                  <a:cubicBezTo>
                    <a:pt x="26797" y="23241"/>
                    <a:pt x="27559" y="23114"/>
                    <a:pt x="28194" y="22987"/>
                  </a:cubicBezTo>
                  <a:cubicBezTo>
                    <a:pt x="33909" y="22225"/>
                    <a:pt x="39751" y="18415"/>
                    <a:pt x="44958" y="14097"/>
                  </a:cubicBezTo>
                  <a:cubicBezTo>
                    <a:pt x="50419" y="9906"/>
                    <a:pt x="55626" y="4953"/>
                    <a:pt x="60706" y="0"/>
                  </a:cubicBezTo>
                  <a:close/>
                </a:path>
              </a:pathLst>
            </a:custGeom>
            <a:solidFill>
              <a:srgbClr val="3F121D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2053616" y="8646950"/>
            <a:ext cx="4968621" cy="632460"/>
            <a:chOff x="0" y="0"/>
            <a:chExt cx="6624828" cy="8432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6624828" cy="843280"/>
            </a:xfrm>
            <a:custGeom>
              <a:avLst/>
              <a:gdLst/>
              <a:ahLst/>
              <a:cxnLst/>
              <a:rect l="l" t="t" r="r" b="b"/>
              <a:pathLst>
                <a:path w="6624828" h="843280">
                  <a:moveTo>
                    <a:pt x="0" y="421640"/>
                  </a:moveTo>
                  <a:cubicBezTo>
                    <a:pt x="0" y="188722"/>
                    <a:pt x="1482979" y="0"/>
                    <a:pt x="3312414" y="0"/>
                  </a:cubicBezTo>
                  <a:cubicBezTo>
                    <a:pt x="5141849" y="0"/>
                    <a:pt x="6624828" y="188722"/>
                    <a:pt x="6624828" y="421640"/>
                  </a:cubicBezTo>
                  <a:cubicBezTo>
                    <a:pt x="6624828" y="654558"/>
                    <a:pt x="5141849" y="843280"/>
                    <a:pt x="3312414" y="843280"/>
                  </a:cubicBezTo>
                  <a:cubicBezTo>
                    <a:pt x="1482979" y="843280"/>
                    <a:pt x="0" y="654431"/>
                    <a:pt x="0" y="42164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3756083" y="3412788"/>
            <a:ext cx="13145" cy="37147"/>
            <a:chOff x="0" y="0"/>
            <a:chExt cx="17526" cy="4953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7526" cy="49530"/>
            </a:xfrm>
            <a:custGeom>
              <a:avLst/>
              <a:gdLst/>
              <a:ahLst/>
              <a:cxnLst/>
              <a:rect l="l" t="t" r="r" b="b"/>
              <a:pathLst>
                <a:path w="17526" h="49530">
                  <a:moveTo>
                    <a:pt x="8001" y="0"/>
                  </a:moveTo>
                  <a:cubicBezTo>
                    <a:pt x="11303" y="0"/>
                    <a:pt x="14605" y="2286"/>
                    <a:pt x="14986" y="6477"/>
                  </a:cubicBezTo>
                  <a:cubicBezTo>
                    <a:pt x="16002" y="18923"/>
                    <a:pt x="17526" y="34163"/>
                    <a:pt x="13589" y="46228"/>
                  </a:cubicBezTo>
                  <a:cubicBezTo>
                    <a:pt x="12827" y="48514"/>
                    <a:pt x="11049" y="49530"/>
                    <a:pt x="9271" y="49530"/>
                  </a:cubicBezTo>
                  <a:cubicBezTo>
                    <a:pt x="7366" y="49530"/>
                    <a:pt x="5334" y="48387"/>
                    <a:pt x="4572" y="46228"/>
                  </a:cubicBezTo>
                  <a:cubicBezTo>
                    <a:pt x="0" y="34417"/>
                    <a:pt x="1016" y="18923"/>
                    <a:pt x="1270" y="6477"/>
                  </a:cubicBezTo>
                  <a:cubicBezTo>
                    <a:pt x="1524" y="2159"/>
                    <a:pt x="4699" y="0"/>
                    <a:pt x="800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3952360" y="3482256"/>
            <a:ext cx="65246" cy="80867"/>
            <a:chOff x="0" y="0"/>
            <a:chExt cx="86995" cy="107823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6995" cy="107823"/>
            </a:xfrm>
            <a:custGeom>
              <a:avLst/>
              <a:gdLst/>
              <a:ahLst/>
              <a:cxnLst/>
              <a:rect l="l" t="t" r="r" b="b"/>
              <a:pathLst>
                <a:path w="86995" h="107823">
                  <a:moveTo>
                    <a:pt x="1270" y="34671"/>
                  </a:moveTo>
                  <a:cubicBezTo>
                    <a:pt x="1270" y="35687"/>
                    <a:pt x="1270" y="36576"/>
                    <a:pt x="1397" y="37592"/>
                  </a:cubicBezTo>
                  <a:lnTo>
                    <a:pt x="381" y="35052"/>
                  </a:lnTo>
                  <a:cubicBezTo>
                    <a:pt x="762" y="34925"/>
                    <a:pt x="1016" y="34925"/>
                    <a:pt x="1397" y="34798"/>
                  </a:cubicBezTo>
                  <a:close/>
                  <a:moveTo>
                    <a:pt x="38735" y="127"/>
                  </a:moveTo>
                  <a:cubicBezTo>
                    <a:pt x="50673" y="127"/>
                    <a:pt x="62611" y="5334"/>
                    <a:pt x="70993" y="14224"/>
                  </a:cubicBezTo>
                  <a:cubicBezTo>
                    <a:pt x="82169" y="25527"/>
                    <a:pt x="86995" y="42418"/>
                    <a:pt x="85471" y="58293"/>
                  </a:cubicBezTo>
                  <a:cubicBezTo>
                    <a:pt x="83439" y="77343"/>
                    <a:pt x="71755" y="96012"/>
                    <a:pt x="54229" y="104013"/>
                  </a:cubicBezTo>
                  <a:cubicBezTo>
                    <a:pt x="48514" y="106553"/>
                    <a:pt x="42164" y="107823"/>
                    <a:pt x="35941" y="107823"/>
                  </a:cubicBezTo>
                  <a:cubicBezTo>
                    <a:pt x="22860" y="107823"/>
                    <a:pt x="9779" y="102235"/>
                    <a:pt x="1905" y="91821"/>
                  </a:cubicBezTo>
                  <a:cubicBezTo>
                    <a:pt x="1016" y="90805"/>
                    <a:pt x="0" y="89408"/>
                    <a:pt x="635" y="88138"/>
                  </a:cubicBezTo>
                  <a:cubicBezTo>
                    <a:pt x="1143" y="86614"/>
                    <a:pt x="2540" y="86106"/>
                    <a:pt x="4064" y="86106"/>
                  </a:cubicBezTo>
                  <a:cubicBezTo>
                    <a:pt x="4953" y="86106"/>
                    <a:pt x="5969" y="86233"/>
                    <a:pt x="6731" y="86614"/>
                  </a:cubicBezTo>
                  <a:cubicBezTo>
                    <a:pt x="13462" y="88265"/>
                    <a:pt x="20447" y="90043"/>
                    <a:pt x="27559" y="90043"/>
                  </a:cubicBezTo>
                  <a:cubicBezTo>
                    <a:pt x="28321" y="90043"/>
                    <a:pt x="29210" y="89916"/>
                    <a:pt x="29972" y="89916"/>
                  </a:cubicBezTo>
                  <a:cubicBezTo>
                    <a:pt x="37719" y="89154"/>
                    <a:pt x="45466" y="85725"/>
                    <a:pt x="49911" y="79248"/>
                  </a:cubicBezTo>
                  <a:cubicBezTo>
                    <a:pt x="56388" y="69342"/>
                    <a:pt x="52197" y="55753"/>
                    <a:pt x="44196" y="46990"/>
                  </a:cubicBezTo>
                  <a:cubicBezTo>
                    <a:pt x="36195" y="38227"/>
                    <a:pt x="23876" y="33274"/>
                    <a:pt x="11811" y="33274"/>
                  </a:cubicBezTo>
                  <a:cubicBezTo>
                    <a:pt x="8255" y="33274"/>
                    <a:pt x="4699" y="33782"/>
                    <a:pt x="1270" y="34671"/>
                  </a:cubicBezTo>
                  <a:cubicBezTo>
                    <a:pt x="1778" y="19812"/>
                    <a:pt x="13081" y="6096"/>
                    <a:pt x="27432" y="1651"/>
                  </a:cubicBezTo>
                  <a:cubicBezTo>
                    <a:pt x="31115" y="508"/>
                    <a:pt x="34925" y="0"/>
                    <a:pt x="387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3948389" y="3479623"/>
            <a:ext cx="67913" cy="73152"/>
            <a:chOff x="0" y="0"/>
            <a:chExt cx="90551" cy="97536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90551" cy="97536"/>
            </a:xfrm>
            <a:custGeom>
              <a:avLst/>
              <a:gdLst/>
              <a:ahLst/>
              <a:cxnLst/>
              <a:rect l="l" t="t" r="r" b="b"/>
              <a:pathLst>
                <a:path w="90551" h="97536">
                  <a:moveTo>
                    <a:pt x="48133" y="0"/>
                  </a:moveTo>
                  <a:cubicBezTo>
                    <a:pt x="65913" y="0"/>
                    <a:pt x="83312" y="10033"/>
                    <a:pt x="89789" y="32258"/>
                  </a:cubicBezTo>
                  <a:cubicBezTo>
                    <a:pt x="90551" y="34163"/>
                    <a:pt x="88773" y="35560"/>
                    <a:pt x="87249" y="35560"/>
                  </a:cubicBezTo>
                  <a:cubicBezTo>
                    <a:pt x="86487" y="35560"/>
                    <a:pt x="85725" y="35179"/>
                    <a:pt x="85217" y="34290"/>
                  </a:cubicBezTo>
                  <a:cubicBezTo>
                    <a:pt x="76708" y="17145"/>
                    <a:pt x="60960" y="8763"/>
                    <a:pt x="45847" y="8763"/>
                  </a:cubicBezTo>
                  <a:cubicBezTo>
                    <a:pt x="30226" y="8763"/>
                    <a:pt x="15240" y="17907"/>
                    <a:pt x="10033" y="35941"/>
                  </a:cubicBezTo>
                  <a:cubicBezTo>
                    <a:pt x="13970" y="34036"/>
                    <a:pt x="18415" y="33147"/>
                    <a:pt x="22987" y="33147"/>
                  </a:cubicBezTo>
                  <a:cubicBezTo>
                    <a:pt x="38481" y="33147"/>
                    <a:pt x="55245" y="43434"/>
                    <a:pt x="61214" y="56896"/>
                  </a:cubicBezTo>
                  <a:cubicBezTo>
                    <a:pt x="72771" y="83058"/>
                    <a:pt x="51054" y="97536"/>
                    <a:pt x="28956" y="97536"/>
                  </a:cubicBezTo>
                  <a:cubicBezTo>
                    <a:pt x="22733" y="97536"/>
                    <a:pt x="16510" y="96393"/>
                    <a:pt x="10922" y="94107"/>
                  </a:cubicBezTo>
                  <a:cubicBezTo>
                    <a:pt x="6223" y="92075"/>
                    <a:pt x="7493" y="85598"/>
                    <a:pt x="11811" y="85598"/>
                  </a:cubicBezTo>
                  <a:cubicBezTo>
                    <a:pt x="12192" y="85598"/>
                    <a:pt x="12573" y="85725"/>
                    <a:pt x="13081" y="85725"/>
                  </a:cubicBezTo>
                  <a:cubicBezTo>
                    <a:pt x="17526" y="86868"/>
                    <a:pt x="23368" y="87630"/>
                    <a:pt x="29337" y="87630"/>
                  </a:cubicBezTo>
                  <a:cubicBezTo>
                    <a:pt x="46482" y="87630"/>
                    <a:pt x="64135" y="81153"/>
                    <a:pt x="51816" y="58039"/>
                  </a:cubicBezTo>
                  <a:cubicBezTo>
                    <a:pt x="47244" y="49657"/>
                    <a:pt x="33909" y="40640"/>
                    <a:pt x="22098" y="40640"/>
                  </a:cubicBezTo>
                  <a:cubicBezTo>
                    <a:pt x="16510" y="40640"/>
                    <a:pt x="11176" y="42799"/>
                    <a:pt x="7493" y="48006"/>
                  </a:cubicBezTo>
                  <a:cubicBezTo>
                    <a:pt x="6604" y="49276"/>
                    <a:pt x="5207" y="49911"/>
                    <a:pt x="3810" y="49911"/>
                  </a:cubicBezTo>
                  <a:cubicBezTo>
                    <a:pt x="1778" y="49911"/>
                    <a:pt x="0" y="48514"/>
                    <a:pt x="0" y="45974"/>
                  </a:cubicBezTo>
                  <a:cubicBezTo>
                    <a:pt x="889" y="17018"/>
                    <a:pt x="24892" y="0"/>
                    <a:pt x="481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13733631" y="3381870"/>
            <a:ext cx="55816" cy="20860"/>
            <a:chOff x="0" y="0"/>
            <a:chExt cx="74422" cy="27813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74422" cy="27813"/>
            </a:xfrm>
            <a:custGeom>
              <a:avLst/>
              <a:gdLst/>
              <a:ahLst/>
              <a:cxnLst/>
              <a:rect l="l" t="t" r="r" b="b"/>
              <a:pathLst>
                <a:path w="74422" h="27813">
                  <a:moveTo>
                    <a:pt x="38862" y="0"/>
                  </a:moveTo>
                  <a:cubicBezTo>
                    <a:pt x="49784" y="0"/>
                    <a:pt x="60706" y="3683"/>
                    <a:pt x="68834" y="11049"/>
                  </a:cubicBezTo>
                  <a:cubicBezTo>
                    <a:pt x="74422" y="16002"/>
                    <a:pt x="69342" y="23622"/>
                    <a:pt x="63246" y="23622"/>
                  </a:cubicBezTo>
                  <a:cubicBezTo>
                    <a:pt x="62103" y="23622"/>
                    <a:pt x="60960" y="23368"/>
                    <a:pt x="59817" y="22733"/>
                  </a:cubicBezTo>
                  <a:cubicBezTo>
                    <a:pt x="52451" y="18923"/>
                    <a:pt x="45339" y="16002"/>
                    <a:pt x="37719" y="16002"/>
                  </a:cubicBezTo>
                  <a:cubicBezTo>
                    <a:pt x="34163" y="16002"/>
                    <a:pt x="30480" y="16637"/>
                    <a:pt x="26543" y="18034"/>
                  </a:cubicBezTo>
                  <a:cubicBezTo>
                    <a:pt x="19558" y="20574"/>
                    <a:pt x="13335" y="27559"/>
                    <a:pt x="5842" y="27813"/>
                  </a:cubicBezTo>
                  <a:cubicBezTo>
                    <a:pt x="4445" y="27813"/>
                    <a:pt x="3302" y="26797"/>
                    <a:pt x="2921" y="25527"/>
                  </a:cubicBezTo>
                  <a:cubicBezTo>
                    <a:pt x="0" y="13716"/>
                    <a:pt x="16764" y="4572"/>
                    <a:pt x="26035" y="1778"/>
                  </a:cubicBezTo>
                  <a:cubicBezTo>
                    <a:pt x="30226" y="635"/>
                    <a:pt x="34544" y="0"/>
                    <a:pt x="3886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3843745" y="5261889"/>
            <a:ext cx="61817" cy="633127"/>
            <a:chOff x="0" y="0"/>
            <a:chExt cx="82423" cy="844169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2423" cy="844169"/>
            </a:xfrm>
            <a:custGeom>
              <a:avLst/>
              <a:gdLst/>
              <a:ahLst/>
              <a:cxnLst/>
              <a:rect l="l" t="t" r="r" b="b"/>
              <a:pathLst>
                <a:path w="82423" h="844169">
                  <a:moveTo>
                    <a:pt x="30226" y="127"/>
                  </a:moveTo>
                  <a:cubicBezTo>
                    <a:pt x="31877" y="127"/>
                    <a:pt x="33655" y="1270"/>
                    <a:pt x="33782" y="3556"/>
                  </a:cubicBezTo>
                  <a:cubicBezTo>
                    <a:pt x="38481" y="141478"/>
                    <a:pt x="36957" y="279527"/>
                    <a:pt x="37084" y="417703"/>
                  </a:cubicBezTo>
                  <a:cubicBezTo>
                    <a:pt x="37338" y="480441"/>
                    <a:pt x="37338" y="543179"/>
                    <a:pt x="37592" y="605917"/>
                  </a:cubicBezTo>
                  <a:cubicBezTo>
                    <a:pt x="37592" y="643382"/>
                    <a:pt x="37846" y="681101"/>
                    <a:pt x="37846" y="718693"/>
                  </a:cubicBezTo>
                  <a:cubicBezTo>
                    <a:pt x="37846" y="731393"/>
                    <a:pt x="33655" y="828294"/>
                    <a:pt x="61595" y="828294"/>
                  </a:cubicBezTo>
                  <a:cubicBezTo>
                    <a:pt x="64262" y="828294"/>
                    <a:pt x="67310" y="827278"/>
                    <a:pt x="70612" y="825373"/>
                  </a:cubicBezTo>
                  <a:cubicBezTo>
                    <a:pt x="71755" y="824738"/>
                    <a:pt x="72898" y="824357"/>
                    <a:pt x="73787" y="824357"/>
                  </a:cubicBezTo>
                  <a:cubicBezTo>
                    <a:pt x="79121" y="824357"/>
                    <a:pt x="82423" y="832485"/>
                    <a:pt x="77089" y="836168"/>
                  </a:cubicBezTo>
                  <a:cubicBezTo>
                    <a:pt x="68707" y="841756"/>
                    <a:pt x="61595" y="844169"/>
                    <a:pt x="55372" y="844169"/>
                  </a:cubicBezTo>
                  <a:cubicBezTo>
                    <a:pt x="0" y="844169"/>
                    <a:pt x="24638" y="643636"/>
                    <a:pt x="24638" y="624332"/>
                  </a:cubicBezTo>
                  <a:cubicBezTo>
                    <a:pt x="24384" y="417576"/>
                    <a:pt x="20447" y="210185"/>
                    <a:pt x="26670" y="3429"/>
                  </a:cubicBezTo>
                  <a:cubicBezTo>
                    <a:pt x="26670" y="1143"/>
                    <a:pt x="28321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13904952" y="5291827"/>
            <a:ext cx="57340" cy="49911"/>
            <a:chOff x="0" y="0"/>
            <a:chExt cx="76454" cy="66548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76454" cy="66548"/>
            </a:xfrm>
            <a:custGeom>
              <a:avLst/>
              <a:gdLst/>
              <a:ahLst/>
              <a:cxnLst/>
              <a:rect l="l" t="t" r="r" b="b"/>
              <a:pathLst>
                <a:path w="76454" h="66548">
                  <a:moveTo>
                    <a:pt x="32639" y="10668"/>
                  </a:moveTo>
                  <a:cubicBezTo>
                    <a:pt x="30607" y="10668"/>
                    <a:pt x="28575" y="10922"/>
                    <a:pt x="26543" y="11176"/>
                  </a:cubicBezTo>
                  <a:cubicBezTo>
                    <a:pt x="26416" y="12319"/>
                    <a:pt x="25908" y="13589"/>
                    <a:pt x="24892" y="14478"/>
                  </a:cubicBezTo>
                  <a:cubicBezTo>
                    <a:pt x="10287" y="28321"/>
                    <a:pt x="18161" y="54229"/>
                    <a:pt x="36068" y="54229"/>
                  </a:cubicBezTo>
                  <a:cubicBezTo>
                    <a:pt x="38989" y="54229"/>
                    <a:pt x="42291" y="53594"/>
                    <a:pt x="45720" y="51943"/>
                  </a:cubicBezTo>
                  <a:cubicBezTo>
                    <a:pt x="56515" y="46736"/>
                    <a:pt x="62992" y="34290"/>
                    <a:pt x="56515" y="23241"/>
                  </a:cubicBezTo>
                  <a:cubicBezTo>
                    <a:pt x="51308" y="14605"/>
                    <a:pt x="42164" y="10668"/>
                    <a:pt x="32639" y="10668"/>
                  </a:cubicBezTo>
                  <a:close/>
                  <a:moveTo>
                    <a:pt x="37084" y="0"/>
                  </a:moveTo>
                  <a:cubicBezTo>
                    <a:pt x="49149" y="0"/>
                    <a:pt x="61595" y="8001"/>
                    <a:pt x="67437" y="18542"/>
                  </a:cubicBezTo>
                  <a:cubicBezTo>
                    <a:pt x="76454" y="34798"/>
                    <a:pt x="67945" y="54229"/>
                    <a:pt x="52197" y="62357"/>
                  </a:cubicBezTo>
                  <a:cubicBezTo>
                    <a:pt x="46863" y="65151"/>
                    <a:pt x="41275" y="66548"/>
                    <a:pt x="35687" y="66548"/>
                  </a:cubicBezTo>
                  <a:cubicBezTo>
                    <a:pt x="24638" y="66548"/>
                    <a:pt x="14097" y="61087"/>
                    <a:pt x="8255" y="50165"/>
                  </a:cubicBezTo>
                  <a:cubicBezTo>
                    <a:pt x="0" y="35052"/>
                    <a:pt x="3302" y="15494"/>
                    <a:pt x="17526" y="5207"/>
                  </a:cubicBezTo>
                  <a:cubicBezTo>
                    <a:pt x="18542" y="4445"/>
                    <a:pt x="19558" y="4191"/>
                    <a:pt x="20447" y="4191"/>
                  </a:cubicBezTo>
                  <a:cubicBezTo>
                    <a:pt x="21082" y="4191"/>
                    <a:pt x="21844" y="4318"/>
                    <a:pt x="22479" y="4699"/>
                  </a:cubicBezTo>
                  <a:cubicBezTo>
                    <a:pt x="22606" y="4699"/>
                    <a:pt x="22606" y="4572"/>
                    <a:pt x="22733" y="4572"/>
                  </a:cubicBezTo>
                  <a:cubicBezTo>
                    <a:pt x="27178" y="1397"/>
                    <a:pt x="32004" y="0"/>
                    <a:pt x="3708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14081824" y="5272180"/>
            <a:ext cx="221361" cy="128111"/>
            <a:chOff x="0" y="0"/>
            <a:chExt cx="295148" cy="170815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295148" cy="170815"/>
            </a:xfrm>
            <a:custGeom>
              <a:avLst/>
              <a:gdLst/>
              <a:ahLst/>
              <a:cxnLst/>
              <a:rect l="l" t="t" r="r" b="b"/>
              <a:pathLst>
                <a:path w="295148" h="170815">
                  <a:moveTo>
                    <a:pt x="8890" y="0"/>
                  </a:moveTo>
                  <a:cubicBezTo>
                    <a:pt x="10541" y="0"/>
                    <a:pt x="12192" y="1143"/>
                    <a:pt x="12065" y="3302"/>
                  </a:cubicBezTo>
                  <a:cubicBezTo>
                    <a:pt x="9525" y="128524"/>
                    <a:pt x="120650" y="158369"/>
                    <a:pt x="222377" y="158369"/>
                  </a:cubicBezTo>
                  <a:cubicBezTo>
                    <a:pt x="245872" y="158369"/>
                    <a:pt x="268986" y="156718"/>
                    <a:pt x="289941" y="154305"/>
                  </a:cubicBezTo>
                  <a:cubicBezTo>
                    <a:pt x="290068" y="154305"/>
                    <a:pt x="290322" y="154305"/>
                    <a:pt x="290449" y="154305"/>
                  </a:cubicBezTo>
                  <a:cubicBezTo>
                    <a:pt x="294640" y="154305"/>
                    <a:pt x="295148" y="161036"/>
                    <a:pt x="290957" y="162052"/>
                  </a:cubicBezTo>
                  <a:cubicBezTo>
                    <a:pt x="267716" y="167640"/>
                    <a:pt x="241935" y="170688"/>
                    <a:pt x="215646" y="170688"/>
                  </a:cubicBezTo>
                  <a:cubicBezTo>
                    <a:pt x="111506" y="170815"/>
                    <a:pt x="0" y="123444"/>
                    <a:pt x="5588" y="3302"/>
                  </a:cubicBezTo>
                  <a:cubicBezTo>
                    <a:pt x="5588" y="1143"/>
                    <a:pt x="7239" y="0"/>
                    <a:pt x="88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4166099" y="5857846"/>
            <a:ext cx="86773" cy="2755773"/>
            <a:chOff x="0" y="0"/>
            <a:chExt cx="115697" cy="3674364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15697" cy="3674364"/>
            </a:xfrm>
            <a:custGeom>
              <a:avLst/>
              <a:gdLst/>
              <a:ahLst/>
              <a:cxnLst/>
              <a:rect l="l" t="t" r="r" b="b"/>
              <a:pathLst>
                <a:path w="115697" h="3674364">
                  <a:moveTo>
                    <a:pt x="6096" y="0"/>
                  </a:moveTo>
                  <a:cubicBezTo>
                    <a:pt x="9144" y="0"/>
                    <a:pt x="12192" y="2032"/>
                    <a:pt x="12192" y="5969"/>
                  </a:cubicBezTo>
                  <a:cubicBezTo>
                    <a:pt x="17907" y="821817"/>
                    <a:pt x="85344" y="1638046"/>
                    <a:pt x="105410" y="2453894"/>
                  </a:cubicBezTo>
                  <a:cubicBezTo>
                    <a:pt x="115697" y="2859024"/>
                    <a:pt x="113411" y="3265805"/>
                    <a:pt x="104648" y="3670935"/>
                  </a:cubicBezTo>
                  <a:cubicBezTo>
                    <a:pt x="104521" y="3673221"/>
                    <a:pt x="102743" y="3674364"/>
                    <a:pt x="100965" y="3674364"/>
                  </a:cubicBezTo>
                  <a:cubicBezTo>
                    <a:pt x="99187" y="3674364"/>
                    <a:pt x="97663" y="3673221"/>
                    <a:pt x="97663" y="3670935"/>
                  </a:cubicBezTo>
                  <a:cubicBezTo>
                    <a:pt x="93980" y="3113278"/>
                    <a:pt x="95631" y="2555875"/>
                    <a:pt x="73914" y="1998345"/>
                  </a:cubicBezTo>
                  <a:cubicBezTo>
                    <a:pt x="54864" y="1507871"/>
                    <a:pt x="33655" y="1017270"/>
                    <a:pt x="15367" y="526415"/>
                  </a:cubicBezTo>
                  <a:cubicBezTo>
                    <a:pt x="8890" y="353314"/>
                    <a:pt x="1524" y="179578"/>
                    <a:pt x="127" y="5969"/>
                  </a:cubicBezTo>
                  <a:cubicBezTo>
                    <a:pt x="0" y="2032"/>
                    <a:pt x="3048" y="0"/>
                    <a:pt x="609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3213264" y="5699298"/>
            <a:ext cx="397002" cy="2866168"/>
            <a:chOff x="0" y="0"/>
            <a:chExt cx="529336" cy="3821557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529336" cy="3821557"/>
            </a:xfrm>
            <a:custGeom>
              <a:avLst/>
              <a:gdLst/>
              <a:ahLst/>
              <a:cxnLst/>
              <a:rect l="l" t="t" r="r" b="b"/>
              <a:pathLst>
                <a:path w="529336" h="3821557">
                  <a:moveTo>
                    <a:pt x="524510" y="0"/>
                  </a:moveTo>
                  <a:cubicBezTo>
                    <a:pt x="527050" y="0"/>
                    <a:pt x="529336" y="1651"/>
                    <a:pt x="528955" y="4953"/>
                  </a:cubicBezTo>
                  <a:cubicBezTo>
                    <a:pt x="404114" y="1280541"/>
                    <a:pt x="201168" y="2551430"/>
                    <a:pt x="9017" y="3818382"/>
                  </a:cubicBezTo>
                  <a:cubicBezTo>
                    <a:pt x="8763" y="3820668"/>
                    <a:pt x="7112" y="3821557"/>
                    <a:pt x="5461" y="3821557"/>
                  </a:cubicBezTo>
                  <a:cubicBezTo>
                    <a:pt x="2921" y="3821557"/>
                    <a:pt x="0" y="3819398"/>
                    <a:pt x="508" y="3815969"/>
                  </a:cubicBezTo>
                  <a:cubicBezTo>
                    <a:pt x="183896" y="2546604"/>
                    <a:pt x="361188" y="1278001"/>
                    <a:pt x="518668" y="4953"/>
                  </a:cubicBezTo>
                  <a:cubicBezTo>
                    <a:pt x="519176" y="1778"/>
                    <a:pt x="521970" y="0"/>
                    <a:pt x="52451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15416218" y="5518858"/>
            <a:ext cx="227648" cy="98679"/>
            <a:chOff x="0" y="0"/>
            <a:chExt cx="303530" cy="131572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303530" cy="131572"/>
            </a:xfrm>
            <a:custGeom>
              <a:avLst/>
              <a:gdLst/>
              <a:ahLst/>
              <a:cxnLst/>
              <a:rect l="l" t="t" r="r" b="b"/>
              <a:pathLst>
                <a:path w="303530" h="131572">
                  <a:moveTo>
                    <a:pt x="4191" y="0"/>
                  </a:moveTo>
                  <a:cubicBezTo>
                    <a:pt x="5207" y="0"/>
                    <a:pt x="6223" y="508"/>
                    <a:pt x="6858" y="1524"/>
                  </a:cubicBezTo>
                  <a:cubicBezTo>
                    <a:pt x="48387" y="74422"/>
                    <a:pt x="116332" y="117221"/>
                    <a:pt x="191008" y="117221"/>
                  </a:cubicBezTo>
                  <a:cubicBezTo>
                    <a:pt x="222885" y="117221"/>
                    <a:pt x="256159" y="109474"/>
                    <a:pt x="289052" y="92583"/>
                  </a:cubicBezTo>
                  <a:cubicBezTo>
                    <a:pt x="290195" y="92075"/>
                    <a:pt x="291338" y="91821"/>
                    <a:pt x="292354" y="91821"/>
                  </a:cubicBezTo>
                  <a:cubicBezTo>
                    <a:pt x="299085" y="91821"/>
                    <a:pt x="303530" y="101600"/>
                    <a:pt x="296545" y="105283"/>
                  </a:cubicBezTo>
                  <a:cubicBezTo>
                    <a:pt x="262763" y="122936"/>
                    <a:pt x="226568" y="131572"/>
                    <a:pt x="191008" y="131572"/>
                  </a:cubicBezTo>
                  <a:cubicBezTo>
                    <a:pt x="110363" y="131572"/>
                    <a:pt x="33782" y="86995"/>
                    <a:pt x="889" y="4064"/>
                  </a:cubicBezTo>
                  <a:cubicBezTo>
                    <a:pt x="0" y="1651"/>
                    <a:pt x="2032" y="0"/>
                    <a:pt x="419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15116732" y="3311342"/>
            <a:ext cx="13240" cy="37052"/>
            <a:chOff x="0" y="0"/>
            <a:chExt cx="17653" cy="49403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17653" cy="49403"/>
            </a:xfrm>
            <a:custGeom>
              <a:avLst/>
              <a:gdLst/>
              <a:ahLst/>
              <a:cxnLst/>
              <a:rect l="l" t="t" r="r" b="b"/>
              <a:pathLst>
                <a:path w="17653" h="49403">
                  <a:moveTo>
                    <a:pt x="10160" y="0"/>
                  </a:moveTo>
                  <a:cubicBezTo>
                    <a:pt x="13335" y="0"/>
                    <a:pt x="16510" y="2159"/>
                    <a:pt x="16510" y="6477"/>
                  </a:cubicBezTo>
                  <a:cubicBezTo>
                    <a:pt x="16764" y="18923"/>
                    <a:pt x="17653" y="34290"/>
                    <a:pt x="12954" y="45974"/>
                  </a:cubicBezTo>
                  <a:cubicBezTo>
                    <a:pt x="12065" y="48260"/>
                    <a:pt x="10033" y="49403"/>
                    <a:pt x="8001" y="49403"/>
                  </a:cubicBezTo>
                  <a:cubicBezTo>
                    <a:pt x="5969" y="49403"/>
                    <a:pt x="4445" y="48387"/>
                    <a:pt x="3683" y="45974"/>
                  </a:cubicBezTo>
                  <a:cubicBezTo>
                    <a:pt x="0" y="34036"/>
                    <a:pt x="1905" y="18923"/>
                    <a:pt x="3175" y="6477"/>
                  </a:cubicBezTo>
                  <a:cubicBezTo>
                    <a:pt x="3429" y="2286"/>
                    <a:pt x="6858" y="0"/>
                    <a:pt x="101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15044963" y="3311437"/>
            <a:ext cx="20765" cy="124492"/>
            <a:chOff x="0" y="0"/>
            <a:chExt cx="27686" cy="165989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27686" cy="165989"/>
            </a:xfrm>
            <a:custGeom>
              <a:avLst/>
              <a:gdLst/>
              <a:ahLst/>
              <a:cxnLst/>
              <a:rect l="l" t="t" r="r" b="b"/>
              <a:pathLst>
                <a:path w="27686" h="165989">
                  <a:moveTo>
                    <a:pt x="1778" y="0"/>
                  </a:moveTo>
                  <a:cubicBezTo>
                    <a:pt x="2794" y="0"/>
                    <a:pt x="3937" y="635"/>
                    <a:pt x="4064" y="2032"/>
                  </a:cubicBezTo>
                  <a:cubicBezTo>
                    <a:pt x="7112" y="26797"/>
                    <a:pt x="10033" y="51562"/>
                    <a:pt x="12319" y="76581"/>
                  </a:cubicBezTo>
                  <a:cubicBezTo>
                    <a:pt x="14605" y="103378"/>
                    <a:pt x="13081" y="135001"/>
                    <a:pt x="26035" y="159131"/>
                  </a:cubicBezTo>
                  <a:cubicBezTo>
                    <a:pt x="27686" y="162433"/>
                    <a:pt x="24892" y="165989"/>
                    <a:pt x="21844" y="165989"/>
                  </a:cubicBezTo>
                  <a:cubicBezTo>
                    <a:pt x="20828" y="165989"/>
                    <a:pt x="19812" y="165481"/>
                    <a:pt x="19050" y="164592"/>
                  </a:cubicBezTo>
                  <a:cubicBezTo>
                    <a:pt x="4318" y="148844"/>
                    <a:pt x="5588" y="128270"/>
                    <a:pt x="4318" y="107569"/>
                  </a:cubicBezTo>
                  <a:cubicBezTo>
                    <a:pt x="2286" y="72390"/>
                    <a:pt x="635" y="37084"/>
                    <a:pt x="0" y="2032"/>
                  </a:cubicBezTo>
                  <a:cubicBezTo>
                    <a:pt x="0" y="635"/>
                    <a:pt x="889" y="0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5305138" y="3395406"/>
            <a:ext cx="67246" cy="80868"/>
            <a:chOff x="0" y="0"/>
            <a:chExt cx="89662" cy="107823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89662" cy="107823"/>
            </a:xfrm>
            <a:custGeom>
              <a:avLst/>
              <a:gdLst/>
              <a:ahLst/>
              <a:cxnLst/>
              <a:rect l="l" t="t" r="r" b="b"/>
              <a:pathLst>
                <a:path w="89662" h="107823">
                  <a:moveTo>
                    <a:pt x="4826" y="32258"/>
                  </a:moveTo>
                  <a:cubicBezTo>
                    <a:pt x="4699" y="33147"/>
                    <a:pt x="4699" y="34163"/>
                    <a:pt x="4699" y="35052"/>
                  </a:cubicBezTo>
                  <a:lnTo>
                    <a:pt x="3683" y="32512"/>
                  </a:lnTo>
                  <a:cubicBezTo>
                    <a:pt x="4064" y="32385"/>
                    <a:pt x="4445" y="32385"/>
                    <a:pt x="4826" y="32258"/>
                  </a:cubicBezTo>
                  <a:close/>
                  <a:moveTo>
                    <a:pt x="41656" y="127"/>
                  </a:moveTo>
                  <a:cubicBezTo>
                    <a:pt x="54610" y="127"/>
                    <a:pt x="67564" y="6477"/>
                    <a:pt x="75946" y="16510"/>
                  </a:cubicBezTo>
                  <a:cubicBezTo>
                    <a:pt x="85979" y="28702"/>
                    <a:pt x="89662" y="45720"/>
                    <a:pt x="87122" y="61468"/>
                  </a:cubicBezTo>
                  <a:cubicBezTo>
                    <a:pt x="83947" y="80645"/>
                    <a:pt x="71120" y="98425"/>
                    <a:pt x="52705" y="105156"/>
                  </a:cubicBezTo>
                  <a:cubicBezTo>
                    <a:pt x="47879" y="106934"/>
                    <a:pt x="42799" y="107823"/>
                    <a:pt x="37592" y="107823"/>
                  </a:cubicBezTo>
                  <a:cubicBezTo>
                    <a:pt x="23368" y="107823"/>
                    <a:pt x="9017" y="101219"/>
                    <a:pt x="1397" y="89281"/>
                  </a:cubicBezTo>
                  <a:cubicBezTo>
                    <a:pt x="508" y="88138"/>
                    <a:pt x="0" y="86741"/>
                    <a:pt x="254" y="85471"/>
                  </a:cubicBezTo>
                  <a:cubicBezTo>
                    <a:pt x="762" y="84201"/>
                    <a:pt x="2032" y="83820"/>
                    <a:pt x="3302" y="83820"/>
                  </a:cubicBezTo>
                  <a:cubicBezTo>
                    <a:pt x="4572" y="83820"/>
                    <a:pt x="5588" y="84074"/>
                    <a:pt x="6604" y="84455"/>
                  </a:cubicBezTo>
                  <a:cubicBezTo>
                    <a:pt x="14097" y="87122"/>
                    <a:pt x="21590" y="89408"/>
                    <a:pt x="29464" y="89408"/>
                  </a:cubicBezTo>
                  <a:cubicBezTo>
                    <a:pt x="37338" y="89408"/>
                    <a:pt x="45466" y="86614"/>
                    <a:pt x="50038" y="80137"/>
                  </a:cubicBezTo>
                  <a:cubicBezTo>
                    <a:pt x="57150" y="70866"/>
                    <a:pt x="53975" y="56896"/>
                    <a:pt x="46736" y="47879"/>
                  </a:cubicBezTo>
                  <a:cubicBezTo>
                    <a:pt x="38608" y="37592"/>
                    <a:pt x="25527" y="31750"/>
                    <a:pt x="12446" y="31750"/>
                  </a:cubicBezTo>
                  <a:cubicBezTo>
                    <a:pt x="9906" y="31750"/>
                    <a:pt x="7366" y="32004"/>
                    <a:pt x="4826" y="32385"/>
                  </a:cubicBezTo>
                  <a:cubicBezTo>
                    <a:pt x="6223" y="17399"/>
                    <a:pt x="18542" y="4445"/>
                    <a:pt x="33020" y="1016"/>
                  </a:cubicBezTo>
                  <a:cubicBezTo>
                    <a:pt x="35814" y="381"/>
                    <a:pt x="38735" y="0"/>
                    <a:pt x="4152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5303134" y="3393012"/>
            <a:ext cx="68580" cy="71914"/>
            <a:chOff x="0" y="0"/>
            <a:chExt cx="91440" cy="95885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91440" cy="95885"/>
            </a:xfrm>
            <a:custGeom>
              <a:avLst/>
              <a:gdLst/>
              <a:ahLst/>
              <a:cxnLst/>
              <a:rect l="l" t="t" r="r" b="b"/>
              <a:pathLst>
                <a:path w="91440" h="95885">
                  <a:moveTo>
                    <a:pt x="48641" y="0"/>
                  </a:moveTo>
                  <a:cubicBezTo>
                    <a:pt x="67564" y="0"/>
                    <a:pt x="85852" y="11049"/>
                    <a:pt x="90932" y="34925"/>
                  </a:cubicBezTo>
                  <a:cubicBezTo>
                    <a:pt x="91440" y="36957"/>
                    <a:pt x="89916" y="38227"/>
                    <a:pt x="88392" y="38227"/>
                  </a:cubicBezTo>
                  <a:cubicBezTo>
                    <a:pt x="87376" y="38227"/>
                    <a:pt x="86360" y="37719"/>
                    <a:pt x="85852" y="36449"/>
                  </a:cubicBezTo>
                  <a:cubicBezTo>
                    <a:pt x="78232" y="17780"/>
                    <a:pt x="62357" y="8636"/>
                    <a:pt x="46736" y="8636"/>
                  </a:cubicBezTo>
                  <a:cubicBezTo>
                    <a:pt x="32004" y="8636"/>
                    <a:pt x="17526" y="17018"/>
                    <a:pt x="11176" y="33274"/>
                  </a:cubicBezTo>
                  <a:cubicBezTo>
                    <a:pt x="14478" y="32004"/>
                    <a:pt x="18034" y="31369"/>
                    <a:pt x="21590" y="31369"/>
                  </a:cubicBezTo>
                  <a:cubicBezTo>
                    <a:pt x="38354" y="31369"/>
                    <a:pt x="56769" y="44196"/>
                    <a:pt x="61214" y="59563"/>
                  </a:cubicBezTo>
                  <a:cubicBezTo>
                    <a:pt x="68199" y="84582"/>
                    <a:pt x="49530" y="95885"/>
                    <a:pt x="29464" y="95885"/>
                  </a:cubicBezTo>
                  <a:cubicBezTo>
                    <a:pt x="21717" y="95885"/>
                    <a:pt x="13589" y="94107"/>
                    <a:pt x="6985" y="90805"/>
                  </a:cubicBezTo>
                  <a:cubicBezTo>
                    <a:pt x="3175" y="88900"/>
                    <a:pt x="5334" y="82804"/>
                    <a:pt x="9271" y="82804"/>
                  </a:cubicBezTo>
                  <a:cubicBezTo>
                    <a:pt x="9652" y="82804"/>
                    <a:pt x="10033" y="82931"/>
                    <a:pt x="10414" y="82931"/>
                  </a:cubicBezTo>
                  <a:cubicBezTo>
                    <a:pt x="17018" y="85217"/>
                    <a:pt x="24257" y="88011"/>
                    <a:pt x="31369" y="88011"/>
                  </a:cubicBezTo>
                  <a:cubicBezTo>
                    <a:pt x="32004" y="88011"/>
                    <a:pt x="32512" y="87884"/>
                    <a:pt x="33020" y="87884"/>
                  </a:cubicBezTo>
                  <a:cubicBezTo>
                    <a:pt x="48133" y="87122"/>
                    <a:pt x="58420" y="69850"/>
                    <a:pt x="50673" y="56134"/>
                  </a:cubicBezTo>
                  <a:cubicBezTo>
                    <a:pt x="45847" y="47498"/>
                    <a:pt x="33020" y="39497"/>
                    <a:pt x="21717" y="39497"/>
                  </a:cubicBezTo>
                  <a:cubicBezTo>
                    <a:pt x="16256" y="39497"/>
                    <a:pt x="11049" y="41402"/>
                    <a:pt x="7366" y="46101"/>
                  </a:cubicBezTo>
                  <a:cubicBezTo>
                    <a:pt x="6604" y="46863"/>
                    <a:pt x="5715" y="47244"/>
                    <a:pt x="4572" y="47244"/>
                  </a:cubicBezTo>
                  <a:cubicBezTo>
                    <a:pt x="2286" y="47244"/>
                    <a:pt x="0" y="45593"/>
                    <a:pt x="381" y="43053"/>
                  </a:cubicBezTo>
                  <a:cubicBezTo>
                    <a:pt x="3175" y="15494"/>
                    <a:pt x="26289" y="0"/>
                    <a:pt x="486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5092705" y="3274630"/>
            <a:ext cx="68294" cy="30004"/>
            <a:chOff x="0" y="0"/>
            <a:chExt cx="91059" cy="40005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91059" cy="40005"/>
            </a:xfrm>
            <a:custGeom>
              <a:avLst/>
              <a:gdLst/>
              <a:ahLst/>
              <a:cxnLst/>
              <a:rect l="l" t="t" r="r" b="b"/>
              <a:pathLst>
                <a:path w="91059" h="40005">
                  <a:moveTo>
                    <a:pt x="42926" y="0"/>
                  </a:moveTo>
                  <a:cubicBezTo>
                    <a:pt x="58166" y="0"/>
                    <a:pt x="73787" y="6350"/>
                    <a:pt x="82677" y="18288"/>
                  </a:cubicBezTo>
                  <a:cubicBezTo>
                    <a:pt x="91059" y="29464"/>
                    <a:pt x="79502" y="40005"/>
                    <a:pt x="68453" y="40005"/>
                  </a:cubicBezTo>
                  <a:cubicBezTo>
                    <a:pt x="66167" y="40005"/>
                    <a:pt x="64008" y="39497"/>
                    <a:pt x="61976" y="38608"/>
                  </a:cubicBezTo>
                  <a:cubicBezTo>
                    <a:pt x="55118" y="35433"/>
                    <a:pt x="49149" y="30988"/>
                    <a:pt x="41402" y="30988"/>
                  </a:cubicBezTo>
                  <a:cubicBezTo>
                    <a:pt x="40767" y="30988"/>
                    <a:pt x="40132" y="30988"/>
                    <a:pt x="39497" y="31115"/>
                  </a:cubicBezTo>
                  <a:cubicBezTo>
                    <a:pt x="31496" y="31877"/>
                    <a:pt x="24257" y="36195"/>
                    <a:pt x="16764" y="38354"/>
                  </a:cubicBezTo>
                  <a:cubicBezTo>
                    <a:pt x="15875" y="38608"/>
                    <a:pt x="14859" y="38862"/>
                    <a:pt x="13970" y="38862"/>
                  </a:cubicBezTo>
                  <a:cubicBezTo>
                    <a:pt x="6985" y="38862"/>
                    <a:pt x="0" y="31750"/>
                    <a:pt x="2921" y="24765"/>
                  </a:cubicBezTo>
                  <a:cubicBezTo>
                    <a:pt x="9398" y="7874"/>
                    <a:pt x="25908" y="0"/>
                    <a:pt x="4292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4772473" y="4467839"/>
            <a:ext cx="860489" cy="282607"/>
            <a:chOff x="0" y="0"/>
            <a:chExt cx="1147318" cy="376809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1147318" cy="376809"/>
            </a:xfrm>
            <a:custGeom>
              <a:avLst/>
              <a:gdLst/>
              <a:ahLst/>
              <a:cxnLst/>
              <a:rect l="l" t="t" r="r" b="b"/>
              <a:pathLst>
                <a:path w="1147318" h="376809">
                  <a:moveTo>
                    <a:pt x="0" y="0"/>
                  </a:moveTo>
                  <a:lnTo>
                    <a:pt x="1147318" y="70358"/>
                  </a:lnTo>
                  <a:lnTo>
                    <a:pt x="1140587" y="376809"/>
                  </a:lnTo>
                  <a:lnTo>
                    <a:pt x="38227" y="317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4945752" y="3796788"/>
            <a:ext cx="471964" cy="196691"/>
            <a:chOff x="0" y="0"/>
            <a:chExt cx="629285" cy="262255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629285" cy="262255"/>
            </a:xfrm>
            <a:custGeom>
              <a:avLst/>
              <a:gdLst/>
              <a:ahLst/>
              <a:cxnLst/>
              <a:rect l="l" t="t" r="r" b="b"/>
              <a:pathLst>
                <a:path w="629285" h="262255">
                  <a:moveTo>
                    <a:pt x="25273" y="0"/>
                  </a:moveTo>
                  <a:cubicBezTo>
                    <a:pt x="32893" y="0"/>
                    <a:pt x="40386" y="3302"/>
                    <a:pt x="44196" y="10795"/>
                  </a:cubicBezTo>
                  <a:cubicBezTo>
                    <a:pt x="98425" y="119126"/>
                    <a:pt x="175895" y="208026"/>
                    <a:pt x="305562" y="208026"/>
                  </a:cubicBezTo>
                  <a:cubicBezTo>
                    <a:pt x="310261" y="208026"/>
                    <a:pt x="315087" y="207899"/>
                    <a:pt x="319913" y="207645"/>
                  </a:cubicBezTo>
                  <a:cubicBezTo>
                    <a:pt x="384175" y="204470"/>
                    <a:pt x="443992" y="181102"/>
                    <a:pt x="493649" y="140335"/>
                  </a:cubicBezTo>
                  <a:cubicBezTo>
                    <a:pt x="533654" y="107569"/>
                    <a:pt x="553466" y="61341"/>
                    <a:pt x="590550" y="26924"/>
                  </a:cubicBezTo>
                  <a:cubicBezTo>
                    <a:pt x="592201" y="25400"/>
                    <a:pt x="594614" y="24511"/>
                    <a:pt x="597027" y="24511"/>
                  </a:cubicBezTo>
                  <a:cubicBezTo>
                    <a:pt x="600710" y="24511"/>
                    <a:pt x="604266" y="26543"/>
                    <a:pt x="605028" y="30607"/>
                  </a:cubicBezTo>
                  <a:cubicBezTo>
                    <a:pt x="629285" y="167640"/>
                    <a:pt x="429768" y="258826"/>
                    <a:pt x="320040" y="262128"/>
                  </a:cubicBezTo>
                  <a:cubicBezTo>
                    <a:pt x="317246" y="262255"/>
                    <a:pt x="314452" y="262255"/>
                    <a:pt x="311531" y="262255"/>
                  </a:cubicBezTo>
                  <a:cubicBezTo>
                    <a:pt x="176911" y="262255"/>
                    <a:pt x="14732" y="166370"/>
                    <a:pt x="1270" y="22479"/>
                  </a:cubicBezTo>
                  <a:cubicBezTo>
                    <a:pt x="0" y="8636"/>
                    <a:pt x="12827" y="0"/>
                    <a:pt x="252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5165532" y="5507811"/>
            <a:ext cx="58769" cy="185071"/>
            <a:chOff x="0" y="0"/>
            <a:chExt cx="78359" cy="246761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78359" cy="246761"/>
            </a:xfrm>
            <a:custGeom>
              <a:avLst/>
              <a:gdLst/>
              <a:ahLst/>
              <a:cxnLst/>
              <a:rect l="l" t="t" r="r" b="b"/>
              <a:pathLst>
                <a:path w="78359" h="246761">
                  <a:moveTo>
                    <a:pt x="30099" y="0"/>
                  </a:moveTo>
                  <a:cubicBezTo>
                    <a:pt x="34417" y="0"/>
                    <a:pt x="38989" y="3683"/>
                    <a:pt x="37846" y="9398"/>
                  </a:cubicBezTo>
                  <a:cubicBezTo>
                    <a:pt x="28829" y="58166"/>
                    <a:pt x="15621" y="109855"/>
                    <a:pt x="28067" y="159639"/>
                  </a:cubicBezTo>
                  <a:cubicBezTo>
                    <a:pt x="37084" y="194945"/>
                    <a:pt x="61341" y="214884"/>
                    <a:pt x="77851" y="245110"/>
                  </a:cubicBezTo>
                  <a:cubicBezTo>
                    <a:pt x="78359" y="245872"/>
                    <a:pt x="77724" y="246761"/>
                    <a:pt x="76835" y="246761"/>
                  </a:cubicBezTo>
                  <a:cubicBezTo>
                    <a:pt x="76708" y="246761"/>
                    <a:pt x="76581" y="246634"/>
                    <a:pt x="76454" y="246634"/>
                  </a:cubicBezTo>
                  <a:cubicBezTo>
                    <a:pt x="42418" y="240919"/>
                    <a:pt x="23749" y="200152"/>
                    <a:pt x="14986" y="169926"/>
                  </a:cubicBezTo>
                  <a:cubicBezTo>
                    <a:pt x="0" y="116205"/>
                    <a:pt x="10795" y="58420"/>
                    <a:pt x="23749" y="5207"/>
                  </a:cubicBezTo>
                  <a:cubicBezTo>
                    <a:pt x="24638" y="1524"/>
                    <a:pt x="27305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15229432" y="5551948"/>
            <a:ext cx="9811" cy="12954"/>
            <a:chOff x="0" y="0"/>
            <a:chExt cx="13081" cy="17272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3081" cy="17272"/>
            </a:xfrm>
            <a:custGeom>
              <a:avLst/>
              <a:gdLst/>
              <a:ahLst/>
              <a:cxnLst/>
              <a:rect l="l" t="t" r="r" b="b"/>
              <a:pathLst>
                <a:path w="13081" h="17272">
                  <a:moveTo>
                    <a:pt x="6604" y="0"/>
                  </a:moveTo>
                  <a:cubicBezTo>
                    <a:pt x="9779" y="0"/>
                    <a:pt x="12954" y="2032"/>
                    <a:pt x="13081" y="6223"/>
                  </a:cubicBezTo>
                  <a:cubicBezTo>
                    <a:pt x="13081" y="8509"/>
                    <a:pt x="12827" y="10414"/>
                    <a:pt x="12573" y="12573"/>
                  </a:cubicBezTo>
                  <a:cubicBezTo>
                    <a:pt x="12065" y="15748"/>
                    <a:pt x="9271" y="17272"/>
                    <a:pt x="6477" y="17272"/>
                  </a:cubicBezTo>
                  <a:cubicBezTo>
                    <a:pt x="3683" y="17272"/>
                    <a:pt x="889" y="15748"/>
                    <a:pt x="508" y="12573"/>
                  </a:cubicBezTo>
                  <a:cubicBezTo>
                    <a:pt x="254" y="10414"/>
                    <a:pt x="0" y="8509"/>
                    <a:pt x="0" y="6223"/>
                  </a:cubicBezTo>
                  <a:cubicBezTo>
                    <a:pt x="254" y="2032"/>
                    <a:pt x="3429" y="0"/>
                    <a:pt x="66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15621342" y="4280213"/>
            <a:ext cx="31337" cy="222504"/>
            <a:chOff x="0" y="0"/>
            <a:chExt cx="41783" cy="296672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41783" cy="296672"/>
            </a:xfrm>
            <a:custGeom>
              <a:avLst/>
              <a:gdLst/>
              <a:ahLst/>
              <a:cxnLst/>
              <a:rect l="l" t="t" r="r" b="b"/>
              <a:pathLst>
                <a:path w="41783" h="296672">
                  <a:moveTo>
                    <a:pt x="34671" y="0"/>
                  </a:moveTo>
                  <a:cubicBezTo>
                    <a:pt x="37973" y="0"/>
                    <a:pt x="41783" y="2794"/>
                    <a:pt x="40894" y="7239"/>
                  </a:cubicBezTo>
                  <a:cubicBezTo>
                    <a:pt x="21209" y="101854"/>
                    <a:pt x="12700" y="196596"/>
                    <a:pt x="9779" y="293243"/>
                  </a:cubicBezTo>
                  <a:cubicBezTo>
                    <a:pt x="9779" y="295656"/>
                    <a:pt x="8001" y="296672"/>
                    <a:pt x="6223" y="296672"/>
                  </a:cubicBezTo>
                  <a:cubicBezTo>
                    <a:pt x="4445" y="296672"/>
                    <a:pt x="2540" y="295529"/>
                    <a:pt x="2540" y="293243"/>
                  </a:cubicBezTo>
                  <a:cubicBezTo>
                    <a:pt x="0" y="195834"/>
                    <a:pt x="10795" y="99314"/>
                    <a:pt x="29718" y="4064"/>
                  </a:cubicBezTo>
                  <a:cubicBezTo>
                    <a:pt x="30226" y="1143"/>
                    <a:pt x="32258" y="0"/>
                    <a:pt x="3467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4752657" y="4179006"/>
            <a:ext cx="62960" cy="499396"/>
            <a:chOff x="0" y="0"/>
            <a:chExt cx="83947" cy="665861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83947" cy="665861"/>
            </a:xfrm>
            <a:custGeom>
              <a:avLst/>
              <a:gdLst/>
              <a:ahLst/>
              <a:cxnLst/>
              <a:rect l="l" t="t" r="r" b="b"/>
              <a:pathLst>
                <a:path w="83947" h="665861">
                  <a:moveTo>
                    <a:pt x="5334" y="0"/>
                  </a:moveTo>
                  <a:cubicBezTo>
                    <a:pt x="8001" y="0"/>
                    <a:pt x="10795" y="1778"/>
                    <a:pt x="10922" y="5334"/>
                  </a:cubicBezTo>
                  <a:cubicBezTo>
                    <a:pt x="22098" y="226314"/>
                    <a:pt x="44323" y="442722"/>
                    <a:pt x="83312" y="660273"/>
                  </a:cubicBezTo>
                  <a:cubicBezTo>
                    <a:pt x="83947" y="663702"/>
                    <a:pt x="81280" y="665861"/>
                    <a:pt x="78613" y="665861"/>
                  </a:cubicBezTo>
                  <a:cubicBezTo>
                    <a:pt x="76962" y="665861"/>
                    <a:pt x="75311" y="664845"/>
                    <a:pt x="74803" y="662559"/>
                  </a:cubicBezTo>
                  <a:cubicBezTo>
                    <a:pt x="27940" y="447929"/>
                    <a:pt x="889" y="224917"/>
                    <a:pt x="0" y="5334"/>
                  </a:cubicBezTo>
                  <a:cubicBezTo>
                    <a:pt x="0" y="1778"/>
                    <a:pt x="2540" y="0"/>
                    <a:pt x="533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3016565" y="3795054"/>
            <a:ext cx="1923574" cy="1364647"/>
            <a:chOff x="0" y="0"/>
            <a:chExt cx="2564765" cy="1819529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2564765" cy="1819529"/>
            </a:xfrm>
            <a:custGeom>
              <a:avLst/>
              <a:gdLst/>
              <a:ahLst/>
              <a:cxnLst/>
              <a:rect l="l" t="t" r="r" b="b"/>
              <a:pathLst>
                <a:path w="2564765" h="1819529">
                  <a:moveTo>
                    <a:pt x="1603756" y="0"/>
                  </a:moveTo>
                  <a:cubicBezTo>
                    <a:pt x="1751076" y="0"/>
                    <a:pt x="1983486" y="3810"/>
                    <a:pt x="2001647" y="27686"/>
                  </a:cubicBezTo>
                  <a:cubicBezTo>
                    <a:pt x="2049653" y="90678"/>
                    <a:pt x="2564765" y="836549"/>
                    <a:pt x="2564765" y="836549"/>
                  </a:cubicBezTo>
                  <a:lnTo>
                    <a:pt x="2319020" y="1149223"/>
                  </a:lnTo>
                  <a:lnTo>
                    <a:pt x="1974850" y="746887"/>
                  </a:lnTo>
                  <a:lnTo>
                    <a:pt x="1823085" y="1819529"/>
                  </a:lnTo>
                  <a:lnTo>
                    <a:pt x="804164" y="1819529"/>
                  </a:lnTo>
                  <a:lnTo>
                    <a:pt x="674497" y="782955"/>
                  </a:lnTo>
                  <a:lnTo>
                    <a:pt x="330454" y="1140206"/>
                  </a:lnTo>
                  <a:lnTo>
                    <a:pt x="0" y="858774"/>
                  </a:lnTo>
                  <a:cubicBezTo>
                    <a:pt x="0" y="858774"/>
                    <a:pt x="500380" y="72263"/>
                    <a:pt x="567436" y="54483"/>
                  </a:cubicBezTo>
                  <a:cubicBezTo>
                    <a:pt x="634238" y="36830"/>
                    <a:pt x="1483487" y="889"/>
                    <a:pt x="1483487" y="889"/>
                  </a:cubicBezTo>
                  <a:cubicBezTo>
                    <a:pt x="1483487" y="889"/>
                    <a:pt x="1534160" y="0"/>
                    <a:pt x="1603756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3563948" y="3027139"/>
            <a:ext cx="527113" cy="339471"/>
            <a:chOff x="0" y="0"/>
            <a:chExt cx="702818" cy="452628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702818" cy="452628"/>
            </a:xfrm>
            <a:custGeom>
              <a:avLst/>
              <a:gdLst/>
              <a:ahLst/>
              <a:cxnLst/>
              <a:rect l="l" t="t" r="r" b="b"/>
              <a:pathLst>
                <a:path w="702818" h="452628">
                  <a:moveTo>
                    <a:pt x="230505" y="0"/>
                  </a:moveTo>
                  <a:cubicBezTo>
                    <a:pt x="258445" y="0"/>
                    <a:pt x="284607" y="13589"/>
                    <a:pt x="309118" y="27305"/>
                  </a:cubicBezTo>
                  <a:cubicBezTo>
                    <a:pt x="333248" y="40386"/>
                    <a:pt x="358902" y="53721"/>
                    <a:pt x="386080" y="53721"/>
                  </a:cubicBezTo>
                  <a:cubicBezTo>
                    <a:pt x="386969" y="53721"/>
                    <a:pt x="387858" y="53721"/>
                    <a:pt x="388747" y="53721"/>
                  </a:cubicBezTo>
                  <a:cubicBezTo>
                    <a:pt x="411734" y="53086"/>
                    <a:pt x="432943" y="43053"/>
                    <a:pt x="455168" y="37846"/>
                  </a:cubicBezTo>
                  <a:cubicBezTo>
                    <a:pt x="466344" y="35306"/>
                    <a:pt x="477520" y="34163"/>
                    <a:pt x="488950" y="34163"/>
                  </a:cubicBezTo>
                  <a:cubicBezTo>
                    <a:pt x="539496" y="34163"/>
                    <a:pt x="590042" y="58293"/>
                    <a:pt x="625221" y="95504"/>
                  </a:cubicBezTo>
                  <a:cubicBezTo>
                    <a:pt x="668147" y="141097"/>
                    <a:pt x="690118" y="203708"/>
                    <a:pt x="696341" y="266065"/>
                  </a:cubicBezTo>
                  <a:cubicBezTo>
                    <a:pt x="702818" y="328295"/>
                    <a:pt x="694563" y="390906"/>
                    <a:pt x="684276" y="452628"/>
                  </a:cubicBezTo>
                  <a:lnTo>
                    <a:pt x="197231" y="204343"/>
                  </a:lnTo>
                  <a:cubicBezTo>
                    <a:pt x="170307" y="187198"/>
                    <a:pt x="138430" y="179324"/>
                    <a:pt x="108204" y="169037"/>
                  </a:cubicBezTo>
                  <a:cubicBezTo>
                    <a:pt x="77978" y="158496"/>
                    <a:pt x="47117" y="144653"/>
                    <a:pt x="26797" y="119888"/>
                  </a:cubicBezTo>
                  <a:cubicBezTo>
                    <a:pt x="6477" y="95123"/>
                    <a:pt x="0" y="56388"/>
                    <a:pt x="19685" y="31115"/>
                  </a:cubicBezTo>
                  <a:cubicBezTo>
                    <a:pt x="32639" y="14478"/>
                    <a:pt x="53975" y="6985"/>
                    <a:pt x="75311" y="6985"/>
                  </a:cubicBezTo>
                  <a:cubicBezTo>
                    <a:pt x="82804" y="6985"/>
                    <a:pt x="90170" y="7874"/>
                    <a:pt x="97155" y="9652"/>
                  </a:cubicBezTo>
                  <a:cubicBezTo>
                    <a:pt x="124841" y="16383"/>
                    <a:pt x="148717" y="33274"/>
                    <a:pt x="171577" y="49657"/>
                  </a:cubicBezTo>
                  <a:cubicBezTo>
                    <a:pt x="171196" y="21463"/>
                    <a:pt x="201041" y="508"/>
                    <a:pt x="229743" y="0"/>
                  </a:cubicBezTo>
                  <a:cubicBezTo>
                    <a:pt x="229997" y="0"/>
                    <a:pt x="230378" y="0"/>
                    <a:pt x="230632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13642554" y="3165815"/>
            <a:ext cx="514350" cy="785432"/>
            <a:chOff x="0" y="0"/>
            <a:chExt cx="685800" cy="1047242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685800" cy="1047242"/>
            </a:xfrm>
            <a:custGeom>
              <a:avLst/>
              <a:gdLst/>
              <a:ahLst/>
              <a:cxnLst/>
              <a:rect l="l" t="t" r="r" b="b"/>
              <a:pathLst>
                <a:path w="685800" h="1047242">
                  <a:moveTo>
                    <a:pt x="58674" y="0"/>
                  </a:moveTo>
                  <a:lnTo>
                    <a:pt x="515620" y="39624"/>
                  </a:lnTo>
                  <a:lnTo>
                    <a:pt x="546354" y="252857"/>
                  </a:lnTo>
                  <a:cubicBezTo>
                    <a:pt x="590550" y="256540"/>
                    <a:pt x="649097" y="260096"/>
                    <a:pt x="656336" y="344551"/>
                  </a:cubicBezTo>
                  <a:cubicBezTo>
                    <a:pt x="663575" y="429006"/>
                    <a:pt x="557530" y="432562"/>
                    <a:pt x="557530" y="432562"/>
                  </a:cubicBezTo>
                  <a:lnTo>
                    <a:pt x="557530" y="844423"/>
                  </a:lnTo>
                  <a:lnTo>
                    <a:pt x="685800" y="842899"/>
                  </a:lnTo>
                  <a:cubicBezTo>
                    <a:pt x="685800" y="842899"/>
                    <a:pt x="685800" y="1019302"/>
                    <a:pt x="429133" y="1045083"/>
                  </a:cubicBezTo>
                  <a:cubicBezTo>
                    <a:pt x="414528" y="1046607"/>
                    <a:pt x="400812" y="1047242"/>
                    <a:pt x="387604" y="1047242"/>
                  </a:cubicBezTo>
                  <a:cubicBezTo>
                    <a:pt x="169291" y="1047242"/>
                    <a:pt x="143891" y="858647"/>
                    <a:pt x="143891" y="858647"/>
                  </a:cubicBezTo>
                  <a:lnTo>
                    <a:pt x="239522" y="854329"/>
                  </a:lnTo>
                  <a:lnTo>
                    <a:pt x="245745" y="630682"/>
                  </a:lnTo>
                  <a:lnTo>
                    <a:pt x="179705" y="630682"/>
                  </a:lnTo>
                  <a:cubicBezTo>
                    <a:pt x="0" y="608711"/>
                    <a:pt x="58674" y="0"/>
                    <a:pt x="58674" y="0"/>
                  </a:cubicBezTo>
                  <a:close/>
                </a:path>
              </a:pathLst>
            </a:custGeom>
            <a:solidFill>
              <a:srgbClr val="70514C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3806404" y="3440698"/>
            <a:ext cx="52197" cy="46292"/>
            <a:chOff x="0" y="0"/>
            <a:chExt cx="69596" cy="61722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69596" cy="61722"/>
            </a:xfrm>
            <a:custGeom>
              <a:avLst/>
              <a:gdLst/>
              <a:ahLst/>
              <a:cxnLst/>
              <a:rect l="l" t="t" r="r" b="b"/>
              <a:pathLst>
                <a:path w="69596" h="61722">
                  <a:moveTo>
                    <a:pt x="64008" y="0"/>
                  </a:moveTo>
                  <a:cubicBezTo>
                    <a:pt x="66802" y="0"/>
                    <a:pt x="69596" y="1905"/>
                    <a:pt x="69596" y="5207"/>
                  </a:cubicBezTo>
                  <a:cubicBezTo>
                    <a:pt x="68707" y="35306"/>
                    <a:pt x="40386" y="61722"/>
                    <a:pt x="10795" y="61722"/>
                  </a:cubicBezTo>
                  <a:cubicBezTo>
                    <a:pt x="9271" y="61722"/>
                    <a:pt x="7620" y="61595"/>
                    <a:pt x="5969" y="61468"/>
                  </a:cubicBezTo>
                  <a:cubicBezTo>
                    <a:pt x="1778" y="61214"/>
                    <a:pt x="0" y="54483"/>
                    <a:pt x="4699" y="53721"/>
                  </a:cubicBezTo>
                  <a:cubicBezTo>
                    <a:pt x="34798" y="49403"/>
                    <a:pt x="51816" y="33401"/>
                    <a:pt x="58801" y="3810"/>
                  </a:cubicBezTo>
                  <a:cubicBezTo>
                    <a:pt x="59563" y="1270"/>
                    <a:pt x="61722" y="0"/>
                    <a:pt x="64008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4052565" y="3382316"/>
            <a:ext cx="65056" cy="80772"/>
            <a:chOff x="0" y="0"/>
            <a:chExt cx="86741" cy="107696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86741" cy="107696"/>
            </a:xfrm>
            <a:custGeom>
              <a:avLst/>
              <a:gdLst/>
              <a:ahLst/>
              <a:cxnLst/>
              <a:rect l="l" t="t" r="r" b="b"/>
              <a:pathLst>
                <a:path w="86741" h="107696">
                  <a:moveTo>
                    <a:pt x="1143" y="34671"/>
                  </a:moveTo>
                  <a:cubicBezTo>
                    <a:pt x="1143" y="35687"/>
                    <a:pt x="1143" y="36576"/>
                    <a:pt x="1270" y="37592"/>
                  </a:cubicBezTo>
                  <a:lnTo>
                    <a:pt x="0" y="35052"/>
                  </a:lnTo>
                  <a:cubicBezTo>
                    <a:pt x="381" y="34925"/>
                    <a:pt x="762" y="34798"/>
                    <a:pt x="1143" y="34798"/>
                  </a:cubicBezTo>
                  <a:close/>
                  <a:moveTo>
                    <a:pt x="38608" y="127"/>
                  </a:moveTo>
                  <a:cubicBezTo>
                    <a:pt x="50673" y="127"/>
                    <a:pt x="62484" y="5334"/>
                    <a:pt x="70866" y="13843"/>
                  </a:cubicBezTo>
                  <a:cubicBezTo>
                    <a:pt x="81661" y="25527"/>
                    <a:pt x="86741" y="42291"/>
                    <a:pt x="85090" y="58039"/>
                  </a:cubicBezTo>
                  <a:cubicBezTo>
                    <a:pt x="83185" y="77343"/>
                    <a:pt x="71628" y="95885"/>
                    <a:pt x="53848" y="104013"/>
                  </a:cubicBezTo>
                  <a:cubicBezTo>
                    <a:pt x="48133" y="106553"/>
                    <a:pt x="41910" y="107696"/>
                    <a:pt x="35687" y="107696"/>
                  </a:cubicBezTo>
                  <a:cubicBezTo>
                    <a:pt x="22479" y="107696"/>
                    <a:pt x="9271" y="102235"/>
                    <a:pt x="1524" y="91821"/>
                  </a:cubicBezTo>
                  <a:cubicBezTo>
                    <a:pt x="762" y="90551"/>
                    <a:pt x="0" y="89281"/>
                    <a:pt x="508" y="88011"/>
                  </a:cubicBezTo>
                  <a:cubicBezTo>
                    <a:pt x="762" y="86487"/>
                    <a:pt x="2159" y="86106"/>
                    <a:pt x="3810" y="86106"/>
                  </a:cubicBezTo>
                  <a:cubicBezTo>
                    <a:pt x="4826" y="86106"/>
                    <a:pt x="5715" y="86233"/>
                    <a:pt x="6604" y="86487"/>
                  </a:cubicBezTo>
                  <a:cubicBezTo>
                    <a:pt x="13081" y="88392"/>
                    <a:pt x="19939" y="89916"/>
                    <a:pt x="26670" y="89916"/>
                  </a:cubicBezTo>
                  <a:cubicBezTo>
                    <a:pt x="27686" y="89916"/>
                    <a:pt x="28702" y="89916"/>
                    <a:pt x="29591" y="89789"/>
                  </a:cubicBezTo>
                  <a:cubicBezTo>
                    <a:pt x="37338" y="89281"/>
                    <a:pt x="45212" y="85979"/>
                    <a:pt x="49403" y="79248"/>
                  </a:cubicBezTo>
                  <a:cubicBezTo>
                    <a:pt x="55880" y="69469"/>
                    <a:pt x="51689" y="55753"/>
                    <a:pt x="43815" y="47244"/>
                  </a:cubicBezTo>
                  <a:cubicBezTo>
                    <a:pt x="35687" y="38354"/>
                    <a:pt x="23876" y="33401"/>
                    <a:pt x="11938" y="33401"/>
                  </a:cubicBezTo>
                  <a:cubicBezTo>
                    <a:pt x="8255" y="33401"/>
                    <a:pt x="4699" y="33909"/>
                    <a:pt x="1143" y="34798"/>
                  </a:cubicBezTo>
                  <a:cubicBezTo>
                    <a:pt x="1651" y="19685"/>
                    <a:pt x="12700" y="5842"/>
                    <a:pt x="27051" y="1651"/>
                  </a:cubicBezTo>
                  <a:cubicBezTo>
                    <a:pt x="30734" y="508"/>
                    <a:pt x="34671" y="0"/>
                    <a:pt x="38608" y="0"/>
                  </a:cubicBezTo>
                  <a:close/>
                </a:path>
              </a:pathLst>
            </a:custGeom>
            <a:solidFill>
              <a:srgbClr val="513B39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14048101" y="3379625"/>
            <a:ext cx="68104" cy="72962"/>
            <a:chOff x="0" y="0"/>
            <a:chExt cx="90805" cy="97282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90805" cy="97282"/>
            </a:xfrm>
            <a:custGeom>
              <a:avLst/>
              <a:gdLst/>
              <a:ahLst/>
              <a:cxnLst/>
              <a:rect l="l" t="t" r="r" b="b"/>
              <a:pathLst>
                <a:path w="90805" h="97282">
                  <a:moveTo>
                    <a:pt x="48641" y="0"/>
                  </a:moveTo>
                  <a:cubicBezTo>
                    <a:pt x="66421" y="0"/>
                    <a:pt x="83947" y="10033"/>
                    <a:pt x="90297" y="32258"/>
                  </a:cubicBezTo>
                  <a:cubicBezTo>
                    <a:pt x="90805" y="34163"/>
                    <a:pt x="89154" y="35687"/>
                    <a:pt x="87503" y="35687"/>
                  </a:cubicBezTo>
                  <a:cubicBezTo>
                    <a:pt x="86741" y="35687"/>
                    <a:pt x="85852" y="35179"/>
                    <a:pt x="85471" y="34290"/>
                  </a:cubicBezTo>
                  <a:cubicBezTo>
                    <a:pt x="76962" y="17145"/>
                    <a:pt x="61214" y="8763"/>
                    <a:pt x="46101" y="8763"/>
                  </a:cubicBezTo>
                  <a:cubicBezTo>
                    <a:pt x="30353" y="8763"/>
                    <a:pt x="15494" y="17907"/>
                    <a:pt x="10160" y="36068"/>
                  </a:cubicBezTo>
                  <a:cubicBezTo>
                    <a:pt x="14224" y="34036"/>
                    <a:pt x="18669" y="33147"/>
                    <a:pt x="23114" y="33147"/>
                  </a:cubicBezTo>
                  <a:cubicBezTo>
                    <a:pt x="38608" y="33147"/>
                    <a:pt x="55499" y="43434"/>
                    <a:pt x="61595" y="56642"/>
                  </a:cubicBezTo>
                  <a:cubicBezTo>
                    <a:pt x="73025" y="82804"/>
                    <a:pt x="51308" y="97282"/>
                    <a:pt x="29083" y="97282"/>
                  </a:cubicBezTo>
                  <a:cubicBezTo>
                    <a:pt x="22860" y="97282"/>
                    <a:pt x="16637" y="96139"/>
                    <a:pt x="11176" y="93853"/>
                  </a:cubicBezTo>
                  <a:cubicBezTo>
                    <a:pt x="6731" y="91948"/>
                    <a:pt x="7493" y="85725"/>
                    <a:pt x="11938" y="85725"/>
                  </a:cubicBezTo>
                  <a:cubicBezTo>
                    <a:pt x="12446" y="85725"/>
                    <a:pt x="12954" y="85852"/>
                    <a:pt x="13462" y="85979"/>
                  </a:cubicBezTo>
                  <a:cubicBezTo>
                    <a:pt x="17907" y="86995"/>
                    <a:pt x="23495" y="87630"/>
                    <a:pt x="29210" y="87630"/>
                  </a:cubicBezTo>
                  <a:cubicBezTo>
                    <a:pt x="46355" y="87630"/>
                    <a:pt x="64262" y="81280"/>
                    <a:pt x="51816" y="58293"/>
                  </a:cubicBezTo>
                  <a:cubicBezTo>
                    <a:pt x="47371" y="49911"/>
                    <a:pt x="34036" y="40894"/>
                    <a:pt x="22352" y="40894"/>
                  </a:cubicBezTo>
                  <a:cubicBezTo>
                    <a:pt x="16764" y="40894"/>
                    <a:pt x="11557" y="42926"/>
                    <a:pt x="7747" y="48260"/>
                  </a:cubicBezTo>
                  <a:cubicBezTo>
                    <a:pt x="6858" y="49403"/>
                    <a:pt x="5461" y="49911"/>
                    <a:pt x="4064" y="49911"/>
                  </a:cubicBezTo>
                  <a:cubicBezTo>
                    <a:pt x="2032" y="49911"/>
                    <a:pt x="0" y="48641"/>
                    <a:pt x="254" y="46101"/>
                  </a:cubicBezTo>
                  <a:cubicBezTo>
                    <a:pt x="1397" y="16891"/>
                    <a:pt x="25400" y="0"/>
                    <a:pt x="48641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4" name="Group 154"/>
          <p:cNvGrpSpPr/>
          <p:nvPr/>
        </p:nvGrpSpPr>
        <p:grpSpPr>
          <a:xfrm rot="179340">
            <a:off x="13826256" y="3597749"/>
            <a:ext cx="114395" cy="154972"/>
            <a:chOff x="0" y="0"/>
            <a:chExt cx="152527" cy="206629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52527" cy="206629"/>
            </a:xfrm>
            <a:custGeom>
              <a:avLst/>
              <a:gdLst/>
              <a:ahLst/>
              <a:cxnLst/>
              <a:rect l="l" t="t" r="r" b="b"/>
              <a:pathLst>
                <a:path w="152527" h="206629">
                  <a:moveTo>
                    <a:pt x="137287" y="0"/>
                  </a:moveTo>
                  <a:cubicBezTo>
                    <a:pt x="140208" y="0"/>
                    <a:pt x="142875" y="635"/>
                    <a:pt x="145288" y="2286"/>
                  </a:cubicBezTo>
                  <a:cubicBezTo>
                    <a:pt x="152527" y="7493"/>
                    <a:pt x="151765" y="18288"/>
                    <a:pt x="149733" y="26924"/>
                  </a:cubicBezTo>
                  <a:cubicBezTo>
                    <a:pt x="131064" y="104648"/>
                    <a:pt x="75819" y="172466"/>
                    <a:pt x="3556" y="206629"/>
                  </a:cubicBezTo>
                  <a:cubicBezTo>
                    <a:pt x="2286" y="156718"/>
                    <a:pt x="889" y="107188"/>
                    <a:pt x="0" y="57404"/>
                  </a:cubicBezTo>
                  <a:lnTo>
                    <a:pt x="9525" y="56134"/>
                  </a:lnTo>
                  <a:cubicBezTo>
                    <a:pt x="46609" y="36957"/>
                    <a:pt x="84582" y="19431"/>
                    <a:pt x="123317" y="3683"/>
                  </a:cubicBezTo>
                  <a:cubicBezTo>
                    <a:pt x="127762" y="1778"/>
                    <a:pt x="132715" y="0"/>
                    <a:pt x="137287" y="0"/>
                  </a:cubicBezTo>
                  <a:close/>
                </a:path>
              </a:pathLst>
            </a:custGeom>
            <a:solidFill>
              <a:srgbClr val="513B39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3833741" y="3281816"/>
            <a:ext cx="55721" cy="20860"/>
            <a:chOff x="0" y="0"/>
            <a:chExt cx="74295" cy="27813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74295" cy="27813"/>
            </a:xfrm>
            <a:custGeom>
              <a:avLst/>
              <a:gdLst/>
              <a:ahLst/>
              <a:cxnLst/>
              <a:rect l="l" t="t" r="r" b="b"/>
              <a:pathLst>
                <a:path w="74295" h="27813">
                  <a:moveTo>
                    <a:pt x="39370" y="0"/>
                  </a:moveTo>
                  <a:cubicBezTo>
                    <a:pt x="50165" y="0"/>
                    <a:pt x="60833" y="3683"/>
                    <a:pt x="68834" y="11049"/>
                  </a:cubicBezTo>
                  <a:cubicBezTo>
                    <a:pt x="74295" y="16129"/>
                    <a:pt x="69342" y="23876"/>
                    <a:pt x="63246" y="23876"/>
                  </a:cubicBezTo>
                  <a:cubicBezTo>
                    <a:pt x="62103" y="23876"/>
                    <a:pt x="60960" y="23622"/>
                    <a:pt x="59817" y="22987"/>
                  </a:cubicBezTo>
                  <a:cubicBezTo>
                    <a:pt x="52197" y="19050"/>
                    <a:pt x="45085" y="16129"/>
                    <a:pt x="37211" y="16129"/>
                  </a:cubicBezTo>
                  <a:cubicBezTo>
                    <a:pt x="33782" y="16129"/>
                    <a:pt x="30099" y="16764"/>
                    <a:pt x="26162" y="18034"/>
                  </a:cubicBezTo>
                  <a:cubicBezTo>
                    <a:pt x="19304" y="20574"/>
                    <a:pt x="13335" y="27813"/>
                    <a:pt x="5461" y="27813"/>
                  </a:cubicBezTo>
                  <a:cubicBezTo>
                    <a:pt x="4191" y="27813"/>
                    <a:pt x="2921" y="26797"/>
                    <a:pt x="2667" y="25781"/>
                  </a:cubicBezTo>
                  <a:cubicBezTo>
                    <a:pt x="0" y="13589"/>
                    <a:pt x="16764" y="4826"/>
                    <a:pt x="26035" y="1905"/>
                  </a:cubicBezTo>
                  <a:cubicBezTo>
                    <a:pt x="30353" y="635"/>
                    <a:pt x="34798" y="0"/>
                    <a:pt x="39370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3691905" y="3286106"/>
            <a:ext cx="45815" cy="21240"/>
            <a:chOff x="0" y="0"/>
            <a:chExt cx="61087" cy="28321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61087" cy="28321"/>
            </a:xfrm>
            <a:custGeom>
              <a:avLst/>
              <a:gdLst/>
              <a:ahLst/>
              <a:cxnLst/>
              <a:rect l="l" t="t" r="r" b="b"/>
              <a:pathLst>
                <a:path w="61087" h="28321">
                  <a:moveTo>
                    <a:pt x="33274" y="0"/>
                  </a:moveTo>
                  <a:cubicBezTo>
                    <a:pt x="42799" y="0"/>
                    <a:pt x="53467" y="3429"/>
                    <a:pt x="57912" y="11557"/>
                  </a:cubicBezTo>
                  <a:cubicBezTo>
                    <a:pt x="61087" y="16637"/>
                    <a:pt x="56769" y="22606"/>
                    <a:pt x="51181" y="22606"/>
                  </a:cubicBezTo>
                  <a:cubicBezTo>
                    <a:pt x="50673" y="22606"/>
                    <a:pt x="50165" y="22479"/>
                    <a:pt x="49657" y="22479"/>
                  </a:cubicBezTo>
                  <a:cubicBezTo>
                    <a:pt x="42799" y="20574"/>
                    <a:pt x="37719" y="16637"/>
                    <a:pt x="30607" y="16637"/>
                  </a:cubicBezTo>
                  <a:cubicBezTo>
                    <a:pt x="29845" y="16637"/>
                    <a:pt x="29083" y="16637"/>
                    <a:pt x="28194" y="16764"/>
                  </a:cubicBezTo>
                  <a:cubicBezTo>
                    <a:pt x="21336" y="17526"/>
                    <a:pt x="14224" y="21336"/>
                    <a:pt x="9652" y="26543"/>
                  </a:cubicBezTo>
                  <a:cubicBezTo>
                    <a:pt x="8509" y="27813"/>
                    <a:pt x="7366" y="28321"/>
                    <a:pt x="6223" y="28321"/>
                  </a:cubicBezTo>
                  <a:cubicBezTo>
                    <a:pt x="2921" y="28321"/>
                    <a:pt x="0" y="24257"/>
                    <a:pt x="1651" y="20574"/>
                  </a:cubicBezTo>
                  <a:cubicBezTo>
                    <a:pt x="6477" y="9906"/>
                    <a:pt x="14605" y="2667"/>
                    <a:pt x="26416" y="635"/>
                  </a:cubicBezTo>
                  <a:cubicBezTo>
                    <a:pt x="28575" y="254"/>
                    <a:pt x="30861" y="0"/>
                    <a:pt x="33274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3644767" y="3153812"/>
            <a:ext cx="457105" cy="224314"/>
            <a:chOff x="0" y="0"/>
            <a:chExt cx="609473" cy="299085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609473" cy="299085"/>
            </a:xfrm>
            <a:custGeom>
              <a:avLst/>
              <a:gdLst/>
              <a:ahLst/>
              <a:cxnLst/>
              <a:rect l="l" t="t" r="r" b="b"/>
              <a:pathLst>
                <a:path w="609473" h="299085">
                  <a:moveTo>
                    <a:pt x="0" y="0"/>
                  </a:moveTo>
                  <a:lnTo>
                    <a:pt x="566293" y="45466"/>
                  </a:lnTo>
                  <a:cubicBezTo>
                    <a:pt x="566293" y="45466"/>
                    <a:pt x="609473" y="299085"/>
                    <a:pt x="548894" y="299085"/>
                  </a:cubicBezTo>
                  <a:cubicBezTo>
                    <a:pt x="547116" y="299085"/>
                    <a:pt x="545338" y="298958"/>
                    <a:pt x="543433" y="298450"/>
                  </a:cubicBezTo>
                  <a:cubicBezTo>
                    <a:pt x="474853" y="282956"/>
                    <a:pt x="483743" y="112014"/>
                    <a:pt x="483743" y="112014"/>
                  </a:cubicBezTo>
                  <a:cubicBezTo>
                    <a:pt x="397637" y="130048"/>
                    <a:pt x="326898" y="137287"/>
                    <a:pt x="268605" y="137287"/>
                  </a:cubicBezTo>
                  <a:cubicBezTo>
                    <a:pt x="16256" y="13728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4755774" y="4420765"/>
            <a:ext cx="1069276" cy="737807"/>
            <a:chOff x="0" y="0"/>
            <a:chExt cx="1425702" cy="983742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1425702" cy="983742"/>
            </a:xfrm>
            <a:custGeom>
              <a:avLst/>
              <a:gdLst/>
              <a:ahLst/>
              <a:cxnLst/>
              <a:rect l="l" t="t" r="r" b="b"/>
              <a:pathLst>
                <a:path w="1425702" h="983742">
                  <a:moveTo>
                    <a:pt x="245745" y="0"/>
                  </a:moveTo>
                  <a:cubicBezTo>
                    <a:pt x="245745" y="0"/>
                    <a:pt x="667639" y="471805"/>
                    <a:pt x="712851" y="528447"/>
                  </a:cubicBezTo>
                  <a:cubicBezTo>
                    <a:pt x="715264" y="531368"/>
                    <a:pt x="718820" y="532892"/>
                    <a:pt x="723646" y="532892"/>
                  </a:cubicBezTo>
                  <a:cubicBezTo>
                    <a:pt x="809371" y="532892"/>
                    <a:pt x="1259205" y="73025"/>
                    <a:pt x="1259205" y="73025"/>
                  </a:cubicBezTo>
                  <a:lnTo>
                    <a:pt x="1425702" y="354965"/>
                  </a:lnTo>
                  <a:cubicBezTo>
                    <a:pt x="1425702" y="354965"/>
                    <a:pt x="884301" y="954786"/>
                    <a:pt x="717677" y="982980"/>
                  </a:cubicBezTo>
                  <a:cubicBezTo>
                    <a:pt x="714375" y="983488"/>
                    <a:pt x="710946" y="983742"/>
                    <a:pt x="707390" y="983742"/>
                  </a:cubicBezTo>
                  <a:cubicBezTo>
                    <a:pt x="529590" y="983742"/>
                    <a:pt x="0" y="312674"/>
                    <a:pt x="0" y="312674"/>
                  </a:cubicBezTo>
                  <a:lnTo>
                    <a:pt x="245745" y="0"/>
                  </a:lnTo>
                  <a:close/>
                </a:path>
              </a:pathLst>
            </a:custGeom>
            <a:solidFill>
              <a:srgbClr val="70514C"/>
            </a:solidFill>
          </p:spPr>
        </p:sp>
      </p:grpSp>
      <p:grpSp>
        <p:nvGrpSpPr>
          <p:cNvPr id="164" name="Group 164"/>
          <p:cNvGrpSpPr/>
          <p:nvPr/>
        </p:nvGrpSpPr>
        <p:grpSpPr>
          <a:xfrm>
            <a:off x="13225899" y="8484402"/>
            <a:ext cx="160496" cy="279654"/>
            <a:chOff x="0" y="0"/>
            <a:chExt cx="213995" cy="372872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213995" cy="372872"/>
            </a:xfrm>
            <a:custGeom>
              <a:avLst/>
              <a:gdLst/>
              <a:ahLst/>
              <a:cxnLst/>
              <a:rect l="l" t="t" r="r" b="b"/>
              <a:pathLst>
                <a:path w="213995" h="372872">
                  <a:moveTo>
                    <a:pt x="9017" y="0"/>
                  </a:moveTo>
                  <a:lnTo>
                    <a:pt x="213995" y="40005"/>
                  </a:lnTo>
                  <a:lnTo>
                    <a:pt x="132461" y="372872"/>
                  </a:lnTo>
                  <a:lnTo>
                    <a:pt x="0" y="289687"/>
                  </a:lnTo>
                  <a:lnTo>
                    <a:pt x="508" y="274701"/>
                  </a:lnTo>
                  <a:lnTo>
                    <a:pt x="9017" y="0"/>
                  </a:lnTo>
                  <a:close/>
                </a:path>
              </a:pathLst>
            </a:custGeom>
            <a:solidFill>
              <a:srgbClr val="F6B7A6"/>
            </a:solidFill>
          </p:spPr>
        </p:sp>
      </p:grpSp>
      <p:grpSp>
        <p:nvGrpSpPr>
          <p:cNvPr id="166" name="Group 166"/>
          <p:cNvGrpSpPr/>
          <p:nvPr/>
        </p:nvGrpSpPr>
        <p:grpSpPr>
          <a:xfrm>
            <a:off x="14237683" y="8514077"/>
            <a:ext cx="160401" cy="279749"/>
            <a:chOff x="0" y="0"/>
            <a:chExt cx="213868" cy="372999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213868" cy="372999"/>
            </a:xfrm>
            <a:custGeom>
              <a:avLst/>
              <a:gdLst/>
              <a:ahLst/>
              <a:cxnLst/>
              <a:rect l="l" t="t" r="r" b="b"/>
              <a:pathLst>
                <a:path w="213868" h="372999">
                  <a:moveTo>
                    <a:pt x="204851" y="0"/>
                  </a:moveTo>
                  <a:lnTo>
                    <a:pt x="213360" y="274701"/>
                  </a:lnTo>
                  <a:lnTo>
                    <a:pt x="213868" y="289687"/>
                  </a:lnTo>
                  <a:lnTo>
                    <a:pt x="81534" y="372999"/>
                  </a:lnTo>
                  <a:lnTo>
                    <a:pt x="0" y="40005"/>
                  </a:lnTo>
                  <a:lnTo>
                    <a:pt x="204851" y="0"/>
                  </a:lnTo>
                  <a:close/>
                </a:path>
              </a:pathLst>
            </a:custGeom>
            <a:solidFill>
              <a:srgbClr val="F6B7A6"/>
            </a:solidFill>
          </p:spPr>
        </p:sp>
      </p:grpSp>
      <p:grpSp>
        <p:nvGrpSpPr>
          <p:cNvPr id="168" name="Group 168"/>
          <p:cNvGrpSpPr/>
          <p:nvPr/>
        </p:nvGrpSpPr>
        <p:grpSpPr>
          <a:xfrm>
            <a:off x="13161102" y="5157959"/>
            <a:ext cx="1350931" cy="3482245"/>
            <a:chOff x="0" y="0"/>
            <a:chExt cx="1801241" cy="4642993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1801241" cy="4642993"/>
            </a:xfrm>
            <a:custGeom>
              <a:avLst/>
              <a:gdLst/>
              <a:ahLst/>
              <a:cxnLst/>
              <a:rect l="l" t="t" r="r" b="b"/>
              <a:pathLst>
                <a:path w="1801241" h="4642993">
                  <a:moveTo>
                    <a:pt x="1630299" y="0"/>
                  </a:moveTo>
                  <a:cubicBezTo>
                    <a:pt x="1801241" y="585851"/>
                    <a:pt x="1777238" y="4604004"/>
                    <a:pt x="1777238" y="4604004"/>
                  </a:cubicBezTo>
                  <a:lnTo>
                    <a:pt x="1328547" y="4642993"/>
                  </a:lnTo>
                  <a:lnTo>
                    <a:pt x="1137412" y="1055624"/>
                  </a:lnTo>
                  <a:cubicBezTo>
                    <a:pt x="1137412" y="1227074"/>
                    <a:pt x="423164" y="4543806"/>
                    <a:pt x="396113" y="4576064"/>
                  </a:cubicBezTo>
                  <a:cubicBezTo>
                    <a:pt x="392303" y="4580509"/>
                    <a:pt x="381889" y="4582414"/>
                    <a:pt x="366522" y="4582414"/>
                  </a:cubicBezTo>
                  <a:cubicBezTo>
                    <a:pt x="272796" y="4582414"/>
                    <a:pt x="0" y="4510151"/>
                    <a:pt x="0" y="4510151"/>
                  </a:cubicBezTo>
                  <a:lnTo>
                    <a:pt x="611505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170" name="Group 170"/>
          <p:cNvGrpSpPr/>
          <p:nvPr/>
        </p:nvGrpSpPr>
        <p:grpSpPr>
          <a:xfrm>
            <a:off x="12835541" y="4070859"/>
            <a:ext cx="428911" cy="929735"/>
            <a:chOff x="0" y="0"/>
            <a:chExt cx="571881" cy="1239647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571881" cy="1239647"/>
            </a:xfrm>
            <a:custGeom>
              <a:avLst/>
              <a:gdLst/>
              <a:ahLst/>
              <a:cxnLst/>
              <a:rect l="l" t="t" r="r" b="b"/>
              <a:pathLst>
                <a:path w="571881" h="1239647">
                  <a:moveTo>
                    <a:pt x="289306" y="0"/>
                  </a:moveTo>
                  <a:lnTo>
                    <a:pt x="434213" y="81534"/>
                  </a:lnTo>
                  <a:lnTo>
                    <a:pt x="420878" y="641477"/>
                  </a:lnTo>
                  <a:lnTo>
                    <a:pt x="571881" y="770128"/>
                  </a:lnTo>
                  <a:lnTo>
                    <a:pt x="570357" y="776097"/>
                  </a:lnTo>
                  <a:cubicBezTo>
                    <a:pt x="560832" y="786257"/>
                    <a:pt x="325501" y="1239647"/>
                    <a:pt x="222250" y="1239647"/>
                  </a:cubicBezTo>
                  <a:cubicBezTo>
                    <a:pt x="217170" y="1239647"/>
                    <a:pt x="212471" y="1238504"/>
                    <a:pt x="208026" y="1236345"/>
                  </a:cubicBezTo>
                  <a:cubicBezTo>
                    <a:pt x="114046" y="1187069"/>
                    <a:pt x="0" y="1150493"/>
                    <a:pt x="65024" y="828294"/>
                  </a:cubicBezTo>
                  <a:cubicBezTo>
                    <a:pt x="130302" y="505968"/>
                    <a:pt x="289306" y="0"/>
                    <a:pt x="289306" y="0"/>
                  </a:cubicBezTo>
                  <a:close/>
                </a:path>
              </a:pathLst>
            </a:custGeom>
            <a:solidFill>
              <a:srgbClr val="70514C"/>
            </a:solidFill>
          </p:spPr>
        </p:sp>
      </p:grpSp>
      <p:grpSp>
        <p:nvGrpSpPr>
          <p:cNvPr id="172" name="Group 172"/>
          <p:cNvGrpSpPr/>
          <p:nvPr/>
        </p:nvGrpSpPr>
        <p:grpSpPr>
          <a:xfrm>
            <a:off x="13021018" y="4140846"/>
            <a:ext cx="144875" cy="775621"/>
            <a:chOff x="0" y="0"/>
            <a:chExt cx="193167" cy="1034161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193167" cy="1034161"/>
            </a:xfrm>
            <a:custGeom>
              <a:avLst/>
              <a:gdLst/>
              <a:ahLst/>
              <a:cxnLst/>
              <a:rect l="l" t="t" r="r" b="b"/>
              <a:pathLst>
                <a:path w="193167" h="1034161">
                  <a:moveTo>
                    <a:pt x="187706" y="0"/>
                  </a:moveTo>
                  <a:cubicBezTo>
                    <a:pt x="190500" y="0"/>
                    <a:pt x="193167" y="1778"/>
                    <a:pt x="193040" y="5334"/>
                  </a:cubicBezTo>
                  <a:cubicBezTo>
                    <a:pt x="187452" y="229108"/>
                    <a:pt x="186309" y="453771"/>
                    <a:pt x="174498" y="677164"/>
                  </a:cubicBezTo>
                  <a:cubicBezTo>
                    <a:pt x="167132" y="814324"/>
                    <a:pt x="136144" y="959485"/>
                    <a:pt x="9271" y="1033399"/>
                  </a:cubicBezTo>
                  <a:cubicBezTo>
                    <a:pt x="8255" y="1034034"/>
                    <a:pt x="7366" y="1034161"/>
                    <a:pt x="6604" y="1034161"/>
                  </a:cubicBezTo>
                  <a:cubicBezTo>
                    <a:pt x="2413" y="1034161"/>
                    <a:pt x="0" y="1027938"/>
                    <a:pt x="4318" y="1025144"/>
                  </a:cubicBezTo>
                  <a:cubicBezTo>
                    <a:pt x="168656" y="914400"/>
                    <a:pt x="160782" y="710692"/>
                    <a:pt x="166243" y="533781"/>
                  </a:cubicBezTo>
                  <a:cubicBezTo>
                    <a:pt x="171704" y="357632"/>
                    <a:pt x="176403" y="181610"/>
                    <a:pt x="181991" y="5334"/>
                  </a:cubicBezTo>
                  <a:cubicBezTo>
                    <a:pt x="182118" y="1905"/>
                    <a:pt x="184912" y="0"/>
                    <a:pt x="187706" y="0"/>
                  </a:cubicBezTo>
                  <a:close/>
                </a:path>
              </a:pathLst>
            </a:custGeom>
            <a:solidFill>
              <a:srgbClr val="14194C"/>
            </a:solidFill>
          </p:spPr>
        </p:sp>
      </p:grpSp>
      <p:grpSp>
        <p:nvGrpSpPr>
          <p:cNvPr id="174" name="Group 174"/>
          <p:cNvGrpSpPr/>
          <p:nvPr/>
        </p:nvGrpSpPr>
        <p:grpSpPr>
          <a:xfrm>
            <a:off x="12942615" y="3697277"/>
            <a:ext cx="336518" cy="472345"/>
            <a:chOff x="0" y="0"/>
            <a:chExt cx="448691" cy="629793"/>
          </a:xfrm>
        </p:grpSpPr>
        <p:sp>
          <p:nvSpPr>
            <p:cNvPr id="175" name="Freeform 175"/>
            <p:cNvSpPr/>
            <p:nvPr/>
          </p:nvSpPr>
          <p:spPr>
            <a:xfrm>
              <a:off x="0" y="0"/>
              <a:ext cx="448691" cy="629793"/>
            </a:xfrm>
            <a:custGeom>
              <a:avLst/>
              <a:gdLst/>
              <a:ahLst/>
              <a:cxnLst/>
              <a:rect l="l" t="t" r="r" b="b"/>
              <a:pathLst>
                <a:path w="448691" h="629793">
                  <a:moveTo>
                    <a:pt x="150622" y="0"/>
                  </a:moveTo>
                  <a:cubicBezTo>
                    <a:pt x="151511" y="0"/>
                    <a:pt x="152400" y="254"/>
                    <a:pt x="153289" y="762"/>
                  </a:cubicBezTo>
                  <a:cubicBezTo>
                    <a:pt x="180467" y="18288"/>
                    <a:pt x="192532" y="62992"/>
                    <a:pt x="192532" y="62992"/>
                  </a:cubicBezTo>
                  <a:cubicBezTo>
                    <a:pt x="192532" y="62992"/>
                    <a:pt x="202819" y="7747"/>
                    <a:pt x="221361" y="7747"/>
                  </a:cubicBezTo>
                  <a:cubicBezTo>
                    <a:pt x="227203" y="7747"/>
                    <a:pt x="233807" y="13208"/>
                    <a:pt x="241173" y="27686"/>
                  </a:cubicBezTo>
                  <a:cubicBezTo>
                    <a:pt x="271653" y="88138"/>
                    <a:pt x="255397" y="352552"/>
                    <a:pt x="255397" y="352552"/>
                  </a:cubicBezTo>
                  <a:cubicBezTo>
                    <a:pt x="255397" y="352552"/>
                    <a:pt x="265430" y="379095"/>
                    <a:pt x="286766" y="379095"/>
                  </a:cubicBezTo>
                  <a:cubicBezTo>
                    <a:pt x="295148" y="379095"/>
                    <a:pt x="305308" y="375031"/>
                    <a:pt x="317119" y="363601"/>
                  </a:cubicBezTo>
                  <a:cubicBezTo>
                    <a:pt x="354330" y="328041"/>
                    <a:pt x="406019" y="241808"/>
                    <a:pt x="427609" y="241808"/>
                  </a:cubicBezTo>
                  <a:cubicBezTo>
                    <a:pt x="430530" y="241808"/>
                    <a:pt x="432943" y="243459"/>
                    <a:pt x="434721" y="247142"/>
                  </a:cubicBezTo>
                  <a:cubicBezTo>
                    <a:pt x="448691" y="277368"/>
                    <a:pt x="286004" y="629793"/>
                    <a:pt x="286004" y="629793"/>
                  </a:cubicBezTo>
                  <a:lnTo>
                    <a:pt x="122555" y="576834"/>
                  </a:lnTo>
                  <a:cubicBezTo>
                    <a:pt x="122555" y="576834"/>
                    <a:pt x="84836" y="314198"/>
                    <a:pt x="68834" y="276987"/>
                  </a:cubicBezTo>
                  <a:cubicBezTo>
                    <a:pt x="54737" y="243459"/>
                    <a:pt x="0" y="85090"/>
                    <a:pt x="18288" y="85090"/>
                  </a:cubicBezTo>
                  <a:cubicBezTo>
                    <a:pt x="20193" y="85090"/>
                    <a:pt x="22987" y="86868"/>
                    <a:pt x="26797" y="90805"/>
                  </a:cubicBezTo>
                  <a:cubicBezTo>
                    <a:pt x="65786" y="131953"/>
                    <a:pt x="110236" y="240919"/>
                    <a:pt x="110236" y="240919"/>
                  </a:cubicBezTo>
                  <a:cubicBezTo>
                    <a:pt x="110236" y="240919"/>
                    <a:pt x="125222" y="0"/>
                    <a:pt x="150622" y="0"/>
                  </a:cubicBezTo>
                  <a:close/>
                </a:path>
              </a:pathLst>
            </a:custGeom>
            <a:solidFill>
              <a:srgbClr val="70514C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13943877" y="5161947"/>
            <a:ext cx="61912" cy="632936"/>
            <a:chOff x="0" y="0"/>
            <a:chExt cx="82550" cy="843915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82550" cy="843915"/>
            </a:xfrm>
            <a:custGeom>
              <a:avLst/>
              <a:gdLst/>
              <a:ahLst/>
              <a:cxnLst/>
              <a:rect l="l" t="t" r="r" b="b"/>
              <a:pathLst>
                <a:path w="82550" h="843915">
                  <a:moveTo>
                    <a:pt x="30226" y="254"/>
                  </a:moveTo>
                  <a:cubicBezTo>
                    <a:pt x="31877" y="254"/>
                    <a:pt x="33655" y="1397"/>
                    <a:pt x="33655" y="3683"/>
                  </a:cubicBezTo>
                  <a:cubicBezTo>
                    <a:pt x="38227" y="141605"/>
                    <a:pt x="36703" y="279654"/>
                    <a:pt x="37211" y="417449"/>
                  </a:cubicBezTo>
                  <a:cubicBezTo>
                    <a:pt x="37211" y="480187"/>
                    <a:pt x="37465" y="542925"/>
                    <a:pt x="37465" y="605663"/>
                  </a:cubicBezTo>
                  <a:cubicBezTo>
                    <a:pt x="37719" y="643382"/>
                    <a:pt x="37719" y="681101"/>
                    <a:pt x="37719" y="718439"/>
                  </a:cubicBezTo>
                  <a:cubicBezTo>
                    <a:pt x="37719" y="731393"/>
                    <a:pt x="33401" y="828167"/>
                    <a:pt x="61595" y="828167"/>
                  </a:cubicBezTo>
                  <a:cubicBezTo>
                    <a:pt x="64389" y="828167"/>
                    <a:pt x="67437" y="827278"/>
                    <a:pt x="70739" y="825246"/>
                  </a:cubicBezTo>
                  <a:cubicBezTo>
                    <a:pt x="71882" y="824611"/>
                    <a:pt x="73025" y="824230"/>
                    <a:pt x="74041" y="824230"/>
                  </a:cubicBezTo>
                  <a:cubicBezTo>
                    <a:pt x="79375" y="824230"/>
                    <a:pt x="82550" y="832104"/>
                    <a:pt x="76962" y="835787"/>
                  </a:cubicBezTo>
                  <a:cubicBezTo>
                    <a:pt x="68580" y="841375"/>
                    <a:pt x="61341" y="843915"/>
                    <a:pt x="55245" y="843915"/>
                  </a:cubicBezTo>
                  <a:cubicBezTo>
                    <a:pt x="0" y="843915"/>
                    <a:pt x="24765" y="643636"/>
                    <a:pt x="24511" y="624332"/>
                  </a:cubicBezTo>
                  <a:cubicBezTo>
                    <a:pt x="24511" y="417576"/>
                    <a:pt x="20320" y="209931"/>
                    <a:pt x="26543" y="3429"/>
                  </a:cubicBezTo>
                  <a:cubicBezTo>
                    <a:pt x="26670" y="1016"/>
                    <a:pt x="28448" y="0"/>
                    <a:pt x="30226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78" name="Group 178"/>
          <p:cNvGrpSpPr/>
          <p:nvPr/>
        </p:nvGrpSpPr>
        <p:grpSpPr>
          <a:xfrm>
            <a:off x="14005062" y="5191887"/>
            <a:ext cx="57340" cy="49816"/>
            <a:chOff x="0" y="0"/>
            <a:chExt cx="76454" cy="66421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76454" cy="66421"/>
            </a:xfrm>
            <a:custGeom>
              <a:avLst/>
              <a:gdLst/>
              <a:ahLst/>
              <a:cxnLst/>
              <a:rect l="l" t="t" r="r" b="b"/>
              <a:pathLst>
                <a:path w="76454" h="66421">
                  <a:moveTo>
                    <a:pt x="32766" y="10668"/>
                  </a:moveTo>
                  <a:cubicBezTo>
                    <a:pt x="30607" y="10668"/>
                    <a:pt x="28448" y="10922"/>
                    <a:pt x="26416" y="11303"/>
                  </a:cubicBezTo>
                  <a:cubicBezTo>
                    <a:pt x="26162" y="12446"/>
                    <a:pt x="25654" y="13589"/>
                    <a:pt x="24638" y="14605"/>
                  </a:cubicBezTo>
                  <a:cubicBezTo>
                    <a:pt x="10033" y="28067"/>
                    <a:pt x="17907" y="54229"/>
                    <a:pt x="35814" y="54229"/>
                  </a:cubicBezTo>
                  <a:cubicBezTo>
                    <a:pt x="38735" y="54229"/>
                    <a:pt x="42164" y="53467"/>
                    <a:pt x="45720" y="51816"/>
                  </a:cubicBezTo>
                  <a:cubicBezTo>
                    <a:pt x="56515" y="46736"/>
                    <a:pt x="62992" y="34290"/>
                    <a:pt x="56388" y="23241"/>
                  </a:cubicBezTo>
                  <a:cubicBezTo>
                    <a:pt x="51308" y="14478"/>
                    <a:pt x="42164" y="10668"/>
                    <a:pt x="32766" y="10668"/>
                  </a:cubicBezTo>
                  <a:close/>
                  <a:moveTo>
                    <a:pt x="36957" y="0"/>
                  </a:moveTo>
                  <a:cubicBezTo>
                    <a:pt x="49022" y="0"/>
                    <a:pt x="61341" y="7874"/>
                    <a:pt x="67183" y="18288"/>
                  </a:cubicBezTo>
                  <a:cubicBezTo>
                    <a:pt x="76454" y="34544"/>
                    <a:pt x="67945" y="53975"/>
                    <a:pt x="52197" y="62230"/>
                  </a:cubicBezTo>
                  <a:cubicBezTo>
                    <a:pt x="46863" y="65024"/>
                    <a:pt x="41148" y="66421"/>
                    <a:pt x="35687" y="66421"/>
                  </a:cubicBezTo>
                  <a:cubicBezTo>
                    <a:pt x="24638" y="66421"/>
                    <a:pt x="14224" y="60960"/>
                    <a:pt x="8382" y="50165"/>
                  </a:cubicBezTo>
                  <a:cubicBezTo>
                    <a:pt x="0" y="35052"/>
                    <a:pt x="3302" y="15367"/>
                    <a:pt x="17272" y="4953"/>
                  </a:cubicBezTo>
                  <a:cubicBezTo>
                    <a:pt x="18288" y="4318"/>
                    <a:pt x="19304" y="3937"/>
                    <a:pt x="20193" y="3937"/>
                  </a:cubicBezTo>
                  <a:cubicBezTo>
                    <a:pt x="21082" y="3937"/>
                    <a:pt x="21717" y="4191"/>
                    <a:pt x="22352" y="4445"/>
                  </a:cubicBezTo>
                  <a:cubicBezTo>
                    <a:pt x="22352" y="4445"/>
                    <a:pt x="22352" y="4445"/>
                    <a:pt x="22352" y="4445"/>
                  </a:cubicBezTo>
                  <a:cubicBezTo>
                    <a:pt x="26924" y="1270"/>
                    <a:pt x="31877" y="0"/>
                    <a:pt x="36957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80" name="Group 180"/>
          <p:cNvGrpSpPr/>
          <p:nvPr/>
        </p:nvGrpSpPr>
        <p:grpSpPr>
          <a:xfrm>
            <a:off x="14181805" y="5172277"/>
            <a:ext cx="221456" cy="128016"/>
            <a:chOff x="0" y="0"/>
            <a:chExt cx="295275" cy="170688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295275" cy="170688"/>
            </a:xfrm>
            <a:custGeom>
              <a:avLst/>
              <a:gdLst/>
              <a:ahLst/>
              <a:cxnLst/>
              <a:rect l="l" t="t" r="r" b="b"/>
              <a:pathLst>
                <a:path w="295275" h="170688">
                  <a:moveTo>
                    <a:pt x="8890" y="0"/>
                  </a:moveTo>
                  <a:cubicBezTo>
                    <a:pt x="10541" y="0"/>
                    <a:pt x="12192" y="1016"/>
                    <a:pt x="12192" y="3048"/>
                  </a:cubicBezTo>
                  <a:cubicBezTo>
                    <a:pt x="9652" y="128397"/>
                    <a:pt x="120523" y="158115"/>
                    <a:pt x="222250" y="158115"/>
                  </a:cubicBezTo>
                  <a:cubicBezTo>
                    <a:pt x="245745" y="158115"/>
                    <a:pt x="268859" y="156464"/>
                    <a:pt x="289941" y="154051"/>
                  </a:cubicBezTo>
                  <a:cubicBezTo>
                    <a:pt x="290068" y="154051"/>
                    <a:pt x="290195" y="154051"/>
                    <a:pt x="290449" y="154051"/>
                  </a:cubicBezTo>
                  <a:cubicBezTo>
                    <a:pt x="294513" y="154051"/>
                    <a:pt x="295275" y="161036"/>
                    <a:pt x="291084" y="162052"/>
                  </a:cubicBezTo>
                  <a:cubicBezTo>
                    <a:pt x="267716" y="167640"/>
                    <a:pt x="241935" y="170688"/>
                    <a:pt x="215646" y="170688"/>
                  </a:cubicBezTo>
                  <a:cubicBezTo>
                    <a:pt x="111506" y="170688"/>
                    <a:pt x="0" y="123444"/>
                    <a:pt x="5461" y="3048"/>
                  </a:cubicBezTo>
                  <a:cubicBezTo>
                    <a:pt x="5588" y="1016"/>
                    <a:pt x="7239" y="0"/>
                    <a:pt x="8890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82" name="Group 182"/>
          <p:cNvGrpSpPr/>
          <p:nvPr/>
        </p:nvGrpSpPr>
        <p:grpSpPr>
          <a:xfrm>
            <a:off x="13594581" y="5178032"/>
            <a:ext cx="159544" cy="143256"/>
            <a:chOff x="0" y="0"/>
            <a:chExt cx="212725" cy="191008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212725" cy="191008"/>
            </a:xfrm>
            <a:custGeom>
              <a:avLst/>
              <a:gdLst/>
              <a:ahLst/>
              <a:cxnLst/>
              <a:rect l="l" t="t" r="r" b="b"/>
              <a:pathLst>
                <a:path w="212725" h="191008">
                  <a:moveTo>
                    <a:pt x="204851" y="127"/>
                  </a:moveTo>
                  <a:cubicBezTo>
                    <a:pt x="207391" y="127"/>
                    <a:pt x="209804" y="1778"/>
                    <a:pt x="209931" y="4953"/>
                  </a:cubicBezTo>
                  <a:cubicBezTo>
                    <a:pt x="212725" y="106426"/>
                    <a:pt x="129667" y="191008"/>
                    <a:pt x="31115" y="191008"/>
                  </a:cubicBezTo>
                  <a:cubicBezTo>
                    <a:pt x="22098" y="191008"/>
                    <a:pt x="12954" y="190246"/>
                    <a:pt x="3683" y="188722"/>
                  </a:cubicBezTo>
                  <a:cubicBezTo>
                    <a:pt x="0" y="187960"/>
                    <a:pt x="1143" y="182499"/>
                    <a:pt x="4445" y="182499"/>
                  </a:cubicBezTo>
                  <a:cubicBezTo>
                    <a:pt x="6477" y="182499"/>
                    <a:pt x="8636" y="182626"/>
                    <a:pt x="10795" y="182626"/>
                  </a:cubicBezTo>
                  <a:cubicBezTo>
                    <a:pt x="116332" y="182626"/>
                    <a:pt x="194691" y="112522"/>
                    <a:pt x="199898" y="4826"/>
                  </a:cubicBezTo>
                  <a:cubicBezTo>
                    <a:pt x="200025" y="1651"/>
                    <a:pt x="202438" y="0"/>
                    <a:pt x="204978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84" name="Group 184"/>
          <p:cNvGrpSpPr/>
          <p:nvPr/>
        </p:nvGrpSpPr>
        <p:grpSpPr>
          <a:xfrm>
            <a:off x="14144384" y="8458720"/>
            <a:ext cx="306419" cy="83248"/>
            <a:chOff x="0" y="0"/>
            <a:chExt cx="408559" cy="110998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408559" cy="110998"/>
            </a:xfrm>
            <a:custGeom>
              <a:avLst/>
              <a:gdLst/>
              <a:ahLst/>
              <a:cxnLst/>
              <a:rect l="l" t="t" r="r" b="b"/>
              <a:pathLst>
                <a:path w="408559" h="110998">
                  <a:moveTo>
                    <a:pt x="401320" y="127"/>
                  </a:moveTo>
                  <a:cubicBezTo>
                    <a:pt x="406654" y="127"/>
                    <a:pt x="408559" y="8128"/>
                    <a:pt x="402717" y="9779"/>
                  </a:cubicBezTo>
                  <a:cubicBezTo>
                    <a:pt x="273050" y="47117"/>
                    <a:pt x="141097" y="79375"/>
                    <a:pt x="9906" y="110871"/>
                  </a:cubicBezTo>
                  <a:cubicBezTo>
                    <a:pt x="9398" y="110998"/>
                    <a:pt x="8890" y="110998"/>
                    <a:pt x="8382" y="110998"/>
                  </a:cubicBezTo>
                  <a:cubicBezTo>
                    <a:pt x="2032" y="110998"/>
                    <a:pt x="0" y="101473"/>
                    <a:pt x="6731" y="99441"/>
                  </a:cubicBezTo>
                  <a:cubicBezTo>
                    <a:pt x="137033" y="64389"/>
                    <a:pt x="268351" y="29337"/>
                    <a:pt x="400050" y="127"/>
                  </a:cubicBezTo>
                  <a:cubicBezTo>
                    <a:pt x="400431" y="0"/>
                    <a:pt x="400812" y="0"/>
                    <a:pt x="401193" y="0"/>
                  </a:cubicBezTo>
                  <a:close/>
                </a:path>
              </a:pathLst>
            </a:custGeom>
            <a:solidFill>
              <a:srgbClr val="14194C"/>
            </a:solidFill>
          </p:spPr>
        </p:sp>
      </p:grpSp>
      <p:grpSp>
        <p:nvGrpSpPr>
          <p:cNvPr id="186" name="Group 186"/>
          <p:cNvGrpSpPr/>
          <p:nvPr/>
        </p:nvGrpSpPr>
        <p:grpSpPr>
          <a:xfrm>
            <a:off x="13154828" y="8445182"/>
            <a:ext cx="333280" cy="30861"/>
            <a:chOff x="0" y="0"/>
            <a:chExt cx="444373" cy="41148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444373" cy="41148"/>
            </a:xfrm>
            <a:custGeom>
              <a:avLst/>
              <a:gdLst/>
              <a:ahLst/>
              <a:cxnLst/>
              <a:rect l="l" t="t" r="r" b="b"/>
              <a:pathLst>
                <a:path w="444373" h="41148">
                  <a:moveTo>
                    <a:pt x="9017" y="127"/>
                  </a:moveTo>
                  <a:cubicBezTo>
                    <a:pt x="9271" y="127"/>
                    <a:pt x="9652" y="127"/>
                    <a:pt x="10033" y="254"/>
                  </a:cubicBezTo>
                  <a:cubicBezTo>
                    <a:pt x="153543" y="19685"/>
                    <a:pt x="298196" y="34925"/>
                    <a:pt x="442976" y="38989"/>
                  </a:cubicBezTo>
                  <a:cubicBezTo>
                    <a:pt x="444373" y="38989"/>
                    <a:pt x="444373" y="41148"/>
                    <a:pt x="442976" y="41148"/>
                  </a:cubicBezTo>
                  <a:cubicBezTo>
                    <a:pt x="296545" y="40640"/>
                    <a:pt x="152019" y="33147"/>
                    <a:pt x="6858" y="11176"/>
                  </a:cubicBezTo>
                  <a:cubicBezTo>
                    <a:pt x="0" y="10033"/>
                    <a:pt x="2413" y="0"/>
                    <a:pt x="9017" y="0"/>
                  </a:cubicBezTo>
                  <a:close/>
                </a:path>
              </a:pathLst>
            </a:custGeom>
            <a:solidFill>
              <a:srgbClr val="14194C"/>
            </a:solidFill>
          </p:spPr>
        </p:sp>
      </p:grpSp>
      <p:grpSp>
        <p:nvGrpSpPr>
          <p:cNvPr id="188" name="Group 188"/>
          <p:cNvGrpSpPr/>
          <p:nvPr/>
        </p:nvGrpSpPr>
        <p:grpSpPr>
          <a:xfrm>
            <a:off x="13146541" y="8435752"/>
            <a:ext cx="350806" cy="49625"/>
            <a:chOff x="0" y="0"/>
            <a:chExt cx="467741" cy="66167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467741" cy="66167"/>
            </a:xfrm>
            <a:custGeom>
              <a:avLst/>
              <a:gdLst/>
              <a:ahLst/>
              <a:cxnLst/>
              <a:rect l="l" t="t" r="r" b="b"/>
              <a:pathLst>
                <a:path w="467741" h="66167">
                  <a:moveTo>
                    <a:pt x="20066" y="0"/>
                  </a:moveTo>
                  <a:cubicBezTo>
                    <a:pt x="20066" y="0"/>
                    <a:pt x="20193" y="0"/>
                    <a:pt x="20320" y="0"/>
                  </a:cubicBezTo>
                  <a:cubicBezTo>
                    <a:pt x="20828" y="0"/>
                    <a:pt x="22098" y="0"/>
                    <a:pt x="23622" y="381"/>
                  </a:cubicBezTo>
                  <a:lnTo>
                    <a:pt x="21082" y="12827"/>
                  </a:lnTo>
                  <a:lnTo>
                    <a:pt x="22733" y="254"/>
                  </a:lnTo>
                  <a:cubicBezTo>
                    <a:pt x="166116" y="19431"/>
                    <a:pt x="310134" y="34671"/>
                    <a:pt x="454406" y="38735"/>
                  </a:cubicBezTo>
                  <a:lnTo>
                    <a:pt x="454025" y="51435"/>
                  </a:lnTo>
                  <a:lnTo>
                    <a:pt x="454025" y="38735"/>
                  </a:lnTo>
                  <a:cubicBezTo>
                    <a:pt x="463804" y="38735"/>
                    <a:pt x="467741" y="47371"/>
                    <a:pt x="467741" y="52451"/>
                  </a:cubicBezTo>
                  <a:cubicBezTo>
                    <a:pt x="467741" y="57531"/>
                    <a:pt x="463804" y="66167"/>
                    <a:pt x="454025" y="66167"/>
                  </a:cubicBezTo>
                  <a:cubicBezTo>
                    <a:pt x="307213" y="65913"/>
                    <a:pt x="162052" y="58420"/>
                    <a:pt x="16002" y="36322"/>
                  </a:cubicBezTo>
                  <a:lnTo>
                    <a:pt x="15748" y="36322"/>
                  </a:lnTo>
                  <a:cubicBezTo>
                    <a:pt x="4191" y="34290"/>
                    <a:pt x="0" y="24003"/>
                    <a:pt x="1397" y="15875"/>
                  </a:cubicBezTo>
                  <a:cubicBezTo>
                    <a:pt x="2667" y="8509"/>
                    <a:pt x="9144" y="0"/>
                    <a:pt x="20066" y="0"/>
                  </a:cubicBezTo>
                  <a:lnTo>
                    <a:pt x="20066" y="12700"/>
                  </a:lnTo>
                  <a:lnTo>
                    <a:pt x="20066" y="0"/>
                  </a:lnTo>
                  <a:moveTo>
                    <a:pt x="20066" y="25400"/>
                  </a:moveTo>
                  <a:cubicBezTo>
                    <a:pt x="24130" y="25400"/>
                    <a:pt x="26035" y="22225"/>
                    <a:pt x="26416" y="20320"/>
                  </a:cubicBezTo>
                  <a:cubicBezTo>
                    <a:pt x="26924" y="17399"/>
                    <a:pt x="25019" y="12192"/>
                    <a:pt x="20066" y="11303"/>
                  </a:cubicBezTo>
                  <a:lnTo>
                    <a:pt x="17907" y="23876"/>
                  </a:lnTo>
                  <a:lnTo>
                    <a:pt x="19812" y="11303"/>
                  </a:lnTo>
                  <a:cubicBezTo>
                    <a:pt x="164211" y="33147"/>
                    <a:pt x="308102" y="40513"/>
                    <a:pt x="454025" y="40894"/>
                  </a:cubicBezTo>
                  <a:lnTo>
                    <a:pt x="454025" y="53594"/>
                  </a:lnTo>
                  <a:lnTo>
                    <a:pt x="454025" y="40894"/>
                  </a:lnTo>
                  <a:cubicBezTo>
                    <a:pt x="445516" y="40894"/>
                    <a:pt x="442341" y="48387"/>
                    <a:pt x="442341" y="52578"/>
                  </a:cubicBezTo>
                  <a:cubicBezTo>
                    <a:pt x="442341" y="56769"/>
                    <a:pt x="445516" y="64262"/>
                    <a:pt x="454025" y="64262"/>
                  </a:cubicBezTo>
                  <a:lnTo>
                    <a:pt x="453644" y="64262"/>
                  </a:lnTo>
                  <a:cubicBezTo>
                    <a:pt x="308229" y="60071"/>
                    <a:pt x="163068" y="44704"/>
                    <a:pt x="19431" y="25273"/>
                  </a:cubicBezTo>
                  <a:lnTo>
                    <a:pt x="18669" y="25146"/>
                  </a:lnTo>
                  <a:cubicBezTo>
                    <a:pt x="19558" y="25273"/>
                    <a:pt x="20193" y="25273"/>
                    <a:pt x="20320" y="25273"/>
                  </a:cubicBezTo>
                  <a:cubicBezTo>
                    <a:pt x="20447" y="25273"/>
                    <a:pt x="20320" y="25273"/>
                    <a:pt x="20320" y="25273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90" name="Group 190"/>
          <p:cNvGrpSpPr/>
          <p:nvPr/>
        </p:nvGrpSpPr>
        <p:grpSpPr>
          <a:xfrm>
            <a:off x="14266056" y="5757736"/>
            <a:ext cx="86868" cy="2755963"/>
            <a:chOff x="0" y="0"/>
            <a:chExt cx="115824" cy="3674618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115824" cy="3674618"/>
            </a:xfrm>
            <a:custGeom>
              <a:avLst/>
              <a:gdLst/>
              <a:ahLst/>
              <a:cxnLst/>
              <a:rect l="l" t="t" r="r" b="b"/>
              <a:pathLst>
                <a:path w="115824" h="3674618">
                  <a:moveTo>
                    <a:pt x="6223" y="0"/>
                  </a:moveTo>
                  <a:cubicBezTo>
                    <a:pt x="9271" y="0"/>
                    <a:pt x="12446" y="2032"/>
                    <a:pt x="12446" y="5969"/>
                  </a:cubicBezTo>
                  <a:cubicBezTo>
                    <a:pt x="18161" y="822071"/>
                    <a:pt x="85217" y="1637919"/>
                    <a:pt x="105791" y="2454148"/>
                  </a:cubicBezTo>
                  <a:cubicBezTo>
                    <a:pt x="115824" y="2859278"/>
                    <a:pt x="113538" y="3265932"/>
                    <a:pt x="104648" y="3671316"/>
                  </a:cubicBezTo>
                  <a:cubicBezTo>
                    <a:pt x="104648" y="3673602"/>
                    <a:pt x="102997" y="3674618"/>
                    <a:pt x="101219" y="3674618"/>
                  </a:cubicBezTo>
                  <a:cubicBezTo>
                    <a:pt x="99441" y="3674618"/>
                    <a:pt x="97790" y="3673602"/>
                    <a:pt x="97790" y="3671316"/>
                  </a:cubicBezTo>
                  <a:cubicBezTo>
                    <a:pt x="94488" y="3113405"/>
                    <a:pt x="95758" y="2556129"/>
                    <a:pt x="74041" y="1998726"/>
                  </a:cubicBezTo>
                  <a:cubicBezTo>
                    <a:pt x="54991" y="1507871"/>
                    <a:pt x="34036" y="1017397"/>
                    <a:pt x="15367" y="526796"/>
                  </a:cubicBezTo>
                  <a:cubicBezTo>
                    <a:pt x="8890" y="353314"/>
                    <a:pt x="1524" y="179578"/>
                    <a:pt x="0" y="5969"/>
                  </a:cubicBezTo>
                  <a:cubicBezTo>
                    <a:pt x="0" y="1905"/>
                    <a:pt x="3175" y="0"/>
                    <a:pt x="6223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92" name="Group 192"/>
          <p:cNvGrpSpPr/>
          <p:nvPr/>
        </p:nvGrpSpPr>
        <p:grpSpPr>
          <a:xfrm>
            <a:off x="14256531" y="5748211"/>
            <a:ext cx="105918" cy="2775013"/>
            <a:chOff x="0" y="0"/>
            <a:chExt cx="141224" cy="3700018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41224" cy="3700018"/>
            </a:xfrm>
            <a:custGeom>
              <a:avLst/>
              <a:gdLst/>
              <a:ahLst/>
              <a:cxnLst/>
              <a:rect l="l" t="t" r="r" b="b"/>
              <a:pathLst>
                <a:path w="141224" h="3700018">
                  <a:moveTo>
                    <a:pt x="18923" y="0"/>
                  </a:moveTo>
                  <a:cubicBezTo>
                    <a:pt x="27178" y="0"/>
                    <a:pt x="37846" y="5969"/>
                    <a:pt x="37846" y="18669"/>
                  </a:cubicBezTo>
                  <a:lnTo>
                    <a:pt x="25146" y="18669"/>
                  </a:lnTo>
                  <a:lnTo>
                    <a:pt x="37846" y="18542"/>
                  </a:lnTo>
                  <a:cubicBezTo>
                    <a:pt x="41021" y="482219"/>
                    <a:pt x="64135" y="945896"/>
                    <a:pt x="87249" y="1409700"/>
                  </a:cubicBezTo>
                  <a:cubicBezTo>
                    <a:pt x="104775" y="1761871"/>
                    <a:pt x="122301" y="2114042"/>
                    <a:pt x="131191" y="2466467"/>
                  </a:cubicBezTo>
                  <a:cubicBezTo>
                    <a:pt x="141224" y="2871851"/>
                    <a:pt x="138938" y="3278632"/>
                    <a:pt x="130048" y="3684270"/>
                  </a:cubicBezTo>
                  <a:lnTo>
                    <a:pt x="117348" y="3684016"/>
                  </a:lnTo>
                  <a:lnTo>
                    <a:pt x="130048" y="3684016"/>
                  </a:lnTo>
                  <a:cubicBezTo>
                    <a:pt x="130048" y="3695446"/>
                    <a:pt x="120269" y="3700018"/>
                    <a:pt x="113919" y="3700018"/>
                  </a:cubicBezTo>
                  <a:lnTo>
                    <a:pt x="113919" y="3687318"/>
                  </a:lnTo>
                  <a:lnTo>
                    <a:pt x="113919" y="3700018"/>
                  </a:lnTo>
                  <a:cubicBezTo>
                    <a:pt x="107696" y="3700018"/>
                    <a:pt x="97790" y="3695573"/>
                    <a:pt x="97790" y="3684016"/>
                  </a:cubicBezTo>
                  <a:lnTo>
                    <a:pt x="110490" y="3684016"/>
                  </a:lnTo>
                  <a:lnTo>
                    <a:pt x="97790" y="3684143"/>
                  </a:lnTo>
                  <a:cubicBezTo>
                    <a:pt x="97282" y="3589909"/>
                    <a:pt x="96774" y="3495802"/>
                    <a:pt x="96393" y="3401568"/>
                  </a:cubicBezTo>
                  <a:cubicBezTo>
                    <a:pt x="96012" y="3307334"/>
                    <a:pt x="95504" y="3213354"/>
                    <a:pt x="94996" y="3119247"/>
                  </a:cubicBezTo>
                  <a:cubicBezTo>
                    <a:pt x="92837" y="2749931"/>
                    <a:pt x="88519" y="2380996"/>
                    <a:pt x="74168" y="2011934"/>
                  </a:cubicBezTo>
                  <a:cubicBezTo>
                    <a:pt x="65659" y="1792097"/>
                    <a:pt x="56642" y="1572133"/>
                    <a:pt x="47752" y="1352423"/>
                  </a:cubicBezTo>
                  <a:cubicBezTo>
                    <a:pt x="38862" y="1132713"/>
                    <a:pt x="29972" y="913003"/>
                    <a:pt x="21336" y="693166"/>
                  </a:cubicBezTo>
                  <a:cubicBezTo>
                    <a:pt x="19304" y="642112"/>
                    <a:pt x="17399" y="591058"/>
                    <a:pt x="15494" y="540004"/>
                  </a:cubicBezTo>
                  <a:cubicBezTo>
                    <a:pt x="14605" y="516763"/>
                    <a:pt x="13716" y="493522"/>
                    <a:pt x="12954" y="470281"/>
                  </a:cubicBezTo>
                  <a:cubicBezTo>
                    <a:pt x="12192" y="447040"/>
                    <a:pt x="11176" y="423799"/>
                    <a:pt x="10414" y="400558"/>
                  </a:cubicBezTo>
                  <a:cubicBezTo>
                    <a:pt x="5334" y="273431"/>
                    <a:pt x="1143" y="146050"/>
                    <a:pt x="0" y="18796"/>
                  </a:cubicBezTo>
                  <a:lnTo>
                    <a:pt x="0" y="18669"/>
                  </a:lnTo>
                  <a:cubicBezTo>
                    <a:pt x="0" y="5969"/>
                    <a:pt x="10668" y="0"/>
                    <a:pt x="18923" y="0"/>
                  </a:cubicBezTo>
                  <a:lnTo>
                    <a:pt x="18923" y="12700"/>
                  </a:lnTo>
                  <a:lnTo>
                    <a:pt x="18923" y="0"/>
                  </a:lnTo>
                  <a:moveTo>
                    <a:pt x="18923" y="25400"/>
                  </a:moveTo>
                  <a:cubicBezTo>
                    <a:pt x="20955" y="25400"/>
                    <a:pt x="25400" y="23495"/>
                    <a:pt x="25400" y="18669"/>
                  </a:cubicBezTo>
                  <a:lnTo>
                    <a:pt x="12700" y="18669"/>
                  </a:lnTo>
                  <a:lnTo>
                    <a:pt x="25400" y="18542"/>
                  </a:lnTo>
                  <a:cubicBezTo>
                    <a:pt x="26543" y="145415"/>
                    <a:pt x="30734" y="272415"/>
                    <a:pt x="35433" y="399542"/>
                  </a:cubicBezTo>
                  <a:cubicBezTo>
                    <a:pt x="36322" y="422783"/>
                    <a:pt x="37211" y="446024"/>
                    <a:pt x="37973" y="469265"/>
                  </a:cubicBezTo>
                  <a:cubicBezTo>
                    <a:pt x="38735" y="492506"/>
                    <a:pt x="39751" y="515747"/>
                    <a:pt x="40513" y="538988"/>
                  </a:cubicBezTo>
                  <a:lnTo>
                    <a:pt x="27813" y="539496"/>
                  </a:lnTo>
                  <a:lnTo>
                    <a:pt x="40513" y="538988"/>
                  </a:lnTo>
                  <a:cubicBezTo>
                    <a:pt x="42418" y="590042"/>
                    <a:pt x="44450" y="641096"/>
                    <a:pt x="46355" y="692150"/>
                  </a:cubicBezTo>
                  <a:cubicBezTo>
                    <a:pt x="54864" y="911860"/>
                    <a:pt x="63881" y="1131570"/>
                    <a:pt x="72771" y="1351280"/>
                  </a:cubicBezTo>
                  <a:cubicBezTo>
                    <a:pt x="81661" y="1570990"/>
                    <a:pt x="90678" y="1790954"/>
                    <a:pt x="99187" y="2010918"/>
                  </a:cubicBezTo>
                  <a:lnTo>
                    <a:pt x="86487" y="2011426"/>
                  </a:lnTo>
                  <a:lnTo>
                    <a:pt x="99187" y="2010918"/>
                  </a:lnTo>
                  <a:cubicBezTo>
                    <a:pt x="113538" y="2380361"/>
                    <a:pt x="117856" y="2749677"/>
                    <a:pt x="120015" y="3119120"/>
                  </a:cubicBezTo>
                  <a:cubicBezTo>
                    <a:pt x="120523" y="3213227"/>
                    <a:pt x="121031" y="3307334"/>
                    <a:pt x="121412" y="3401441"/>
                  </a:cubicBezTo>
                  <a:cubicBezTo>
                    <a:pt x="121793" y="3495548"/>
                    <a:pt x="122301" y="3589782"/>
                    <a:pt x="122809" y="3683889"/>
                  </a:cubicBezTo>
                  <a:lnTo>
                    <a:pt x="122809" y="3684016"/>
                  </a:lnTo>
                  <a:cubicBezTo>
                    <a:pt x="122809" y="3676904"/>
                    <a:pt x="116332" y="3674618"/>
                    <a:pt x="113538" y="3674618"/>
                  </a:cubicBezTo>
                  <a:cubicBezTo>
                    <a:pt x="110744" y="3674618"/>
                    <a:pt x="104267" y="3677158"/>
                    <a:pt x="104267" y="3684016"/>
                  </a:cubicBezTo>
                  <a:lnTo>
                    <a:pt x="104267" y="3683762"/>
                  </a:lnTo>
                  <a:cubicBezTo>
                    <a:pt x="113157" y="3278505"/>
                    <a:pt x="115443" y="2872105"/>
                    <a:pt x="105410" y="2467229"/>
                  </a:cubicBezTo>
                  <a:lnTo>
                    <a:pt x="118110" y="2466975"/>
                  </a:lnTo>
                  <a:lnTo>
                    <a:pt x="105410" y="2467356"/>
                  </a:lnTo>
                  <a:cubicBezTo>
                    <a:pt x="96520" y="2115312"/>
                    <a:pt x="78994" y="1763395"/>
                    <a:pt x="61595" y="1411224"/>
                  </a:cubicBezTo>
                  <a:cubicBezTo>
                    <a:pt x="38735" y="947166"/>
                    <a:pt x="15621" y="483108"/>
                    <a:pt x="12446" y="18796"/>
                  </a:cubicBezTo>
                  <a:lnTo>
                    <a:pt x="12446" y="18669"/>
                  </a:lnTo>
                  <a:cubicBezTo>
                    <a:pt x="12446" y="23368"/>
                    <a:pt x="16764" y="25400"/>
                    <a:pt x="18923" y="2540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94" name="Group 194"/>
          <p:cNvGrpSpPr/>
          <p:nvPr/>
        </p:nvGrpSpPr>
        <p:grpSpPr>
          <a:xfrm>
            <a:off x="13313357" y="5599229"/>
            <a:ext cx="397002" cy="2866358"/>
            <a:chOff x="0" y="0"/>
            <a:chExt cx="529336" cy="3821811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529336" cy="3821811"/>
            </a:xfrm>
            <a:custGeom>
              <a:avLst/>
              <a:gdLst/>
              <a:ahLst/>
              <a:cxnLst/>
              <a:rect l="l" t="t" r="r" b="b"/>
              <a:pathLst>
                <a:path w="529336" h="3821811">
                  <a:moveTo>
                    <a:pt x="524383" y="0"/>
                  </a:moveTo>
                  <a:cubicBezTo>
                    <a:pt x="526923" y="0"/>
                    <a:pt x="529336" y="1651"/>
                    <a:pt x="528955" y="4953"/>
                  </a:cubicBezTo>
                  <a:cubicBezTo>
                    <a:pt x="403860" y="1280795"/>
                    <a:pt x="201168" y="2551430"/>
                    <a:pt x="9144" y="3818636"/>
                  </a:cubicBezTo>
                  <a:cubicBezTo>
                    <a:pt x="8890" y="3820922"/>
                    <a:pt x="7239" y="3821811"/>
                    <a:pt x="5588" y="3821811"/>
                  </a:cubicBezTo>
                  <a:cubicBezTo>
                    <a:pt x="3048" y="3821811"/>
                    <a:pt x="0" y="3819525"/>
                    <a:pt x="635" y="3815969"/>
                  </a:cubicBezTo>
                  <a:cubicBezTo>
                    <a:pt x="183896" y="2546477"/>
                    <a:pt x="360934" y="1278001"/>
                    <a:pt x="518668" y="4953"/>
                  </a:cubicBezTo>
                  <a:cubicBezTo>
                    <a:pt x="519049" y="1651"/>
                    <a:pt x="521843" y="0"/>
                    <a:pt x="524383" y="0"/>
                  </a:cubicBezTo>
                  <a:close/>
                </a:path>
              </a:pathLst>
            </a:custGeom>
            <a:solidFill>
              <a:srgbClr val="0C343D"/>
            </a:solidFill>
          </p:spPr>
        </p:sp>
      </p:grpSp>
      <p:grpSp>
        <p:nvGrpSpPr>
          <p:cNvPr id="196" name="Group 196"/>
          <p:cNvGrpSpPr/>
          <p:nvPr/>
        </p:nvGrpSpPr>
        <p:grpSpPr>
          <a:xfrm>
            <a:off x="15400790" y="8420498"/>
            <a:ext cx="155734" cy="389192"/>
            <a:chOff x="0" y="0"/>
            <a:chExt cx="207645" cy="518922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207645" cy="518922"/>
            </a:xfrm>
            <a:custGeom>
              <a:avLst/>
              <a:gdLst/>
              <a:ahLst/>
              <a:cxnLst/>
              <a:rect l="l" t="t" r="r" b="b"/>
              <a:pathLst>
                <a:path w="207645" h="518922">
                  <a:moveTo>
                    <a:pt x="207645" y="0"/>
                  </a:moveTo>
                  <a:lnTo>
                    <a:pt x="194183" y="393700"/>
                  </a:lnTo>
                  <a:lnTo>
                    <a:pt x="193421" y="415163"/>
                  </a:lnTo>
                  <a:lnTo>
                    <a:pt x="54737" y="518922"/>
                  </a:lnTo>
                  <a:lnTo>
                    <a:pt x="0" y="33655"/>
                  </a:lnTo>
                  <a:lnTo>
                    <a:pt x="207645" y="0"/>
                  </a:lnTo>
                  <a:close/>
                </a:path>
              </a:pathLst>
            </a:custGeom>
            <a:solidFill>
              <a:srgbClr val="F6B7A6"/>
            </a:solidFill>
          </p:spPr>
        </p:sp>
      </p:grpSp>
      <p:grpSp>
        <p:nvGrpSpPr>
          <p:cNvPr id="198" name="Group 198"/>
          <p:cNvGrpSpPr/>
          <p:nvPr/>
        </p:nvGrpSpPr>
        <p:grpSpPr>
          <a:xfrm>
            <a:off x="14890043" y="8418844"/>
            <a:ext cx="160496" cy="400812"/>
            <a:chOff x="0" y="0"/>
            <a:chExt cx="213995" cy="534416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213995" cy="534416"/>
            </a:xfrm>
            <a:custGeom>
              <a:avLst/>
              <a:gdLst/>
              <a:ahLst/>
              <a:cxnLst/>
              <a:rect l="l" t="t" r="r" b="b"/>
              <a:pathLst>
                <a:path w="213995" h="534416">
                  <a:moveTo>
                    <a:pt x="8890" y="0"/>
                  </a:moveTo>
                  <a:lnTo>
                    <a:pt x="213995" y="57404"/>
                  </a:lnTo>
                  <a:lnTo>
                    <a:pt x="132207" y="534416"/>
                  </a:lnTo>
                  <a:lnTo>
                    <a:pt x="0" y="415163"/>
                  </a:lnTo>
                  <a:lnTo>
                    <a:pt x="508" y="393827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6B7A6"/>
            </a:solidFill>
          </p:spPr>
        </p:sp>
      </p:grpSp>
      <p:grpSp>
        <p:nvGrpSpPr>
          <p:cNvPr id="200" name="Group 200"/>
          <p:cNvGrpSpPr/>
          <p:nvPr/>
        </p:nvGrpSpPr>
        <p:grpSpPr>
          <a:xfrm>
            <a:off x="14872583" y="5207446"/>
            <a:ext cx="877348" cy="3292697"/>
            <a:chOff x="0" y="0"/>
            <a:chExt cx="1169797" cy="4390263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169797" cy="4390263"/>
            </a:xfrm>
            <a:custGeom>
              <a:avLst/>
              <a:gdLst/>
              <a:ahLst/>
              <a:cxnLst/>
              <a:rect l="l" t="t" r="r" b="b"/>
              <a:pathLst>
                <a:path w="1169797" h="4390263">
                  <a:moveTo>
                    <a:pt x="1169797" y="0"/>
                  </a:moveTo>
                  <a:cubicBezTo>
                    <a:pt x="1167384" y="33147"/>
                    <a:pt x="953897" y="4139565"/>
                    <a:pt x="937387" y="4369435"/>
                  </a:cubicBezTo>
                  <a:lnTo>
                    <a:pt x="689864" y="4390263"/>
                  </a:lnTo>
                  <a:cubicBezTo>
                    <a:pt x="689864" y="4390263"/>
                    <a:pt x="612140" y="516382"/>
                    <a:pt x="595376" y="516382"/>
                  </a:cubicBezTo>
                  <a:cubicBezTo>
                    <a:pt x="595249" y="516382"/>
                    <a:pt x="595122" y="516509"/>
                    <a:pt x="595122" y="516636"/>
                  </a:cubicBezTo>
                  <a:cubicBezTo>
                    <a:pt x="578612" y="557657"/>
                    <a:pt x="258699" y="4342765"/>
                    <a:pt x="258699" y="4342765"/>
                  </a:cubicBezTo>
                  <a:lnTo>
                    <a:pt x="0" y="4292600"/>
                  </a:lnTo>
                  <a:lnTo>
                    <a:pt x="8623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02" name="Group 202"/>
          <p:cNvGrpSpPr/>
          <p:nvPr/>
        </p:nvGrpSpPr>
        <p:grpSpPr>
          <a:xfrm>
            <a:off x="14416581" y="3697118"/>
            <a:ext cx="2057971" cy="1914048"/>
            <a:chOff x="0" y="0"/>
            <a:chExt cx="2743962" cy="2552065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2743962" cy="2552065"/>
            </a:xfrm>
            <a:custGeom>
              <a:avLst/>
              <a:gdLst/>
              <a:ahLst/>
              <a:cxnLst/>
              <a:rect l="l" t="t" r="r" b="b"/>
              <a:pathLst>
                <a:path w="2743962" h="2552065">
                  <a:moveTo>
                    <a:pt x="629666" y="0"/>
                  </a:moveTo>
                  <a:cubicBezTo>
                    <a:pt x="949071" y="0"/>
                    <a:pt x="1380998" y="19431"/>
                    <a:pt x="1399540" y="26924"/>
                  </a:cubicBezTo>
                  <a:cubicBezTo>
                    <a:pt x="1399540" y="26924"/>
                    <a:pt x="1726184" y="30734"/>
                    <a:pt x="1855978" y="86360"/>
                  </a:cubicBezTo>
                  <a:cubicBezTo>
                    <a:pt x="2002917" y="149225"/>
                    <a:pt x="2294890" y="1147191"/>
                    <a:pt x="2298827" y="1159891"/>
                  </a:cubicBezTo>
                  <a:cubicBezTo>
                    <a:pt x="2385822" y="1450340"/>
                    <a:pt x="2743962" y="2459355"/>
                    <a:pt x="2743962" y="2459355"/>
                  </a:cubicBezTo>
                  <a:lnTo>
                    <a:pt x="2580513" y="2552065"/>
                  </a:lnTo>
                  <a:cubicBezTo>
                    <a:pt x="2580513" y="2552065"/>
                    <a:pt x="2287524" y="2064893"/>
                    <a:pt x="2095119" y="1668272"/>
                  </a:cubicBezTo>
                  <a:cubicBezTo>
                    <a:pt x="2031873" y="1537970"/>
                    <a:pt x="2023110" y="1333373"/>
                    <a:pt x="1763268" y="806450"/>
                  </a:cubicBezTo>
                  <a:cubicBezTo>
                    <a:pt x="1763268" y="806450"/>
                    <a:pt x="1729740" y="1326007"/>
                    <a:pt x="1763268" y="1641475"/>
                  </a:cubicBezTo>
                  <a:cubicBezTo>
                    <a:pt x="1796796" y="1956943"/>
                    <a:pt x="1770507" y="2086610"/>
                    <a:pt x="1770507" y="2086610"/>
                  </a:cubicBezTo>
                  <a:cubicBezTo>
                    <a:pt x="1770507" y="2086610"/>
                    <a:pt x="1513078" y="2258314"/>
                    <a:pt x="1288669" y="2258314"/>
                  </a:cubicBezTo>
                  <a:cubicBezTo>
                    <a:pt x="1279779" y="2258314"/>
                    <a:pt x="1270889" y="2258060"/>
                    <a:pt x="1262126" y="2257552"/>
                  </a:cubicBezTo>
                  <a:lnTo>
                    <a:pt x="1088644" y="2251837"/>
                  </a:lnTo>
                  <a:cubicBezTo>
                    <a:pt x="999617" y="2249043"/>
                    <a:pt x="911479" y="2231009"/>
                    <a:pt x="829945" y="2195322"/>
                  </a:cubicBezTo>
                  <a:cubicBezTo>
                    <a:pt x="744728" y="2157984"/>
                    <a:pt x="659003" y="2099818"/>
                    <a:pt x="657225" y="2016125"/>
                  </a:cubicBezTo>
                  <a:lnTo>
                    <a:pt x="657225" y="1333373"/>
                  </a:lnTo>
                  <a:cubicBezTo>
                    <a:pt x="657225" y="1333373"/>
                    <a:pt x="591312" y="631698"/>
                    <a:pt x="590423" y="631698"/>
                  </a:cubicBezTo>
                  <a:cubicBezTo>
                    <a:pt x="590423" y="631698"/>
                    <a:pt x="590423" y="631825"/>
                    <a:pt x="590423" y="631825"/>
                  </a:cubicBezTo>
                  <a:cubicBezTo>
                    <a:pt x="590423" y="642874"/>
                    <a:pt x="419735" y="1470660"/>
                    <a:pt x="126746" y="1492885"/>
                  </a:cubicBezTo>
                  <a:cubicBezTo>
                    <a:pt x="124333" y="1493139"/>
                    <a:pt x="121793" y="1493139"/>
                    <a:pt x="119380" y="1493139"/>
                  </a:cubicBezTo>
                  <a:cubicBezTo>
                    <a:pt x="78613" y="1493139"/>
                    <a:pt x="38608" y="1468882"/>
                    <a:pt x="0" y="1427226"/>
                  </a:cubicBezTo>
                  <a:lnTo>
                    <a:pt x="82423" y="897509"/>
                  </a:lnTo>
                  <a:lnTo>
                    <a:pt x="119126" y="973201"/>
                  </a:lnTo>
                  <a:lnTo>
                    <a:pt x="289814" y="301625"/>
                  </a:lnTo>
                  <a:cubicBezTo>
                    <a:pt x="289814" y="301625"/>
                    <a:pt x="310388" y="0"/>
                    <a:pt x="629539" y="0"/>
                  </a:cubicBez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04" name="Group 204"/>
          <p:cNvGrpSpPr/>
          <p:nvPr/>
        </p:nvGrpSpPr>
        <p:grpSpPr>
          <a:xfrm>
            <a:off x="15516199" y="5418899"/>
            <a:ext cx="227552" cy="98679"/>
            <a:chOff x="0" y="0"/>
            <a:chExt cx="303403" cy="131572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303403" cy="131572"/>
            </a:xfrm>
            <a:custGeom>
              <a:avLst/>
              <a:gdLst/>
              <a:ahLst/>
              <a:cxnLst/>
              <a:rect l="l" t="t" r="r" b="b"/>
              <a:pathLst>
                <a:path w="303403" h="131572">
                  <a:moveTo>
                    <a:pt x="4191" y="0"/>
                  </a:moveTo>
                  <a:cubicBezTo>
                    <a:pt x="5334" y="0"/>
                    <a:pt x="6350" y="381"/>
                    <a:pt x="6985" y="1524"/>
                  </a:cubicBezTo>
                  <a:cubicBezTo>
                    <a:pt x="48387" y="74422"/>
                    <a:pt x="116332" y="117094"/>
                    <a:pt x="191008" y="117094"/>
                  </a:cubicBezTo>
                  <a:cubicBezTo>
                    <a:pt x="223012" y="117094"/>
                    <a:pt x="256286" y="109347"/>
                    <a:pt x="289179" y="92710"/>
                  </a:cubicBezTo>
                  <a:cubicBezTo>
                    <a:pt x="290322" y="92075"/>
                    <a:pt x="291592" y="91694"/>
                    <a:pt x="292608" y="91694"/>
                  </a:cubicBezTo>
                  <a:cubicBezTo>
                    <a:pt x="299085" y="91694"/>
                    <a:pt x="303403" y="101219"/>
                    <a:pt x="296291" y="105029"/>
                  </a:cubicBezTo>
                  <a:cubicBezTo>
                    <a:pt x="262509" y="122809"/>
                    <a:pt x="226314" y="131445"/>
                    <a:pt x="190881" y="131445"/>
                  </a:cubicBezTo>
                  <a:cubicBezTo>
                    <a:pt x="110363" y="131572"/>
                    <a:pt x="33782" y="86741"/>
                    <a:pt x="762" y="3937"/>
                  </a:cubicBezTo>
                  <a:cubicBezTo>
                    <a:pt x="0" y="1778"/>
                    <a:pt x="2159" y="0"/>
                    <a:pt x="4191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06" name="Group 206"/>
          <p:cNvGrpSpPr/>
          <p:nvPr/>
        </p:nvGrpSpPr>
        <p:grpSpPr>
          <a:xfrm>
            <a:off x="14949994" y="5438916"/>
            <a:ext cx="129731" cy="87439"/>
            <a:chOff x="0" y="0"/>
            <a:chExt cx="172974" cy="116586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172974" cy="116586"/>
            </a:xfrm>
            <a:custGeom>
              <a:avLst/>
              <a:gdLst/>
              <a:ahLst/>
              <a:cxnLst/>
              <a:rect l="l" t="t" r="r" b="b"/>
              <a:pathLst>
                <a:path w="172974" h="116586">
                  <a:moveTo>
                    <a:pt x="164846" y="0"/>
                  </a:moveTo>
                  <a:cubicBezTo>
                    <a:pt x="168910" y="0"/>
                    <a:pt x="172974" y="3683"/>
                    <a:pt x="171577" y="8255"/>
                  </a:cubicBezTo>
                  <a:cubicBezTo>
                    <a:pt x="149352" y="74676"/>
                    <a:pt x="79502" y="116586"/>
                    <a:pt x="11430" y="116586"/>
                  </a:cubicBezTo>
                  <a:cubicBezTo>
                    <a:pt x="9398" y="116586"/>
                    <a:pt x="7493" y="116459"/>
                    <a:pt x="5461" y="116459"/>
                  </a:cubicBezTo>
                  <a:cubicBezTo>
                    <a:pt x="0" y="116459"/>
                    <a:pt x="0" y="107950"/>
                    <a:pt x="5461" y="107950"/>
                  </a:cubicBezTo>
                  <a:cubicBezTo>
                    <a:pt x="76708" y="105791"/>
                    <a:pt x="128143" y="64262"/>
                    <a:pt x="159512" y="3302"/>
                  </a:cubicBezTo>
                  <a:cubicBezTo>
                    <a:pt x="160655" y="889"/>
                    <a:pt x="162687" y="0"/>
                    <a:pt x="164846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08" name="Group 208"/>
          <p:cNvGrpSpPr/>
          <p:nvPr/>
        </p:nvGrpSpPr>
        <p:grpSpPr>
          <a:xfrm>
            <a:off x="14887264" y="8367914"/>
            <a:ext cx="169164" cy="39529"/>
            <a:chOff x="0" y="0"/>
            <a:chExt cx="225552" cy="52705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225552" cy="52705"/>
            </a:xfrm>
            <a:custGeom>
              <a:avLst/>
              <a:gdLst/>
              <a:ahLst/>
              <a:cxnLst/>
              <a:rect l="l" t="t" r="r" b="b"/>
              <a:pathLst>
                <a:path w="225552" h="52705">
                  <a:moveTo>
                    <a:pt x="7747" y="0"/>
                  </a:moveTo>
                  <a:cubicBezTo>
                    <a:pt x="8255" y="0"/>
                    <a:pt x="8763" y="127"/>
                    <a:pt x="9271" y="127"/>
                  </a:cubicBezTo>
                  <a:cubicBezTo>
                    <a:pt x="44450" y="7366"/>
                    <a:pt x="78994" y="16891"/>
                    <a:pt x="114427" y="23876"/>
                  </a:cubicBezTo>
                  <a:cubicBezTo>
                    <a:pt x="149225" y="30607"/>
                    <a:pt x="185674" y="33147"/>
                    <a:pt x="220091" y="42418"/>
                  </a:cubicBezTo>
                  <a:cubicBezTo>
                    <a:pt x="225552" y="43942"/>
                    <a:pt x="224536" y="52578"/>
                    <a:pt x="218694" y="52578"/>
                  </a:cubicBezTo>
                  <a:cubicBezTo>
                    <a:pt x="216662" y="52705"/>
                    <a:pt x="214757" y="52705"/>
                    <a:pt x="212725" y="52705"/>
                  </a:cubicBezTo>
                  <a:cubicBezTo>
                    <a:pt x="145923" y="52705"/>
                    <a:pt x="68072" y="32893"/>
                    <a:pt x="6477" y="11049"/>
                  </a:cubicBezTo>
                  <a:cubicBezTo>
                    <a:pt x="0" y="8636"/>
                    <a:pt x="1651" y="0"/>
                    <a:pt x="7747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10" name="Group 210"/>
          <p:cNvGrpSpPr/>
          <p:nvPr/>
        </p:nvGrpSpPr>
        <p:grpSpPr>
          <a:xfrm>
            <a:off x="15389312" y="8348250"/>
            <a:ext cx="188024" cy="54769"/>
            <a:chOff x="0" y="0"/>
            <a:chExt cx="250698" cy="73025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250698" cy="73025"/>
            </a:xfrm>
            <a:custGeom>
              <a:avLst/>
              <a:gdLst/>
              <a:ahLst/>
              <a:cxnLst/>
              <a:rect l="l" t="t" r="r" b="b"/>
              <a:pathLst>
                <a:path w="250698" h="73025">
                  <a:moveTo>
                    <a:pt x="241681" y="0"/>
                  </a:moveTo>
                  <a:cubicBezTo>
                    <a:pt x="248412" y="0"/>
                    <a:pt x="250698" y="10795"/>
                    <a:pt x="243332" y="12954"/>
                  </a:cubicBezTo>
                  <a:cubicBezTo>
                    <a:pt x="165100" y="33401"/>
                    <a:pt x="86868" y="53213"/>
                    <a:pt x="8636" y="72898"/>
                  </a:cubicBezTo>
                  <a:cubicBezTo>
                    <a:pt x="8128" y="73025"/>
                    <a:pt x="7747" y="73025"/>
                    <a:pt x="7239" y="73025"/>
                  </a:cubicBezTo>
                  <a:cubicBezTo>
                    <a:pt x="1778" y="73025"/>
                    <a:pt x="0" y="64389"/>
                    <a:pt x="5969" y="62738"/>
                  </a:cubicBezTo>
                  <a:cubicBezTo>
                    <a:pt x="83693" y="41656"/>
                    <a:pt x="161671" y="20447"/>
                    <a:pt x="239649" y="254"/>
                  </a:cubicBezTo>
                  <a:cubicBezTo>
                    <a:pt x="240284" y="0"/>
                    <a:pt x="241046" y="0"/>
                    <a:pt x="241554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12" name="Group 212"/>
          <p:cNvGrpSpPr/>
          <p:nvPr/>
        </p:nvGrpSpPr>
        <p:grpSpPr>
          <a:xfrm>
            <a:off x="15011766" y="2947269"/>
            <a:ext cx="585311" cy="624364"/>
            <a:chOff x="0" y="0"/>
            <a:chExt cx="780415" cy="832485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780415" cy="832485"/>
            </a:xfrm>
            <a:custGeom>
              <a:avLst/>
              <a:gdLst/>
              <a:ahLst/>
              <a:cxnLst/>
              <a:rect l="l" t="t" r="r" b="b"/>
              <a:pathLst>
                <a:path w="780415" h="832485">
                  <a:moveTo>
                    <a:pt x="119761" y="0"/>
                  </a:moveTo>
                  <a:cubicBezTo>
                    <a:pt x="124460" y="0"/>
                    <a:pt x="129159" y="254"/>
                    <a:pt x="133858" y="635"/>
                  </a:cubicBezTo>
                  <a:cubicBezTo>
                    <a:pt x="176149" y="4572"/>
                    <a:pt x="215646" y="22860"/>
                    <a:pt x="254762" y="39878"/>
                  </a:cubicBezTo>
                  <a:cubicBezTo>
                    <a:pt x="293751" y="57150"/>
                    <a:pt x="334264" y="73787"/>
                    <a:pt x="376809" y="73787"/>
                  </a:cubicBezTo>
                  <a:cubicBezTo>
                    <a:pt x="419354" y="73787"/>
                    <a:pt x="460502" y="57023"/>
                    <a:pt x="502920" y="54356"/>
                  </a:cubicBezTo>
                  <a:cubicBezTo>
                    <a:pt x="507365" y="54102"/>
                    <a:pt x="511683" y="53848"/>
                    <a:pt x="516001" y="53848"/>
                  </a:cubicBezTo>
                  <a:cubicBezTo>
                    <a:pt x="563118" y="53848"/>
                    <a:pt x="609981" y="71374"/>
                    <a:pt x="645414" y="102616"/>
                  </a:cubicBezTo>
                  <a:cubicBezTo>
                    <a:pt x="684149" y="136398"/>
                    <a:pt x="708279" y="186309"/>
                    <a:pt x="711708" y="237617"/>
                  </a:cubicBezTo>
                  <a:cubicBezTo>
                    <a:pt x="715391" y="297561"/>
                    <a:pt x="691769" y="355346"/>
                    <a:pt x="673989" y="412750"/>
                  </a:cubicBezTo>
                  <a:cubicBezTo>
                    <a:pt x="663194" y="447675"/>
                    <a:pt x="654431" y="483997"/>
                    <a:pt x="656717" y="520700"/>
                  </a:cubicBezTo>
                  <a:cubicBezTo>
                    <a:pt x="659130" y="557149"/>
                    <a:pt x="673862" y="594360"/>
                    <a:pt x="702691" y="616712"/>
                  </a:cubicBezTo>
                  <a:cubicBezTo>
                    <a:pt x="725170" y="633857"/>
                    <a:pt x="755904" y="642747"/>
                    <a:pt x="768858" y="667766"/>
                  </a:cubicBezTo>
                  <a:cubicBezTo>
                    <a:pt x="780415" y="690245"/>
                    <a:pt x="771398" y="720979"/>
                    <a:pt x="749427" y="733298"/>
                  </a:cubicBezTo>
                  <a:cubicBezTo>
                    <a:pt x="742442" y="737108"/>
                    <a:pt x="734568" y="739013"/>
                    <a:pt x="726567" y="739013"/>
                  </a:cubicBezTo>
                  <a:cubicBezTo>
                    <a:pt x="709549" y="739013"/>
                    <a:pt x="692277" y="730631"/>
                    <a:pt x="683260" y="716026"/>
                  </a:cubicBezTo>
                  <a:cubicBezTo>
                    <a:pt x="695706" y="769239"/>
                    <a:pt x="652018" y="828421"/>
                    <a:pt x="597535" y="832231"/>
                  </a:cubicBezTo>
                  <a:cubicBezTo>
                    <a:pt x="595757" y="832358"/>
                    <a:pt x="593979" y="832485"/>
                    <a:pt x="592201" y="832485"/>
                  </a:cubicBezTo>
                  <a:cubicBezTo>
                    <a:pt x="539750" y="832485"/>
                    <a:pt x="491871" y="781431"/>
                    <a:pt x="496951" y="728726"/>
                  </a:cubicBezTo>
                  <a:lnTo>
                    <a:pt x="66675" y="212852"/>
                  </a:lnTo>
                  <a:cubicBezTo>
                    <a:pt x="41275" y="193167"/>
                    <a:pt x="19939" y="167640"/>
                    <a:pt x="10160" y="137160"/>
                  </a:cubicBezTo>
                  <a:cubicBezTo>
                    <a:pt x="0" y="106934"/>
                    <a:pt x="2540" y="71501"/>
                    <a:pt x="20701" y="45212"/>
                  </a:cubicBezTo>
                  <a:cubicBezTo>
                    <a:pt x="42037" y="13970"/>
                    <a:pt x="81407" y="0"/>
                    <a:pt x="119761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14" name="Group 214"/>
          <p:cNvGrpSpPr/>
          <p:nvPr/>
        </p:nvGrpSpPr>
        <p:grpSpPr>
          <a:xfrm>
            <a:off x="14984302" y="3052725"/>
            <a:ext cx="505682" cy="801052"/>
            <a:chOff x="0" y="0"/>
            <a:chExt cx="674243" cy="106807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674243" cy="1068070"/>
            </a:xfrm>
            <a:custGeom>
              <a:avLst/>
              <a:gdLst/>
              <a:ahLst/>
              <a:cxnLst/>
              <a:rect l="l" t="t" r="r" b="b"/>
              <a:pathLst>
                <a:path w="674243" h="1068070">
                  <a:moveTo>
                    <a:pt x="100076" y="0"/>
                  </a:moveTo>
                  <a:lnTo>
                    <a:pt x="553339" y="70612"/>
                  </a:lnTo>
                  <a:lnTo>
                    <a:pt x="569341" y="285369"/>
                  </a:lnTo>
                  <a:cubicBezTo>
                    <a:pt x="612902" y="292100"/>
                    <a:pt x="671322" y="299720"/>
                    <a:pt x="672846" y="384556"/>
                  </a:cubicBezTo>
                  <a:cubicBezTo>
                    <a:pt x="674243" y="462661"/>
                    <a:pt x="583311" y="465582"/>
                    <a:pt x="569722" y="465582"/>
                  </a:cubicBezTo>
                  <a:cubicBezTo>
                    <a:pt x="568579" y="465582"/>
                    <a:pt x="568071" y="465582"/>
                    <a:pt x="568071" y="465582"/>
                  </a:cubicBezTo>
                  <a:lnTo>
                    <a:pt x="540131" y="876554"/>
                  </a:lnTo>
                  <a:lnTo>
                    <a:pt x="668147" y="883793"/>
                  </a:lnTo>
                  <a:cubicBezTo>
                    <a:pt x="668147" y="883793"/>
                    <a:pt x="656082" y="1059561"/>
                    <a:pt x="398399" y="1067816"/>
                  </a:cubicBezTo>
                  <a:cubicBezTo>
                    <a:pt x="393700" y="1067943"/>
                    <a:pt x="389001" y="1068070"/>
                    <a:pt x="384429" y="1068070"/>
                  </a:cubicBezTo>
                  <a:cubicBezTo>
                    <a:pt x="139954" y="1068070"/>
                    <a:pt x="126492" y="862330"/>
                    <a:pt x="126492" y="862330"/>
                  </a:cubicBezTo>
                  <a:lnTo>
                    <a:pt x="222250" y="864743"/>
                  </a:lnTo>
                  <a:lnTo>
                    <a:pt x="243713" y="641858"/>
                  </a:lnTo>
                  <a:lnTo>
                    <a:pt x="177800" y="637286"/>
                  </a:lnTo>
                  <a:cubicBezTo>
                    <a:pt x="0" y="603377"/>
                    <a:pt x="100076" y="0"/>
                    <a:pt x="100076" y="0"/>
                  </a:cubicBezTo>
                  <a:close/>
                </a:path>
              </a:pathLst>
            </a:custGeom>
            <a:solidFill>
              <a:srgbClr val="F6BDAF"/>
            </a:solidFill>
          </p:spPr>
        </p:sp>
      </p:grpSp>
      <p:grpSp>
        <p:nvGrpSpPr>
          <p:cNvPr id="216" name="Group 216"/>
          <p:cNvGrpSpPr/>
          <p:nvPr/>
        </p:nvGrpSpPr>
        <p:grpSpPr>
          <a:xfrm rot="5400000">
            <a:off x="16580462" y="4613897"/>
            <a:ext cx="439008" cy="444436"/>
            <a:chOff x="0" y="0"/>
            <a:chExt cx="585344" cy="592582"/>
          </a:xfrm>
        </p:grpSpPr>
        <p:sp>
          <p:nvSpPr>
            <p:cNvPr id="217" name="Freeform 217"/>
            <p:cNvSpPr/>
            <p:nvPr/>
          </p:nvSpPr>
          <p:spPr>
            <a:xfrm>
              <a:off x="0" y="0"/>
              <a:ext cx="585343" cy="592582"/>
            </a:xfrm>
            <a:custGeom>
              <a:avLst/>
              <a:gdLst/>
              <a:ahLst/>
              <a:cxnLst/>
              <a:rect l="l" t="t" r="r" b="b"/>
              <a:pathLst>
                <a:path w="585343" h="592582">
                  <a:moveTo>
                    <a:pt x="315214" y="0"/>
                  </a:moveTo>
                  <a:cubicBezTo>
                    <a:pt x="262890" y="0"/>
                    <a:pt x="211836" y="25400"/>
                    <a:pt x="180975" y="69088"/>
                  </a:cubicBezTo>
                  <a:cubicBezTo>
                    <a:pt x="136906" y="131318"/>
                    <a:pt x="142621" y="209169"/>
                    <a:pt x="184023" y="264033"/>
                  </a:cubicBezTo>
                  <a:cubicBezTo>
                    <a:pt x="182245" y="263906"/>
                    <a:pt x="180467" y="263906"/>
                    <a:pt x="178689" y="263906"/>
                  </a:cubicBezTo>
                  <a:cubicBezTo>
                    <a:pt x="112014" y="263906"/>
                    <a:pt x="47752" y="303911"/>
                    <a:pt x="22987" y="373888"/>
                  </a:cubicBezTo>
                  <a:cubicBezTo>
                    <a:pt x="0" y="438912"/>
                    <a:pt x="21209" y="513969"/>
                    <a:pt x="75692" y="556387"/>
                  </a:cubicBezTo>
                  <a:cubicBezTo>
                    <a:pt x="107061" y="581025"/>
                    <a:pt x="143129" y="592582"/>
                    <a:pt x="178562" y="592582"/>
                  </a:cubicBezTo>
                  <a:cubicBezTo>
                    <a:pt x="195580" y="592582"/>
                    <a:pt x="212471" y="589915"/>
                    <a:pt x="228600" y="584708"/>
                  </a:cubicBezTo>
                  <a:lnTo>
                    <a:pt x="585343" y="471424"/>
                  </a:lnTo>
                  <a:lnTo>
                    <a:pt x="471678" y="115062"/>
                  </a:lnTo>
                  <a:cubicBezTo>
                    <a:pt x="455930" y="65659"/>
                    <a:pt x="416941" y="23368"/>
                    <a:pt x="360299" y="6604"/>
                  </a:cubicBezTo>
                  <a:cubicBezTo>
                    <a:pt x="345440" y="2159"/>
                    <a:pt x="330327" y="0"/>
                    <a:pt x="315214" y="0"/>
                  </a:cubicBezTo>
                  <a:close/>
                </a:path>
              </a:pathLst>
            </a:custGeom>
            <a:solidFill>
              <a:srgbClr val="FF5061"/>
            </a:solidFill>
          </p:spPr>
        </p:sp>
      </p:grpSp>
      <p:grpSp>
        <p:nvGrpSpPr>
          <p:cNvPr id="218" name="Group 218"/>
          <p:cNvGrpSpPr/>
          <p:nvPr/>
        </p:nvGrpSpPr>
        <p:grpSpPr>
          <a:xfrm rot="5400000">
            <a:off x="16509289" y="4761397"/>
            <a:ext cx="316040" cy="132493"/>
            <a:chOff x="0" y="0"/>
            <a:chExt cx="421386" cy="176658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421386" cy="176657"/>
            </a:xfrm>
            <a:custGeom>
              <a:avLst/>
              <a:gdLst/>
              <a:ahLst/>
              <a:cxnLst/>
              <a:rect l="l" t="t" r="r" b="b"/>
              <a:pathLst>
                <a:path w="421386" h="176657">
                  <a:moveTo>
                    <a:pt x="257810" y="0"/>
                  </a:moveTo>
                  <a:cubicBezTo>
                    <a:pt x="169164" y="0"/>
                    <a:pt x="68453" y="35179"/>
                    <a:pt x="0" y="173101"/>
                  </a:cubicBezTo>
                  <a:lnTo>
                    <a:pt x="7112" y="176657"/>
                  </a:lnTo>
                  <a:cubicBezTo>
                    <a:pt x="73787" y="42418"/>
                    <a:pt x="171831" y="8128"/>
                    <a:pt x="258445" y="8128"/>
                  </a:cubicBezTo>
                  <a:cubicBezTo>
                    <a:pt x="322580" y="8128"/>
                    <a:pt x="380365" y="26924"/>
                    <a:pt x="414274" y="37973"/>
                  </a:cubicBezTo>
                  <a:lnTo>
                    <a:pt x="418973" y="39497"/>
                  </a:lnTo>
                  <a:lnTo>
                    <a:pt x="421386" y="32004"/>
                  </a:lnTo>
                  <a:lnTo>
                    <a:pt x="416814" y="30353"/>
                  </a:lnTo>
                  <a:cubicBezTo>
                    <a:pt x="382143" y="19177"/>
                    <a:pt x="323215" y="0"/>
                    <a:pt x="257810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20" name="Group 220"/>
          <p:cNvGrpSpPr/>
          <p:nvPr/>
        </p:nvGrpSpPr>
        <p:grpSpPr>
          <a:xfrm rot="5400000">
            <a:off x="16784364" y="4781865"/>
            <a:ext cx="123444" cy="236125"/>
            <a:chOff x="0" y="0"/>
            <a:chExt cx="164592" cy="314833"/>
          </a:xfrm>
        </p:grpSpPr>
        <p:sp>
          <p:nvSpPr>
            <p:cNvPr id="221" name="Freeform 221"/>
            <p:cNvSpPr/>
            <p:nvPr/>
          </p:nvSpPr>
          <p:spPr>
            <a:xfrm>
              <a:off x="0" y="0"/>
              <a:ext cx="164592" cy="314833"/>
            </a:xfrm>
            <a:custGeom>
              <a:avLst/>
              <a:gdLst/>
              <a:ahLst/>
              <a:cxnLst/>
              <a:rect l="l" t="t" r="r" b="b"/>
              <a:pathLst>
                <a:path w="164592" h="314833">
                  <a:moveTo>
                    <a:pt x="163322" y="0"/>
                  </a:moveTo>
                  <a:cubicBezTo>
                    <a:pt x="118618" y="7112"/>
                    <a:pt x="58166" y="49530"/>
                    <a:pt x="29972" y="116840"/>
                  </a:cubicBezTo>
                  <a:cubicBezTo>
                    <a:pt x="10668" y="162052"/>
                    <a:pt x="0" y="233045"/>
                    <a:pt x="57785" y="314833"/>
                  </a:cubicBezTo>
                  <a:lnTo>
                    <a:pt x="64262" y="310134"/>
                  </a:lnTo>
                  <a:cubicBezTo>
                    <a:pt x="8636" y="231521"/>
                    <a:pt x="18923" y="163322"/>
                    <a:pt x="37211" y="119888"/>
                  </a:cubicBezTo>
                  <a:cubicBezTo>
                    <a:pt x="64643" y="55245"/>
                    <a:pt x="121920" y="14605"/>
                    <a:pt x="164592" y="8001"/>
                  </a:cubicBezTo>
                  <a:lnTo>
                    <a:pt x="163322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22" name="Group 222"/>
          <p:cNvGrpSpPr/>
          <p:nvPr/>
        </p:nvGrpSpPr>
        <p:grpSpPr>
          <a:xfrm rot="5400000">
            <a:off x="16725972" y="4740507"/>
            <a:ext cx="96584" cy="127731"/>
            <a:chOff x="0" y="0"/>
            <a:chExt cx="128778" cy="170308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128778" cy="170307"/>
            </a:xfrm>
            <a:custGeom>
              <a:avLst/>
              <a:gdLst/>
              <a:ahLst/>
              <a:cxnLst/>
              <a:rect l="l" t="t" r="r" b="b"/>
              <a:pathLst>
                <a:path w="128778" h="170307">
                  <a:moveTo>
                    <a:pt x="128651" y="0"/>
                  </a:moveTo>
                  <a:cubicBezTo>
                    <a:pt x="74549" y="1905"/>
                    <a:pt x="34925" y="25781"/>
                    <a:pt x="16891" y="67691"/>
                  </a:cubicBezTo>
                  <a:cubicBezTo>
                    <a:pt x="0" y="106299"/>
                    <a:pt x="5715" y="152019"/>
                    <a:pt x="21463" y="170307"/>
                  </a:cubicBezTo>
                  <a:lnTo>
                    <a:pt x="27686" y="164973"/>
                  </a:lnTo>
                  <a:cubicBezTo>
                    <a:pt x="13589" y="148844"/>
                    <a:pt x="8890" y="106172"/>
                    <a:pt x="24130" y="70739"/>
                  </a:cubicBezTo>
                  <a:cubicBezTo>
                    <a:pt x="36068" y="43561"/>
                    <a:pt x="64008" y="10287"/>
                    <a:pt x="128778" y="8128"/>
                  </a:cubicBezTo>
                  <a:lnTo>
                    <a:pt x="128651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24" name="Group 224"/>
          <p:cNvGrpSpPr/>
          <p:nvPr/>
        </p:nvGrpSpPr>
        <p:grpSpPr>
          <a:xfrm rot="5400000">
            <a:off x="16665183" y="4643971"/>
            <a:ext cx="107918" cy="157829"/>
            <a:chOff x="0" y="0"/>
            <a:chExt cx="143891" cy="210439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143891" cy="210439"/>
            </a:xfrm>
            <a:custGeom>
              <a:avLst/>
              <a:gdLst/>
              <a:ahLst/>
              <a:cxnLst/>
              <a:rect l="l" t="t" r="r" b="b"/>
              <a:pathLst>
                <a:path w="143891" h="210439">
                  <a:moveTo>
                    <a:pt x="140970" y="0"/>
                  </a:moveTo>
                  <a:cubicBezTo>
                    <a:pt x="75565" y="24765"/>
                    <a:pt x="34417" y="59690"/>
                    <a:pt x="19050" y="103886"/>
                  </a:cubicBezTo>
                  <a:cubicBezTo>
                    <a:pt x="0" y="159385"/>
                    <a:pt x="28956" y="208534"/>
                    <a:pt x="30353" y="210439"/>
                  </a:cubicBezTo>
                  <a:lnTo>
                    <a:pt x="37211" y="206248"/>
                  </a:lnTo>
                  <a:cubicBezTo>
                    <a:pt x="36703" y="205740"/>
                    <a:pt x="8636" y="158242"/>
                    <a:pt x="26797" y="106299"/>
                  </a:cubicBezTo>
                  <a:cubicBezTo>
                    <a:pt x="41148" y="64643"/>
                    <a:pt x="80645" y="31496"/>
                    <a:pt x="143891" y="7366"/>
                  </a:cubicBezTo>
                  <a:lnTo>
                    <a:pt x="140970" y="0"/>
                  </a:ln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26" name="Group 226"/>
          <p:cNvGrpSpPr/>
          <p:nvPr/>
        </p:nvGrpSpPr>
        <p:grpSpPr>
          <a:xfrm rot="5400000">
            <a:off x="16789478" y="4735070"/>
            <a:ext cx="178403" cy="162687"/>
            <a:chOff x="0" y="0"/>
            <a:chExt cx="237871" cy="216916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237871" cy="216916"/>
            </a:xfrm>
            <a:custGeom>
              <a:avLst/>
              <a:gdLst/>
              <a:ahLst/>
              <a:cxnLst/>
              <a:rect l="l" t="t" r="r" b="b"/>
              <a:pathLst>
                <a:path w="237871" h="216916">
                  <a:moveTo>
                    <a:pt x="147955" y="0"/>
                  </a:moveTo>
                  <a:cubicBezTo>
                    <a:pt x="108966" y="0"/>
                    <a:pt x="73152" y="16764"/>
                    <a:pt x="50038" y="42037"/>
                  </a:cubicBezTo>
                  <a:cubicBezTo>
                    <a:pt x="16129" y="78994"/>
                    <a:pt x="0" y="146939"/>
                    <a:pt x="65913" y="216916"/>
                  </a:cubicBezTo>
                  <a:lnTo>
                    <a:pt x="71628" y="211455"/>
                  </a:lnTo>
                  <a:cubicBezTo>
                    <a:pt x="9525" y="145542"/>
                    <a:pt x="22860" y="83693"/>
                    <a:pt x="55753" y="47371"/>
                  </a:cubicBezTo>
                  <a:cubicBezTo>
                    <a:pt x="77597" y="23622"/>
                    <a:pt x="111252" y="7874"/>
                    <a:pt x="147955" y="7874"/>
                  </a:cubicBezTo>
                  <a:cubicBezTo>
                    <a:pt x="175768" y="7874"/>
                    <a:pt x="205359" y="17018"/>
                    <a:pt x="232791" y="38862"/>
                  </a:cubicBezTo>
                  <a:lnTo>
                    <a:pt x="237871" y="32639"/>
                  </a:lnTo>
                  <a:cubicBezTo>
                    <a:pt x="208788" y="9525"/>
                    <a:pt x="177419" y="0"/>
                    <a:pt x="147955" y="0"/>
                  </a:cubicBezTo>
                  <a:close/>
                </a:path>
              </a:pathLst>
            </a:custGeom>
            <a:solidFill>
              <a:srgbClr val="FFDAD7"/>
            </a:solidFill>
          </p:spPr>
        </p:sp>
      </p:grpSp>
      <p:grpSp>
        <p:nvGrpSpPr>
          <p:cNvPr id="228" name="Group 228"/>
          <p:cNvGrpSpPr/>
          <p:nvPr/>
        </p:nvGrpSpPr>
        <p:grpSpPr>
          <a:xfrm rot="5400000">
            <a:off x="16641028" y="4951256"/>
            <a:ext cx="110110" cy="117443"/>
            <a:chOff x="0" y="0"/>
            <a:chExt cx="146813" cy="156591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146812" cy="156591"/>
            </a:xfrm>
            <a:custGeom>
              <a:avLst/>
              <a:gdLst/>
              <a:ahLst/>
              <a:cxnLst/>
              <a:rect l="l" t="t" r="r" b="b"/>
              <a:pathLst>
                <a:path w="146812" h="156591">
                  <a:moveTo>
                    <a:pt x="99695" y="0"/>
                  </a:moveTo>
                  <a:cubicBezTo>
                    <a:pt x="98425" y="0"/>
                    <a:pt x="97028" y="127"/>
                    <a:pt x="95885" y="381"/>
                  </a:cubicBezTo>
                  <a:cubicBezTo>
                    <a:pt x="73660" y="3937"/>
                    <a:pt x="61087" y="21971"/>
                    <a:pt x="66421" y="42545"/>
                  </a:cubicBezTo>
                  <a:cubicBezTo>
                    <a:pt x="67310" y="45593"/>
                    <a:pt x="68199" y="49403"/>
                    <a:pt x="65532" y="50546"/>
                  </a:cubicBezTo>
                  <a:cubicBezTo>
                    <a:pt x="64389" y="50927"/>
                    <a:pt x="63119" y="50927"/>
                    <a:pt x="61722" y="50927"/>
                  </a:cubicBezTo>
                  <a:cubicBezTo>
                    <a:pt x="57023" y="50927"/>
                    <a:pt x="52197" y="50800"/>
                    <a:pt x="47498" y="50800"/>
                  </a:cubicBezTo>
                  <a:cubicBezTo>
                    <a:pt x="34925" y="50800"/>
                    <a:pt x="22733" y="51689"/>
                    <a:pt x="13970" y="57023"/>
                  </a:cubicBezTo>
                  <a:cubicBezTo>
                    <a:pt x="1524" y="64008"/>
                    <a:pt x="0" y="83312"/>
                    <a:pt x="16002" y="94234"/>
                  </a:cubicBezTo>
                  <a:cubicBezTo>
                    <a:pt x="23241" y="99060"/>
                    <a:pt x="31877" y="101092"/>
                    <a:pt x="40386" y="102616"/>
                  </a:cubicBezTo>
                  <a:cubicBezTo>
                    <a:pt x="24892" y="106172"/>
                    <a:pt x="13335" y="115443"/>
                    <a:pt x="8509" y="128143"/>
                  </a:cubicBezTo>
                  <a:cubicBezTo>
                    <a:pt x="6985" y="132334"/>
                    <a:pt x="6096" y="137668"/>
                    <a:pt x="9017" y="142748"/>
                  </a:cubicBezTo>
                  <a:cubicBezTo>
                    <a:pt x="12954" y="149860"/>
                    <a:pt x="22352" y="154686"/>
                    <a:pt x="30734" y="156083"/>
                  </a:cubicBezTo>
                  <a:cubicBezTo>
                    <a:pt x="32893" y="156464"/>
                    <a:pt x="35052" y="156591"/>
                    <a:pt x="37211" y="156591"/>
                  </a:cubicBezTo>
                  <a:cubicBezTo>
                    <a:pt x="43053" y="156591"/>
                    <a:pt x="48514" y="155448"/>
                    <a:pt x="53721" y="154178"/>
                  </a:cubicBezTo>
                  <a:cubicBezTo>
                    <a:pt x="84074" y="147066"/>
                    <a:pt x="146812" y="121920"/>
                    <a:pt x="146812" y="121920"/>
                  </a:cubicBezTo>
                  <a:cubicBezTo>
                    <a:pt x="146812" y="121920"/>
                    <a:pt x="124333" y="49657"/>
                    <a:pt x="116078" y="16510"/>
                  </a:cubicBezTo>
                  <a:cubicBezTo>
                    <a:pt x="114808" y="10795"/>
                    <a:pt x="112141" y="3683"/>
                    <a:pt x="105283" y="1016"/>
                  </a:cubicBezTo>
                  <a:cubicBezTo>
                    <a:pt x="103378" y="254"/>
                    <a:pt x="101473" y="0"/>
                    <a:pt x="99695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0" name="Group 230"/>
          <p:cNvGrpSpPr/>
          <p:nvPr/>
        </p:nvGrpSpPr>
        <p:grpSpPr>
          <a:xfrm rot="5400000">
            <a:off x="16196776" y="5319728"/>
            <a:ext cx="800291" cy="194119"/>
            <a:chOff x="0" y="0"/>
            <a:chExt cx="1067055" cy="258825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1067054" cy="258826"/>
            </a:xfrm>
            <a:custGeom>
              <a:avLst/>
              <a:gdLst/>
              <a:ahLst/>
              <a:cxnLst/>
              <a:rect l="l" t="t" r="r" b="b"/>
              <a:pathLst>
                <a:path w="1067054" h="258826">
                  <a:moveTo>
                    <a:pt x="8636" y="0"/>
                  </a:moveTo>
                  <a:lnTo>
                    <a:pt x="0" y="13462"/>
                  </a:lnTo>
                  <a:cubicBezTo>
                    <a:pt x="370713" y="243332"/>
                    <a:pt x="898144" y="258826"/>
                    <a:pt x="1034161" y="258826"/>
                  </a:cubicBezTo>
                  <a:cubicBezTo>
                    <a:pt x="1054608" y="258826"/>
                    <a:pt x="1066292" y="258445"/>
                    <a:pt x="1067054" y="258445"/>
                  </a:cubicBezTo>
                  <a:lnTo>
                    <a:pt x="1066673" y="242570"/>
                  </a:lnTo>
                  <a:cubicBezTo>
                    <a:pt x="1065784" y="242570"/>
                    <a:pt x="1054354" y="242951"/>
                    <a:pt x="1033907" y="242951"/>
                  </a:cubicBezTo>
                  <a:cubicBezTo>
                    <a:pt x="899033" y="242824"/>
                    <a:pt x="375539" y="227457"/>
                    <a:pt x="8636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2" name="Group 232"/>
          <p:cNvGrpSpPr/>
          <p:nvPr/>
        </p:nvGrpSpPr>
        <p:grpSpPr>
          <a:xfrm rot="5400000">
            <a:off x="16645658" y="5102571"/>
            <a:ext cx="137541" cy="220313"/>
            <a:chOff x="0" y="0"/>
            <a:chExt cx="183387" cy="293751"/>
          </a:xfrm>
        </p:grpSpPr>
        <p:sp>
          <p:nvSpPr>
            <p:cNvPr id="233" name="Freeform 233"/>
            <p:cNvSpPr/>
            <p:nvPr/>
          </p:nvSpPr>
          <p:spPr>
            <a:xfrm>
              <a:off x="0" y="0"/>
              <a:ext cx="183388" cy="293751"/>
            </a:xfrm>
            <a:custGeom>
              <a:avLst/>
              <a:gdLst/>
              <a:ahLst/>
              <a:cxnLst/>
              <a:rect l="l" t="t" r="r" b="b"/>
              <a:pathLst>
                <a:path w="183388" h="293751">
                  <a:moveTo>
                    <a:pt x="29591" y="0"/>
                  </a:moveTo>
                  <a:cubicBezTo>
                    <a:pt x="11176" y="55118"/>
                    <a:pt x="0" y="147447"/>
                    <a:pt x="3302" y="192024"/>
                  </a:cubicBezTo>
                  <a:cubicBezTo>
                    <a:pt x="6985" y="245364"/>
                    <a:pt x="40513" y="293751"/>
                    <a:pt x="82042" y="293751"/>
                  </a:cubicBezTo>
                  <a:cubicBezTo>
                    <a:pt x="89789" y="293751"/>
                    <a:pt x="97917" y="292100"/>
                    <a:pt x="106172" y="288417"/>
                  </a:cubicBezTo>
                  <a:cubicBezTo>
                    <a:pt x="183388" y="240157"/>
                    <a:pt x="128651" y="77216"/>
                    <a:pt x="29591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4" name="Group 234"/>
          <p:cNvGrpSpPr/>
          <p:nvPr/>
        </p:nvGrpSpPr>
        <p:grpSpPr>
          <a:xfrm rot="5400000">
            <a:off x="16432424" y="5056176"/>
            <a:ext cx="208121" cy="146971"/>
            <a:chOff x="0" y="0"/>
            <a:chExt cx="277495" cy="195961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277495" cy="195961"/>
            </a:xfrm>
            <a:custGeom>
              <a:avLst/>
              <a:gdLst/>
              <a:ahLst/>
              <a:cxnLst/>
              <a:rect l="l" t="t" r="r" b="b"/>
              <a:pathLst>
                <a:path w="277495" h="195961">
                  <a:moveTo>
                    <a:pt x="193040" y="0"/>
                  </a:moveTo>
                  <a:cubicBezTo>
                    <a:pt x="119634" y="0"/>
                    <a:pt x="26797" y="95377"/>
                    <a:pt x="0" y="195961"/>
                  </a:cubicBezTo>
                  <a:cubicBezTo>
                    <a:pt x="57912" y="191262"/>
                    <a:pt x="147447" y="165608"/>
                    <a:pt x="187198" y="145288"/>
                  </a:cubicBezTo>
                  <a:cubicBezTo>
                    <a:pt x="243586" y="116332"/>
                    <a:pt x="277495" y="51689"/>
                    <a:pt x="235458" y="12954"/>
                  </a:cubicBezTo>
                  <a:cubicBezTo>
                    <a:pt x="222631" y="3937"/>
                    <a:pt x="208280" y="0"/>
                    <a:pt x="193040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236" name="Group 236"/>
          <p:cNvGrpSpPr/>
          <p:nvPr/>
        </p:nvGrpSpPr>
        <p:grpSpPr>
          <a:xfrm>
            <a:off x="15157176" y="3351842"/>
            <a:ext cx="55054" cy="43530"/>
            <a:chOff x="0" y="0"/>
            <a:chExt cx="73406" cy="58039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73406" cy="58039"/>
            </a:xfrm>
            <a:custGeom>
              <a:avLst/>
              <a:gdLst/>
              <a:ahLst/>
              <a:cxnLst/>
              <a:rect l="l" t="t" r="r" b="b"/>
              <a:pathLst>
                <a:path w="73406" h="58039">
                  <a:moveTo>
                    <a:pt x="67945" y="127"/>
                  </a:moveTo>
                  <a:cubicBezTo>
                    <a:pt x="70739" y="127"/>
                    <a:pt x="73406" y="1778"/>
                    <a:pt x="73152" y="5207"/>
                  </a:cubicBezTo>
                  <a:cubicBezTo>
                    <a:pt x="69977" y="34798"/>
                    <a:pt x="42418" y="58039"/>
                    <a:pt x="13335" y="58039"/>
                  </a:cubicBezTo>
                  <a:cubicBezTo>
                    <a:pt x="10414" y="58039"/>
                    <a:pt x="7620" y="57785"/>
                    <a:pt x="4699" y="57277"/>
                  </a:cubicBezTo>
                  <a:cubicBezTo>
                    <a:pt x="0" y="56515"/>
                    <a:pt x="1524" y="49784"/>
                    <a:pt x="5715" y="49530"/>
                  </a:cubicBezTo>
                  <a:cubicBezTo>
                    <a:pt x="35433" y="47244"/>
                    <a:pt x="53467" y="32004"/>
                    <a:pt x="62484" y="3810"/>
                  </a:cubicBezTo>
                  <a:cubicBezTo>
                    <a:pt x="63119" y="1270"/>
                    <a:pt x="65532" y="0"/>
                    <a:pt x="67945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38" name="Group 238"/>
          <p:cNvGrpSpPr/>
          <p:nvPr/>
        </p:nvGrpSpPr>
        <p:grpSpPr>
          <a:xfrm>
            <a:off x="15405119" y="3295466"/>
            <a:ext cx="67342" cy="80486"/>
            <a:chOff x="0" y="0"/>
            <a:chExt cx="89789" cy="107315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89789" cy="107315"/>
            </a:xfrm>
            <a:custGeom>
              <a:avLst/>
              <a:gdLst/>
              <a:ahLst/>
              <a:cxnLst/>
              <a:rect l="l" t="t" r="r" b="b"/>
              <a:pathLst>
                <a:path w="89789" h="107315">
                  <a:moveTo>
                    <a:pt x="4826" y="32258"/>
                  </a:moveTo>
                  <a:cubicBezTo>
                    <a:pt x="4826" y="33020"/>
                    <a:pt x="4572" y="34163"/>
                    <a:pt x="4572" y="35052"/>
                  </a:cubicBezTo>
                  <a:lnTo>
                    <a:pt x="3810" y="32512"/>
                  </a:lnTo>
                  <a:cubicBezTo>
                    <a:pt x="4064" y="32258"/>
                    <a:pt x="4572" y="32258"/>
                    <a:pt x="4826" y="32258"/>
                  </a:cubicBezTo>
                  <a:close/>
                  <a:moveTo>
                    <a:pt x="41783" y="127"/>
                  </a:moveTo>
                  <a:cubicBezTo>
                    <a:pt x="54737" y="127"/>
                    <a:pt x="67564" y="6350"/>
                    <a:pt x="75819" y="16383"/>
                  </a:cubicBezTo>
                  <a:cubicBezTo>
                    <a:pt x="86106" y="28575"/>
                    <a:pt x="89789" y="45593"/>
                    <a:pt x="87122" y="61341"/>
                  </a:cubicBezTo>
                  <a:cubicBezTo>
                    <a:pt x="83820" y="80391"/>
                    <a:pt x="70993" y="98171"/>
                    <a:pt x="52832" y="104775"/>
                  </a:cubicBezTo>
                  <a:cubicBezTo>
                    <a:pt x="47879" y="106680"/>
                    <a:pt x="42672" y="107315"/>
                    <a:pt x="37592" y="107315"/>
                  </a:cubicBezTo>
                  <a:cubicBezTo>
                    <a:pt x="23368" y="107315"/>
                    <a:pt x="9271" y="100965"/>
                    <a:pt x="1524" y="89027"/>
                  </a:cubicBezTo>
                  <a:cubicBezTo>
                    <a:pt x="762" y="88011"/>
                    <a:pt x="0" y="86741"/>
                    <a:pt x="508" y="85471"/>
                  </a:cubicBezTo>
                  <a:cubicBezTo>
                    <a:pt x="1016" y="84201"/>
                    <a:pt x="2286" y="83693"/>
                    <a:pt x="3556" y="83693"/>
                  </a:cubicBezTo>
                  <a:cubicBezTo>
                    <a:pt x="4826" y="83693"/>
                    <a:pt x="5969" y="83947"/>
                    <a:pt x="6858" y="84201"/>
                  </a:cubicBezTo>
                  <a:cubicBezTo>
                    <a:pt x="14097" y="86741"/>
                    <a:pt x="21590" y="89027"/>
                    <a:pt x="29337" y="89027"/>
                  </a:cubicBezTo>
                  <a:lnTo>
                    <a:pt x="29591" y="89027"/>
                  </a:lnTo>
                  <a:cubicBezTo>
                    <a:pt x="37338" y="89027"/>
                    <a:pt x="45212" y="86233"/>
                    <a:pt x="50165" y="80010"/>
                  </a:cubicBezTo>
                  <a:cubicBezTo>
                    <a:pt x="57277" y="70739"/>
                    <a:pt x="54102" y="56515"/>
                    <a:pt x="46609" y="47498"/>
                  </a:cubicBezTo>
                  <a:cubicBezTo>
                    <a:pt x="38608" y="37465"/>
                    <a:pt x="25527" y="31496"/>
                    <a:pt x="12573" y="31496"/>
                  </a:cubicBezTo>
                  <a:cubicBezTo>
                    <a:pt x="10033" y="31496"/>
                    <a:pt x="7493" y="31750"/>
                    <a:pt x="4826" y="32258"/>
                  </a:cubicBezTo>
                  <a:cubicBezTo>
                    <a:pt x="6350" y="17272"/>
                    <a:pt x="18542" y="4445"/>
                    <a:pt x="33020" y="1016"/>
                  </a:cubicBezTo>
                  <a:cubicBezTo>
                    <a:pt x="35814" y="254"/>
                    <a:pt x="38989" y="0"/>
                    <a:pt x="41783" y="0"/>
                  </a:cubicBezTo>
                  <a:close/>
                </a:path>
              </a:pathLst>
            </a:custGeom>
            <a:solidFill>
              <a:srgbClr val="F9A492"/>
            </a:solidFill>
          </p:spPr>
        </p:sp>
      </p:grpSp>
      <p:grpSp>
        <p:nvGrpSpPr>
          <p:cNvPr id="240" name="Group 240"/>
          <p:cNvGrpSpPr/>
          <p:nvPr/>
        </p:nvGrpSpPr>
        <p:grpSpPr>
          <a:xfrm>
            <a:off x="15403225" y="3292958"/>
            <a:ext cx="68485" cy="72104"/>
            <a:chOff x="0" y="0"/>
            <a:chExt cx="91313" cy="96139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91313" cy="96139"/>
            </a:xfrm>
            <a:custGeom>
              <a:avLst/>
              <a:gdLst/>
              <a:ahLst/>
              <a:cxnLst/>
              <a:rect l="l" t="t" r="r" b="b"/>
              <a:pathLst>
                <a:path w="91313" h="96139">
                  <a:moveTo>
                    <a:pt x="48387" y="0"/>
                  </a:moveTo>
                  <a:cubicBezTo>
                    <a:pt x="67183" y="0"/>
                    <a:pt x="85598" y="11049"/>
                    <a:pt x="90805" y="35179"/>
                  </a:cubicBezTo>
                  <a:cubicBezTo>
                    <a:pt x="91313" y="37084"/>
                    <a:pt x="89789" y="38354"/>
                    <a:pt x="88265" y="38354"/>
                  </a:cubicBezTo>
                  <a:cubicBezTo>
                    <a:pt x="87249" y="38354"/>
                    <a:pt x="86106" y="37719"/>
                    <a:pt x="85598" y="36449"/>
                  </a:cubicBezTo>
                  <a:cubicBezTo>
                    <a:pt x="77978" y="17780"/>
                    <a:pt x="62103" y="8636"/>
                    <a:pt x="46609" y="8636"/>
                  </a:cubicBezTo>
                  <a:cubicBezTo>
                    <a:pt x="31877" y="8636"/>
                    <a:pt x="17272" y="17018"/>
                    <a:pt x="10922" y="33655"/>
                  </a:cubicBezTo>
                  <a:cubicBezTo>
                    <a:pt x="14351" y="32258"/>
                    <a:pt x="18034" y="31623"/>
                    <a:pt x="21844" y="31623"/>
                  </a:cubicBezTo>
                  <a:cubicBezTo>
                    <a:pt x="38608" y="31623"/>
                    <a:pt x="56642" y="44323"/>
                    <a:pt x="61087" y="59944"/>
                  </a:cubicBezTo>
                  <a:cubicBezTo>
                    <a:pt x="68199" y="84709"/>
                    <a:pt x="49276" y="96139"/>
                    <a:pt x="29337" y="96139"/>
                  </a:cubicBezTo>
                  <a:cubicBezTo>
                    <a:pt x="21590" y="96139"/>
                    <a:pt x="13716" y="94488"/>
                    <a:pt x="7239" y="91059"/>
                  </a:cubicBezTo>
                  <a:cubicBezTo>
                    <a:pt x="3175" y="89027"/>
                    <a:pt x="5334" y="83058"/>
                    <a:pt x="9017" y="83058"/>
                  </a:cubicBezTo>
                  <a:cubicBezTo>
                    <a:pt x="9525" y="83058"/>
                    <a:pt x="9779" y="83185"/>
                    <a:pt x="10287" y="83312"/>
                  </a:cubicBezTo>
                  <a:cubicBezTo>
                    <a:pt x="16891" y="85217"/>
                    <a:pt x="24257" y="88011"/>
                    <a:pt x="31115" y="88011"/>
                  </a:cubicBezTo>
                  <a:cubicBezTo>
                    <a:pt x="31750" y="88011"/>
                    <a:pt x="32385" y="88011"/>
                    <a:pt x="33020" y="87884"/>
                  </a:cubicBezTo>
                  <a:cubicBezTo>
                    <a:pt x="48260" y="86868"/>
                    <a:pt x="58547" y="69850"/>
                    <a:pt x="50800" y="56134"/>
                  </a:cubicBezTo>
                  <a:cubicBezTo>
                    <a:pt x="45720" y="47244"/>
                    <a:pt x="33020" y="39370"/>
                    <a:pt x="21717" y="39370"/>
                  </a:cubicBezTo>
                  <a:cubicBezTo>
                    <a:pt x="16129" y="39370"/>
                    <a:pt x="11049" y="41275"/>
                    <a:pt x="7239" y="45847"/>
                  </a:cubicBezTo>
                  <a:cubicBezTo>
                    <a:pt x="6604" y="46609"/>
                    <a:pt x="5588" y="46990"/>
                    <a:pt x="4572" y="46990"/>
                  </a:cubicBezTo>
                  <a:cubicBezTo>
                    <a:pt x="2413" y="46990"/>
                    <a:pt x="0" y="45339"/>
                    <a:pt x="127" y="42926"/>
                  </a:cubicBezTo>
                  <a:cubicBezTo>
                    <a:pt x="2921" y="15494"/>
                    <a:pt x="26035" y="0"/>
                    <a:pt x="48387" y="0"/>
                  </a:cubicBez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42" name="Group 242"/>
          <p:cNvGrpSpPr/>
          <p:nvPr/>
        </p:nvGrpSpPr>
        <p:grpSpPr>
          <a:xfrm>
            <a:off x="15156396" y="3499750"/>
            <a:ext cx="121634" cy="147828"/>
            <a:chOff x="0" y="0"/>
            <a:chExt cx="162179" cy="197104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162179" cy="197104"/>
            </a:xfrm>
            <a:custGeom>
              <a:avLst/>
              <a:gdLst/>
              <a:ahLst/>
              <a:cxnLst/>
              <a:rect l="l" t="t" r="r" b="b"/>
              <a:pathLst>
                <a:path w="162179" h="197104">
                  <a:moveTo>
                    <a:pt x="146177" y="127"/>
                  </a:moveTo>
                  <a:cubicBezTo>
                    <a:pt x="149479" y="127"/>
                    <a:pt x="152908" y="1143"/>
                    <a:pt x="155448" y="3302"/>
                  </a:cubicBezTo>
                  <a:cubicBezTo>
                    <a:pt x="162179" y="8890"/>
                    <a:pt x="160528" y="19558"/>
                    <a:pt x="157988" y="27686"/>
                  </a:cubicBezTo>
                  <a:cubicBezTo>
                    <a:pt x="134239" y="103886"/>
                    <a:pt x="74295" y="168148"/>
                    <a:pt x="0" y="197104"/>
                  </a:cubicBezTo>
                  <a:cubicBezTo>
                    <a:pt x="0" y="194564"/>
                    <a:pt x="254" y="192151"/>
                    <a:pt x="254" y="189611"/>
                  </a:cubicBezTo>
                  <a:lnTo>
                    <a:pt x="14097" y="47498"/>
                  </a:lnTo>
                  <a:lnTo>
                    <a:pt x="16383" y="47498"/>
                  </a:lnTo>
                  <a:cubicBezTo>
                    <a:pt x="54483" y="30734"/>
                    <a:pt x="93726" y="15875"/>
                    <a:pt x="133223" y="2540"/>
                  </a:cubicBezTo>
                  <a:cubicBezTo>
                    <a:pt x="137414" y="1270"/>
                    <a:pt x="141986" y="0"/>
                    <a:pt x="146177" y="0"/>
                  </a:cubicBezTo>
                  <a:close/>
                </a:path>
              </a:pathLst>
            </a:custGeom>
            <a:solidFill>
              <a:srgbClr val="F9A492"/>
            </a:solidFill>
          </p:spPr>
        </p:sp>
      </p:grpSp>
      <p:grpSp>
        <p:nvGrpSpPr>
          <p:cNvPr id="244" name="Group 244"/>
          <p:cNvGrpSpPr/>
          <p:nvPr/>
        </p:nvGrpSpPr>
        <p:grpSpPr>
          <a:xfrm>
            <a:off x="15192718" y="3174673"/>
            <a:ext cx="68294" cy="30004"/>
            <a:chOff x="0" y="0"/>
            <a:chExt cx="91059" cy="40005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91059" cy="40005"/>
            </a:xfrm>
            <a:custGeom>
              <a:avLst/>
              <a:gdLst/>
              <a:ahLst/>
              <a:cxnLst/>
              <a:rect l="l" t="t" r="r" b="b"/>
              <a:pathLst>
                <a:path w="91059" h="40005">
                  <a:moveTo>
                    <a:pt x="42926" y="0"/>
                  </a:moveTo>
                  <a:cubicBezTo>
                    <a:pt x="58166" y="0"/>
                    <a:pt x="73660" y="6223"/>
                    <a:pt x="82550" y="18034"/>
                  </a:cubicBezTo>
                  <a:cubicBezTo>
                    <a:pt x="91059" y="29337"/>
                    <a:pt x="79248" y="40005"/>
                    <a:pt x="68326" y="40005"/>
                  </a:cubicBezTo>
                  <a:cubicBezTo>
                    <a:pt x="66294" y="40005"/>
                    <a:pt x="64135" y="39624"/>
                    <a:pt x="62103" y="38735"/>
                  </a:cubicBezTo>
                  <a:cubicBezTo>
                    <a:pt x="54991" y="35433"/>
                    <a:pt x="49276" y="31115"/>
                    <a:pt x="41402" y="31115"/>
                  </a:cubicBezTo>
                  <a:cubicBezTo>
                    <a:pt x="40767" y="31115"/>
                    <a:pt x="40005" y="31115"/>
                    <a:pt x="39370" y="31242"/>
                  </a:cubicBezTo>
                  <a:cubicBezTo>
                    <a:pt x="31623" y="31750"/>
                    <a:pt x="24384" y="36195"/>
                    <a:pt x="16764" y="38481"/>
                  </a:cubicBezTo>
                  <a:cubicBezTo>
                    <a:pt x="16002" y="38735"/>
                    <a:pt x="15113" y="38735"/>
                    <a:pt x="14224" y="38735"/>
                  </a:cubicBezTo>
                  <a:cubicBezTo>
                    <a:pt x="7366" y="38735"/>
                    <a:pt x="0" y="31877"/>
                    <a:pt x="2794" y="24511"/>
                  </a:cubicBezTo>
                  <a:cubicBezTo>
                    <a:pt x="9398" y="7747"/>
                    <a:pt x="26035" y="0"/>
                    <a:pt x="42926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46" name="Group 246"/>
          <p:cNvGrpSpPr/>
          <p:nvPr/>
        </p:nvGrpSpPr>
        <p:grpSpPr>
          <a:xfrm>
            <a:off x="15050811" y="3168767"/>
            <a:ext cx="55054" cy="29337"/>
            <a:chOff x="0" y="0"/>
            <a:chExt cx="73406" cy="39116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73406" cy="39116"/>
            </a:xfrm>
            <a:custGeom>
              <a:avLst/>
              <a:gdLst/>
              <a:ahLst/>
              <a:cxnLst/>
              <a:rect l="l" t="t" r="r" b="b"/>
              <a:pathLst>
                <a:path w="73406" h="39116">
                  <a:moveTo>
                    <a:pt x="38735" y="0"/>
                  </a:moveTo>
                  <a:cubicBezTo>
                    <a:pt x="53594" y="0"/>
                    <a:pt x="73406" y="7620"/>
                    <a:pt x="72644" y="24384"/>
                  </a:cubicBezTo>
                  <a:cubicBezTo>
                    <a:pt x="72390" y="30353"/>
                    <a:pt x="68199" y="37338"/>
                    <a:pt x="61849" y="38608"/>
                  </a:cubicBezTo>
                  <a:cubicBezTo>
                    <a:pt x="59817" y="38862"/>
                    <a:pt x="57785" y="39116"/>
                    <a:pt x="56007" y="39116"/>
                  </a:cubicBezTo>
                  <a:cubicBezTo>
                    <a:pt x="53086" y="39116"/>
                    <a:pt x="50165" y="38608"/>
                    <a:pt x="47371" y="37084"/>
                  </a:cubicBezTo>
                  <a:cubicBezTo>
                    <a:pt x="43815" y="35179"/>
                    <a:pt x="41783" y="33147"/>
                    <a:pt x="37592" y="32385"/>
                  </a:cubicBezTo>
                  <a:cubicBezTo>
                    <a:pt x="36703" y="32258"/>
                    <a:pt x="35687" y="32131"/>
                    <a:pt x="34671" y="32131"/>
                  </a:cubicBezTo>
                  <a:cubicBezTo>
                    <a:pt x="28702" y="32131"/>
                    <a:pt x="21590" y="34671"/>
                    <a:pt x="16891" y="37719"/>
                  </a:cubicBezTo>
                  <a:cubicBezTo>
                    <a:pt x="15367" y="38735"/>
                    <a:pt x="13716" y="39116"/>
                    <a:pt x="12192" y="39116"/>
                  </a:cubicBezTo>
                  <a:cubicBezTo>
                    <a:pt x="5969" y="39116"/>
                    <a:pt x="0" y="32893"/>
                    <a:pt x="2286" y="26416"/>
                  </a:cubicBezTo>
                  <a:cubicBezTo>
                    <a:pt x="7366" y="11176"/>
                    <a:pt x="17907" y="1651"/>
                    <a:pt x="34671" y="127"/>
                  </a:cubicBezTo>
                  <a:cubicBezTo>
                    <a:pt x="35941" y="0"/>
                    <a:pt x="37211" y="0"/>
                    <a:pt x="38735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48" name="Group 248"/>
          <p:cNvGrpSpPr/>
          <p:nvPr/>
        </p:nvGrpSpPr>
        <p:grpSpPr>
          <a:xfrm>
            <a:off x="15037991" y="3040876"/>
            <a:ext cx="422529" cy="226790"/>
            <a:chOff x="0" y="0"/>
            <a:chExt cx="563372" cy="302387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563372" cy="302387"/>
            </a:xfrm>
            <a:custGeom>
              <a:avLst/>
              <a:gdLst/>
              <a:ahLst/>
              <a:cxnLst/>
              <a:rect l="l" t="t" r="r" b="b"/>
              <a:pathLst>
                <a:path w="563372" h="302387">
                  <a:moveTo>
                    <a:pt x="0" y="0"/>
                  </a:moveTo>
                  <a:lnTo>
                    <a:pt x="537718" y="50546"/>
                  </a:lnTo>
                  <a:cubicBezTo>
                    <a:pt x="537718" y="50546"/>
                    <a:pt x="563372" y="302387"/>
                    <a:pt x="504698" y="302387"/>
                  </a:cubicBezTo>
                  <a:cubicBezTo>
                    <a:pt x="502412" y="302387"/>
                    <a:pt x="500126" y="302006"/>
                    <a:pt x="497713" y="301244"/>
                  </a:cubicBezTo>
                  <a:cubicBezTo>
                    <a:pt x="430403" y="281051"/>
                    <a:pt x="450977" y="111252"/>
                    <a:pt x="450977" y="111125"/>
                  </a:cubicBezTo>
                  <a:cubicBezTo>
                    <a:pt x="418719" y="114300"/>
                    <a:pt x="388366" y="115697"/>
                    <a:pt x="359918" y="115697"/>
                  </a:cubicBezTo>
                  <a:cubicBezTo>
                    <a:pt x="100965" y="11569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50" name="Group 250"/>
          <p:cNvGrpSpPr/>
          <p:nvPr/>
        </p:nvGrpSpPr>
        <p:grpSpPr>
          <a:xfrm>
            <a:off x="15121188" y="3316507"/>
            <a:ext cx="88582" cy="66008"/>
            <a:chOff x="0" y="0"/>
            <a:chExt cx="118110" cy="88011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118110" cy="88011"/>
            </a:xfrm>
            <a:custGeom>
              <a:avLst/>
              <a:gdLst/>
              <a:ahLst/>
              <a:cxnLst/>
              <a:rect l="l" t="t" r="r" b="b"/>
              <a:pathLst>
                <a:path w="118110" h="88011">
                  <a:moveTo>
                    <a:pt x="99949" y="0"/>
                  </a:moveTo>
                  <a:cubicBezTo>
                    <a:pt x="109728" y="0"/>
                    <a:pt x="118110" y="9779"/>
                    <a:pt x="116459" y="21082"/>
                  </a:cubicBezTo>
                  <a:cubicBezTo>
                    <a:pt x="111252" y="59055"/>
                    <a:pt x="62738" y="86487"/>
                    <a:pt x="27813" y="88011"/>
                  </a:cubicBezTo>
                  <a:cubicBezTo>
                    <a:pt x="27559" y="88011"/>
                    <a:pt x="27178" y="88011"/>
                    <a:pt x="26924" y="88011"/>
                  </a:cubicBezTo>
                  <a:cubicBezTo>
                    <a:pt x="4826" y="88011"/>
                    <a:pt x="0" y="52832"/>
                    <a:pt x="22479" y="48006"/>
                  </a:cubicBezTo>
                  <a:cubicBezTo>
                    <a:pt x="36195" y="44831"/>
                    <a:pt x="48260" y="41783"/>
                    <a:pt x="60198" y="33401"/>
                  </a:cubicBezTo>
                  <a:cubicBezTo>
                    <a:pt x="71501" y="25654"/>
                    <a:pt x="78740" y="14097"/>
                    <a:pt x="88646" y="4826"/>
                  </a:cubicBezTo>
                  <a:cubicBezTo>
                    <a:pt x="92329" y="1397"/>
                    <a:pt x="96266" y="0"/>
                    <a:pt x="99949" y="0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52" name="Group 252"/>
          <p:cNvGrpSpPr/>
          <p:nvPr/>
        </p:nvGrpSpPr>
        <p:grpSpPr>
          <a:xfrm>
            <a:off x="14872583" y="4367731"/>
            <a:ext cx="860489" cy="282893"/>
            <a:chOff x="0" y="0"/>
            <a:chExt cx="1147318" cy="377190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1147318" cy="377190"/>
            </a:xfrm>
            <a:custGeom>
              <a:avLst/>
              <a:gdLst/>
              <a:ahLst/>
              <a:cxnLst/>
              <a:rect l="l" t="t" r="r" b="b"/>
              <a:pathLst>
                <a:path w="1147318" h="377190">
                  <a:moveTo>
                    <a:pt x="0" y="0"/>
                  </a:moveTo>
                  <a:lnTo>
                    <a:pt x="1147318" y="70612"/>
                  </a:lnTo>
                  <a:lnTo>
                    <a:pt x="1140333" y="377190"/>
                  </a:lnTo>
                  <a:lnTo>
                    <a:pt x="38100" y="317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4" name="Group 254"/>
          <p:cNvGrpSpPr/>
          <p:nvPr/>
        </p:nvGrpSpPr>
        <p:grpSpPr>
          <a:xfrm>
            <a:off x="15045750" y="3687919"/>
            <a:ext cx="472059" cy="196596"/>
            <a:chOff x="0" y="0"/>
            <a:chExt cx="629412" cy="262128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629412" cy="262128"/>
            </a:xfrm>
            <a:custGeom>
              <a:avLst/>
              <a:gdLst/>
              <a:ahLst/>
              <a:cxnLst/>
              <a:rect l="l" t="t" r="r" b="b"/>
              <a:pathLst>
                <a:path w="629412" h="262128">
                  <a:moveTo>
                    <a:pt x="25146" y="0"/>
                  </a:moveTo>
                  <a:cubicBezTo>
                    <a:pt x="32893" y="0"/>
                    <a:pt x="40386" y="3429"/>
                    <a:pt x="44323" y="11049"/>
                  </a:cubicBezTo>
                  <a:cubicBezTo>
                    <a:pt x="98425" y="119126"/>
                    <a:pt x="176276" y="208026"/>
                    <a:pt x="306451" y="208026"/>
                  </a:cubicBezTo>
                  <a:cubicBezTo>
                    <a:pt x="310896" y="208026"/>
                    <a:pt x="315468" y="207899"/>
                    <a:pt x="320167" y="207645"/>
                  </a:cubicBezTo>
                  <a:cubicBezTo>
                    <a:pt x="384429" y="204597"/>
                    <a:pt x="444119" y="181102"/>
                    <a:pt x="493903" y="140335"/>
                  </a:cubicBezTo>
                  <a:cubicBezTo>
                    <a:pt x="533908" y="107188"/>
                    <a:pt x="553593" y="61341"/>
                    <a:pt x="590804" y="26670"/>
                  </a:cubicBezTo>
                  <a:cubicBezTo>
                    <a:pt x="592455" y="25146"/>
                    <a:pt x="594741" y="24257"/>
                    <a:pt x="597027" y="24257"/>
                  </a:cubicBezTo>
                  <a:cubicBezTo>
                    <a:pt x="600837" y="24257"/>
                    <a:pt x="604393" y="26289"/>
                    <a:pt x="605282" y="30480"/>
                  </a:cubicBezTo>
                  <a:cubicBezTo>
                    <a:pt x="629412" y="167640"/>
                    <a:pt x="429768" y="258445"/>
                    <a:pt x="320294" y="261747"/>
                  </a:cubicBezTo>
                  <a:cubicBezTo>
                    <a:pt x="317500" y="261874"/>
                    <a:pt x="314706" y="261874"/>
                    <a:pt x="311785" y="261874"/>
                  </a:cubicBezTo>
                  <a:cubicBezTo>
                    <a:pt x="177038" y="262128"/>
                    <a:pt x="14605" y="166243"/>
                    <a:pt x="1397" y="22733"/>
                  </a:cubicBezTo>
                  <a:cubicBezTo>
                    <a:pt x="0" y="8636"/>
                    <a:pt x="12827" y="0"/>
                    <a:pt x="25146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56" name="Group 256"/>
          <p:cNvGrpSpPr/>
          <p:nvPr/>
        </p:nvGrpSpPr>
        <p:grpSpPr>
          <a:xfrm>
            <a:off x="14910241" y="5216287"/>
            <a:ext cx="855059" cy="193643"/>
            <a:chOff x="0" y="0"/>
            <a:chExt cx="1140079" cy="258191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1140079" cy="258191"/>
            </a:xfrm>
            <a:custGeom>
              <a:avLst/>
              <a:gdLst/>
              <a:ahLst/>
              <a:cxnLst/>
              <a:rect l="l" t="t" r="r" b="b"/>
              <a:pathLst>
                <a:path w="1140079" h="258191">
                  <a:moveTo>
                    <a:pt x="37719" y="0"/>
                  </a:moveTo>
                  <a:cubicBezTo>
                    <a:pt x="43942" y="0"/>
                    <a:pt x="50546" y="2286"/>
                    <a:pt x="56642" y="8001"/>
                  </a:cubicBezTo>
                  <a:cubicBezTo>
                    <a:pt x="198882" y="139827"/>
                    <a:pt x="365760" y="203073"/>
                    <a:pt x="556768" y="203073"/>
                  </a:cubicBezTo>
                  <a:cubicBezTo>
                    <a:pt x="570230" y="203073"/>
                    <a:pt x="584073" y="202819"/>
                    <a:pt x="597789" y="202057"/>
                  </a:cubicBezTo>
                  <a:cubicBezTo>
                    <a:pt x="692023" y="197739"/>
                    <a:pt x="788289" y="181229"/>
                    <a:pt x="878205" y="151257"/>
                  </a:cubicBezTo>
                  <a:cubicBezTo>
                    <a:pt x="972185" y="120269"/>
                    <a:pt x="1037971" y="65151"/>
                    <a:pt x="1120140" y="15113"/>
                  </a:cubicBezTo>
                  <a:cubicBezTo>
                    <a:pt x="1121791" y="14097"/>
                    <a:pt x="1123569" y="13716"/>
                    <a:pt x="1125474" y="13716"/>
                  </a:cubicBezTo>
                  <a:cubicBezTo>
                    <a:pt x="1132586" y="13716"/>
                    <a:pt x="1140079" y="20447"/>
                    <a:pt x="1137031" y="27813"/>
                  </a:cubicBezTo>
                  <a:cubicBezTo>
                    <a:pt x="1062863" y="203581"/>
                    <a:pt x="779780" y="245364"/>
                    <a:pt x="614807" y="256159"/>
                  </a:cubicBezTo>
                  <a:cubicBezTo>
                    <a:pt x="594487" y="257556"/>
                    <a:pt x="574040" y="258191"/>
                    <a:pt x="553339" y="258191"/>
                  </a:cubicBezTo>
                  <a:cubicBezTo>
                    <a:pt x="357505" y="258191"/>
                    <a:pt x="148971" y="196977"/>
                    <a:pt x="17526" y="46609"/>
                  </a:cubicBezTo>
                  <a:cubicBezTo>
                    <a:pt x="0" y="26289"/>
                    <a:pt x="17018" y="0"/>
                    <a:pt x="37719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58" name="Group 258"/>
          <p:cNvGrpSpPr/>
          <p:nvPr/>
        </p:nvGrpSpPr>
        <p:grpSpPr>
          <a:xfrm>
            <a:off x="15265513" y="5407718"/>
            <a:ext cx="58960" cy="185166"/>
            <a:chOff x="0" y="0"/>
            <a:chExt cx="78613" cy="246888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78613" cy="246888"/>
            </a:xfrm>
            <a:custGeom>
              <a:avLst/>
              <a:gdLst/>
              <a:ahLst/>
              <a:cxnLst/>
              <a:rect l="l" t="t" r="r" b="b"/>
              <a:pathLst>
                <a:path w="78613" h="246888">
                  <a:moveTo>
                    <a:pt x="30353" y="127"/>
                  </a:moveTo>
                  <a:cubicBezTo>
                    <a:pt x="34544" y="127"/>
                    <a:pt x="39243" y="3810"/>
                    <a:pt x="38100" y="9398"/>
                  </a:cubicBezTo>
                  <a:cubicBezTo>
                    <a:pt x="28829" y="58420"/>
                    <a:pt x="15621" y="110109"/>
                    <a:pt x="28321" y="159639"/>
                  </a:cubicBezTo>
                  <a:cubicBezTo>
                    <a:pt x="37211" y="194945"/>
                    <a:pt x="61341" y="214884"/>
                    <a:pt x="78105" y="245110"/>
                  </a:cubicBezTo>
                  <a:cubicBezTo>
                    <a:pt x="78613" y="246126"/>
                    <a:pt x="77597" y="246888"/>
                    <a:pt x="76708" y="246888"/>
                  </a:cubicBezTo>
                  <a:cubicBezTo>
                    <a:pt x="42672" y="241300"/>
                    <a:pt x="23876" y="200152"/>
                    <a:pt x="15367" y="169926"/>
                  </a:cubicBezTo>
                  <a:cubicBezTo>
                    <a:pt x="0" y="116205"/>
                    <a:pt x="11049" y="58293"/>
                    <a:pt x="24003" y="5334"/>
                  </a:cubicBezTo>
                  <a:cubicBezTo>
                    <a:pt x="24765" y="1651"/>
                    <a:pt x="27432" y="0"/>
                    <a:pt x="30353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</p:grpSp>
      <p:grpSp>
        <p:nvGrpSpPr>
          <p:cNvPr id="260" name="Group 260"/>
          <p:cNvGrpSpPr/>
          <p:nvPr/>
        </p:nvGrpSpPr>
        <p:grpSpPr>
          <a:xfrm>
            <a:off x="15329374" y="5451935"/>
            <a:ext cx="10097" cy="12954"/>
            <a:chOff x="0" y="0"/>
            <a:chExt cx="13462" cy="17272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13462" cy="17272"/>
            </a:xfrm>
            <a:custGeom>
              <a:avLst/>
              <a:gdLst/>
              <a:ahLst/>
              <a:cxnLst/>
              <a:rect l="l" t="t" r="r" b="b"/>
              <a:pathLst>
                <a:path w="13462" h="17272">
                  <a:moveTo>
                    <a:pt x="6731" y="0"/>
                  </a:moveTo>
                  <a:cubicBezTo>
                    <a:pt x="9906" y="0"/>
                    <a:pt x="12954" y="2159"/>
                    <a:pt x="13208" y="6350"/>
                  </a:cubicBezTo>
                  <a:cubicBezTo>
                    <a:pt x="13462" y="8636"/>
                    <a:pt x="13208" y="10541"/>
                    <a:pt x="12954" y="12827"/>
                  </a:cubicBezTo>
                  <a:cubicBezTo>
                    <a:pt x="12319" y="15748"/>
                    <a:pt x="9525" y="17272"/>
                    <a:pt x="6731" y="17272"/>
                  </a:cubicBezTo>
                  <a:cubicBezTo>
                    <a:pt x="3937" y="17272"/>
                    <a:pt x="1016" y="15748"/>
                    <a:pt x="508" y="12827"/>
                  </a:cubicBezTo>
                  <a:cubicBezTo>
                    <a:pt x="254" y="10541"/>
                    <a:pt x="0" y="8636"/>
                    <a:pt x="254" y="6350"/>
                  </a:cubicBezTo>
                  <a:cubicBezTo>
                    <a:pt x="508" y="2159"/>
                    <a:pt x="3556" y="0"/>
                    <a:pt x="6731" y="0"/>
                  </a:cubicBezTo>
                  <a:close/>
                </a:path>
              </a:pathLst>
            </a:custGeom>
            <a:solidFill>
              <a:srgbClr val="14194C"/>
            </a:solidFill>
          </p:spPr>
        </p:sp>
      </p:grpSp>
      <p:grpSp>
        <p:nvGrpSpPr>
          <p:cNvPr id="262" name="Group 262"/>
          <p:cNvGrpSpPr/>
          <p:nvPr/>
        </p:nvGrpSpPr>
        <p:grpSpPr>
          <a:xfrm>
            <a:off x="15721452" y="4180176"/>
            <a:ext cx="31051" cy="222599"/>
            <a:chOff x="0" y="0"/>
            <a:chExt cx="41402" cy="296799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41402" cy="296799"/>
            </a:xfrm>
            <a:custGeom>
              <a:avLst/>
              <a:gdLst/>
              <a:ahLst/>
              <a:cxnLst/>
              <a:rect l="l" t="t" r="r" b="b"/>
              <a:pathLst>
                <a:path w="41402" h="296799">
                  <a:moveTo>
                    <a:pt x="34544" y="0"/>
                  </a:moveTo>
                  <a:cubicBezTo>
                    <a:pt x="37846" y="0"/>
                    <a:pt x="41402" y="2794"/>
                    <a:pt x="40513" y="7239"/>
                  </a:cubicBezTo>
                  <a:cubicBezTo>
                    <a:pt x="20955" y="101727"/>
                    <a:pt x="12446" y="196596"/>
                    <a:pt x="9779" y="293116"/>
                  </a:cubicBezTo>
                  <a:cubicBezTo>
                    <a:pt x="9652" y="295529"/>
                    <a:pt x="7874" y="296799"/>
                    <a:pt x="6096" y="296799"/>
                  </a:cubicBezTo>
                  <a:cubicBezTo>
                    <a:pt x="4318" y="296799"/>
                    <a:pt x="2540" y="295529"/>
                    <a:pt x="2413" y="293116"/>
                  </a:cubicBezTo>
                  <a:cubicBezTo>
                    <a:pt x="0" y="196088"/>
                    <a:pt x="10668" y="99441"/>
                    <a:pt x="29464" y="4191"/>
                  </a:cubicBezTo>
                  <a:cubicBezTo>
                    <a:pt x="30099" y="1270"/>
                    <a:pt x="32258" y="0"/>
                    <a:pt x="34544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64" name="Group 264"/>
          <p:cNvGrpSpPr/>
          <p:nvPr/>
        </p:nvGrpSpPr>
        <p:grpSpPr>
          <a:xfrm>
            <a:off x="14852655" y="4079010"/>
            <a:ext cx="62770" cy="499396"/>
            <a:chOff x="0" y="0"/>
            <a:chExt cx="83693" cy="665861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83693" cy="665861"/>
            </a:xfrm>
            <a:custGeom>
              <a:avLst/>
              <a:gdLst/>
              <a:ahLst/>
              <a:cxnLst/>
              <a:rect l="l" t="t" r="r" b="b"/>
              <a:pathLst>
                <a:path w="83693" h="665861">
                  <a:moveTo>
                    <a:pt x="5207" y="0"/>
                  </a:moveTo>
                  <a:cubicBezTo>
                    <a:pt x="8001" y="0"/>
                    <a:pt x="10795" y="1905"/>
                    <a:pt x="11049" y="5334"/>
                  </a:cubicBezTo>
                  <a:cubicBezTo>
                    <a:pt x="21844" y="226060"/>
                    <a:pt x="44196" y="442468"/>
                    <a:pt x="83058" y="660400"/>
                  </a:cubicBezTo>
                  <a:cubicBezTo>
                    <a:pt x="83693" y="663702"/>
                    <a:pt x="81026" y="665861"/>
                    <a:pt x="78486" y="665861"/>
                  </a:cubicBezTo>
                  <a:cubicBezTo>
                    <a:pt x="76835" y="665861"/>
                    <a:pt x="75311" y="664972"/>
                    <a:pt x="74803" y="662813"/>
                  </a:cubicBezTo>
                  <a:cubicBezTo>
                    <a:pt x="27813" y="448183"/>
                    <a:pt x="1016" y="225044"/>
                    <a:pt x="0" y="5334"/>
                  </a:cubicBezTo>
                  <a:cubicBezTo>
                    <a:pt x="0" y="1778"/>
                    <a:pt x="2540" y="0"/>
                    <a:pt x="5207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266" name="Group 266"/>
          <p:cNvGrpSpPr/>
          <p:nvPr/>
        </p:nvGrpSpPr>
        <p:grpSpPr>
          <a:xfrm rot="7777510">
            <a:off x="16390409" y="5493965"/>
            <a:ext cx="336519" cy="472345"/>
            <a:chOff x="0" y="0"/>
            <a:chExt cx="448691" cy="629793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448691" cy="629793"/>
            </a:xfrm>
            <a:custGeom>
              <a:avLst/>
              <a:gdLst/>
              <a:ahLst/>
              <a:cxnLst/>
              <a:rect l="l" t="t" r="r" b="b"/>
              <a:pathLst>
                <a:path w="448691" h="629793">
                  <a:moveTo>
                    <a:pt x="150622" y="0"/>
                  </a:moveTo>
                  <a:cubicBezTo>
                    <a:pt x="151511" y="0"/>
                    <a:pt x="152400" y="254"/>
                    <a:pt x="153289" y="762"/>
                  </a:cubicBezTo>
                  <a:cubicBezTo>
                    <a:pt x="180467" y="18288"/>
                    <a:pt x="192532" y="62992"/>
                    <a:pt x="192532" y="62992"/>
                  </a:cubicBezTo>
                  <a:cubicBezTo>
                    <a:pt x="192532" y="62992"/>
                    <a:pt x="202819" y="7747"/>
                    <a:pt x="221361" y="7747"/>
                  </a:cubicBezTo>
                  <a:cubicBezTo>
                    <a:pt x="227203" y="7747"/>
                    <a:pt x="233807" y="13208"/>
                    <a:pt x="241173" y="27686"/>
                  </a:cubicBezTo>
                  <a:cubicBezTo>
                    <a:pt x="271653" y="88138"/>
                    <a:pt x="255397" y="352552"/>
                    <a:pt x="255397" y="352552"/>
                  </a:cubicBezTo>
                  <a:cubicBezTo>
                    <a:pt x="255397" y="352552"/>
                    <a:pt x="265430" y="379095"/>
                    <a:pt x="286766" y="379095"/>
                  </a:cubicBezTo>
                  <a:cubicBezTo>
                    <a:pt x="295148" y="379095"/>
                    <a:pt x="305308" y="375031"/>
                    <a:pt x="317119" y="363601"/>
                  </a:cubicBezTo>
                  <a:cubicBezTo>
                    <a:pt x="354330" y="328041"/>
                    <a:pt x="406019" y="241808"/>
                    <a:pt x="427609" y="241808"/>
                  </a:cubicBezTo>
                  <a:cubicBezTo>
                    <a:pt x="430530" y="241808"/>
                    <a:pt x="432943" y="243459"/>
                    <a:pt x="434721" y="247142"/>
                  </a:cubicBezTo>
                  <a:cubicBezTo>
                    <a:pt x="448691" y="277368"/>
                    <a:pt x="286004" y="629793"/>
                    <a:pt x="286004" y="629793"/>
                  </a:cubicBezTo>
                  <a:lnTo>
                    <a:pt x="122555" y="576834"/>
                  </a:lnTo>
                  <a:cubicBezTo>
                    <a:pt x="122555" y="576834"/>
                    <a:pt x="84836" y="314198"/>
                    <a:pt x="68834" y="276987"/>
                  </a:cubicBezTo>
                  <a:cubicBezTo>
                    <a:pt x="54737" y="243459"/>
                    <a:pt x="0" y="85090"/>
                    <a:pt x="18288" y="85090"/>
                  </a:cubicBezTo>
                  <a:cubicBezTo>
                    <a:pt x="20193" y="85090"/>
                    <a:pt x="22987" y="86868"/>
                    <a:pt x="26797" y="90805"/>
                  </a:cubicBezTo>
                  <a:cubicBezTo>
                    <a:pt x="65786" y="131953"/>
                    <a:pt x="110236" y="240919"/>
                    <a:pt x="110236" y="240919"/>
                  </a:cubicBezTo>
                  <a:cubicBezTo>
                    <a:pt x="110236" y="240919"/>
                    <a:pt x="125222" y="0"/>
                    <a:pt x="150622" y="0"/>
                  </a:cubicBezTo>
                  <a:close/>
                </a:path>
              </a:pathLst>
            </a:custGeom>
            <a:solidFill>
              <a:srgbClr val="F6BDAF"/>
            </a:solidFill>
          </p:spPr>
        </p:sp>
      </p:grpSp>
      <p:grpSp>
        <p:nvGrpSpPr>
          <p:cNvPr id="268" name="Group 268"/>
          <p:cNvGrpSpPr/>
          <p:nvPr/>
        </p:nvGrpSpPr>
        <p:grpSpPr>
          <a:xfrm>
            <a:off x="13854866" y="3312692"/>
            <a:ext cx="13240" cy="34766"/>
            <a:chOff x="0" y="0"/>
            <a:chExt cx="17653" cy="46355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17653" cy="46355"/>
            </a:xfrm>
            <a:custGeom>
              <a:avLst/>
              <a:gdLst/>
              <a:ahLst/>
              <a:cxnLst/>
              <a:rect l="l" t="t" r="r" b="b"/>
              <a:pathLst>
                <a:path w="17653" h="46355">
                  <a:moveTo>
                    <a:pt x="17653" y="23241"/>
                  </a:moveTo>
                  <a:cubicBezTo>
                    <a:pt x="17653" y="10414"/>
                    <a:pt x="13716" y="0"/>
                    <a:pt x="8763" y="0"/>
                  </a:cubicBezTo>
                  <a:cubicBezTo>
                    <a:pt x="3810" y="0"/>
                    <a:pt x="0" y="10414"/>
                    <a:pt x="0" y="23241"/>
                  </a:cubicBezTo>
                  <a:cubicBezTo>
                    <a:pt x="0" y="36068"/>
                    <a:pt x="3937" y="46355"/>
                    <a:pt x="8763" y="46355"/>
                  </a:cubicBezTo>
                  <a:cubicBezTo>
                    <a:pt x="13589" y="46355"/>
                    <a:pt x="17526" y="35941"/>
                    <a:pt x="17526" y="23114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70" name="Group 270"/>
          <p:cNvGrpSpPr/>
          <p:nvPr/>
        </p:nvGrpSpPr>
        <p:grpSpPr>
          <a:xfrm>
            <a:off x="13708032" y="3317652"/>
            <a:ext cx="13240" cy="34766"/>
            <a:chOff x="0" y="0"/>
            <a:chExt cx="17653" cy="46355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17653" cy="46355"/>
            </a:xfrm>
            <a:custGeom>
              <a:avLst/>
              <a:gdLst/>
              <a:ahLst/>
              <a:cxnLst/>
              <a:rect l="l" t="t" r="r" b="b"/>
              <a:pathLst>
                <a:path w="17653" h="46355">
                  <a:moveTo>
                    <a:pt x="17653" y="23241"/>
                  </a:moveTo>
                  <a:cubicBezTo>
                    <a:pt x="17653" y="10414"/>
                    <a:pt x="13716" y="0"/>
                    <a:pt x="8763" y="0"/>
                  </a:cubicBezTo>
                  <a:cubicBezTo>
                    <a:pt x="3810" y="0"/>
                    <a:pt x="0" y="10414"/>
                    <a:pt x="0" y="23241"/>
                  </a:cubicBezTo>
                  <a:cubicBezTo>
                    <a:pt x="0" y="36068"/>
                    <a:pt x="3937" y="46355"/>
                    <a:pt x="8763" y="46355"/>
                  </a:cubicBezTo>
                  <a:cubicBezTo>
                    <a:pt x="13589" y="46355"/>
                    <a:pt x="17526" y="35941"/>
                    <a:pt x="17526" y="23114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72" name="Group 272"/>
          <p:cNvGrpSpPr/>
          <p:nvPr/>
        </p:nvGrpSpPr>
        <p:grpSpPr>
          <a:xfrm>
            <a:off x="13748140" y="3302566"/>
            <a:ext cx="41434" cy="128397"/>
            <a:chOff x="0" y="0"/>
            <a:chExt cx="55245" cy="171196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55245" cy="171196"/>
            </a:xfrm>
            <a:custGeom>
              <a:avLst/>
              <a:gdLst/>
              <a:ahLst/>
              <a:cxnLst/>
              <a:rect l="l" t="t" r="r" b="b"/>
              <a:pathLst>
                <a:path w="55245" h="171196">
                  <a:moveTo>
                    <a:pt x="55245" y="171196"/>
                  </a:moveTo>
                  <a:lnTo>
                    <a:pt x="55245" y="0"/>
                  </a:lnTo>
                  <a:lnTo>
                    <a:pt x="0" y="171196"/>
                  </a:lnTo>
                  <a:close/>
                </a:path>
              </a:pathLst>
            </a:custGeom>
            <a:solidFill>
              <a:srgbClr val="6E2621"/>
            </a:solidFill>
          </p:spPr>
        </p:sp>
      </p:grpSp>
      <p:grpSp>
        <p:nvGrpSpPr>
          <p:cNvPr id="274" name="Group 274"/>
          <p:cNvGrpSpPr/>
          <p:nvPr/>
        </p:nvGrpSpPr>
        <p:grpSpPr>
          <a:xfrm>
            <a:off x="15115008" y="3225460"/>
            <a:ext cx="41434" cy="97155"/>
            <a:chOff x="0" y="0"/>
            <a:chExt cx="55245" cy="129540"/>
          </a:xfrm>
        </p:grpSpPr>
        <p:sp>
          <p:nvSpPr>
            <p:cNvPr id="275" name="Freeform 275"/>
            <p:cNvSpPr/>
            <p:nvPr/>
          </p:nvSpPr>
          <p:spPr>
            <a:xfrm>
              <a:off x="0" y="0"/>
              <a:ext cx="55245" cy="129540"/>
            </a:xfrm>
            <a:custGeom>
              <a:avLst/>
              <a:gdLst/>
              <a:ahLst/>
              <a:cxnLst/>
              <a:rect l="l" t="t" r="r" b="b"/>
              <a:pathLst>
                <a:path w="55245" h="129540">
                  <a:moveTo>
                    <a:pt x="55245" y="129540"/>
                  </a:moveTo>
                  <a:lnTo>
                    <a:pt x="55245" y="0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rgbClr val="E35349"/>
            </a:solidFill>
          </p:spPr>
        </p:sp>
      </p:grpSp>
      <p:grpSp>
        <p:nvGrpSpPr>
          <p:cNvPr id="276" name="Group 276"/>
          <p:cNvGrpSpPr/>
          <p:nvPr/>
        </p:nvGrpSpPr>
        <p:grpSpPr>
          <a:xfrm>
            <a:off x="15216234" y="3208012"/>
            <a:ext cx="13240" cy="34766"/>
            <a:chOff x="0" y="0"/>
            <a:chExt cx="17653" cy="46355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17653" cy="46355"/>
            </a:xfrm>
            <a:custGeom>
              <a:avLst/>
              <a:gdLst/>
              <a:ahLst/>
              <a:cxnLst/>
              <a:rect l="l" t="t" r="r" b="b"/>
              <a:pathLst>
                <a:path w="17653" h="46355">
                  <a:moveTo>
                    <a:pt x="17653" y="23241"/>
                  </a:moveTo>
                  <a:cubicBezTo>
                    <a:pt x="17653" y="10414"/>
                    <a:pt x="13716" y="0"/>
                    <a:pt x="8763" y="0"/>
                  </a:cubicBezTo>
                  <a:cubicBezTo>
                    <a:pt x="3810" y="0"/>
                    <a:pt x="0" y="10414"/>
                    <a:pt x="0" y="23241"/>
                  </a:cubicBezTo>
                  <a:cubicBezTo>
                    <a:pt x="0" y="36068"/>
                    <a:pt x="3937" y="46355"/>
                    <a:pt x="8763" y="46355"/>
                  </a:cubicBezTo>
                  <a:cubicBezTo>
                    <a:pt x="13589" y="46355"/>
                    <a:pt x="17526" y="35941"/>
                    <a:pt x="17526" y="23114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78" name="Group 278"/>
          <p:cNvGrpSpPr/>
          <p:nvPr/>
        </p:nvGrpSpPr>
        <p:grpSpPr>
          <a:xfrm>
            <a:off x="15069400" y="3212970"/>
            <a:ext cx="13240" cy="34766"/>
            <a:chOff x="0" y="0"/>
            <a:chExt cx="17653" cy="46355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17653" cy="46355"/>
            </a:xfrm>
            <a:custGeom>
              <a:avLst/>
              <a:gdLst/>
              <a:ahLst/>
              <a:cxnLst/>
              <a:rect l="l" t="t" r="r" b="b"/>
              <a:pathLst>
                <a:path w="17653" h="46355">
                  <a:moveTo>
                    <a:pt x="17653" y="23241"/>
                  </a:moveTo>
                  <a:cubicBezTo>
                    <a:pt x="17653" y="10414"/>
                    <a:pt x="13716" y="0"/>
                    <a:pt x="8763" y="0"/>
                  </a:cubicBezTo>
                  <a:cubicBezTo>
                    <a:pt x="3810" y="0"/>
                    <a:pt x="0" y="10414"/>
                    <a:pt x="0" y="23241"/>
                  </a:cubicBezTo>
                  <a:cubicBezTo>
                    <a:pt x="0" y="36068"/>
                    <a:pt x="3937" y="46355"/>
                    <a:pt x="8763" y="46355"/>
                  </a:cubicBezTo>
                  <a:cubicBezTo>
                    <a:pt x="13589" y="46355"/>
                    <a:pt x="17526" y="35941"/>
                    <a:pt x="17526" y="23114"/>
                  </a:cubicBezTo>
                  <a:close/>
                </a:path>
              </a:pathLst>
            </a:custGeom>
            <a:solidFill>
              <a:srgbClr val="2A050E"/>
            </a:solidFill>
          </p:spPr>
        </p:sp>
      </p:grpSp>
      <p:grpSp>
        <p:nvGrpSpPr>
          <p:cNvPr id="280" name="Group 280"/>
          <p:cNvGrpSpPr/>
          <p:nvPr/>
        </p:nvGrpSpPr>
        <p:grpSpPr>
          <a:xfrm>
            <a:off x="13905895" y="8696350"/>
            <a:ext cx="514159" cy="306514"/>
            <a:chOff x="0" y="0"/>
            <a:chExt cx="685546" cy="408686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685546" cy="408686"/>
            </a:xfrm>
            <a:custGeom>
              <a:avLst/>
              <a:gdLst/>
              <a:ahLst/>
              <a:cxnLst/>
              <a:rect l="l" t="t" r="r" b="b"/>
              <a:pathLst>
                <a:path w="685546" h="408686">
                  <a:moveTo>
                    <a:pt x="506603" y="0"/>
                  </a:moveTo>
                  <a:cubicBezTo>
                    <a:pt x="506603" y="0"/>
                    <a:pt x="375158" y="149733"/>
                    <a:pt x="229362" y="189484"/>
                  </a:cubicBezTo>
                  <a:cubicBezTo>
                    <a:pt x="83566" y="229235"/>
                    <a:pt x="3556" y="262255"/>
                    <a:pt x="3556" y="262255"/>
                  </a:cubicBezTo>
                  <a:lnTo>
                    <a:pt x="0" y="389509"/>
                  </a:lnTo>
                  <a:lnTo>
                    <a:pt x="683641" y="408686"/>
                  </a:lnTo>
                  <a:lnTo>
                    <a:pt x="685546" y="27051"/>
                  </a:lnTo>
                  <a:lnTo>
                    <a:pt x="50660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2" name="Group 282"/>
          <p:cNvGrpSpPr/>
          <p:nvPr/>
        </p:nvGrpSpPr>
        <p:grpSpPr>
          <a:xfrm>
            <a:off x="12836445" y="8696350"/>
            <a:ext cx="514159" cy="306514"/>
            <a:chOff x="0" y="0"/>
            <a:chExt cx="685546" cy="408686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685546" cy="408686"/>
            </a:xfrm>
            <a:custGeom>
              <a:avLst/>
              <a:gdLst/>
              <a:ahLst/>
              <a:cxnLst/>
              <a:rect l="l" t="t" r="r" b="b"/>
              <a:pathLst>
                <a:path w="685546" h="408686">
                  <a:moveTo>
                    <a:pt x="506603" y="0"/>
                  </a:moveTo>
                  <a:cubicBezTo>
                    <a:pt x="506603" y="0"/>
                    <a:pt x="375158" y="149733"/>
                    <a:pt x="229362" y="189484"/>
                  </a:cubicBezTo>
                  <a:cubicBezTo>
                    <a:pt x="83566" y="229235"/>
                    <a:pt x="3556" y="262255"/>
                    <a:pt x="3556" y="262255"/>
                  </a:cubicBezTo>
                  <a:lnTo>
                    <a:pt x="0" y="389509"/>
                  </a:lnTo>
                  <a:lnTo>
                    <a:pt x="683641" y="408686"/>
                  </a:lnTo>
                  <a:lnTo>
                    <a:pt x="685546" y="27051"/>
                  </a:lnTo>
                  <a:lnTo>
                    <a:pt x="50660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4" name="Group 284"/>
          <p:cNvGrpSpPr/>
          <p:nvPr/>
        </p:nvGrpSpPr>
        <p:grpSpPr>
          <a:xfrm>
            <a:off x="15045371" y="8696350"/>
            <a:ext cx="514159" cy="306514"/>
            <a:chOff x="0" y="0"/>
            <a:chExt cx="685546" cy="408686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685546" cy="408686"/>
            </a:xfrm>
            <a:custGeom>
              <a:avLst/>
              <a:gdLst/>
              <a:ahLst/>
              <a:cxnLst/>
              <a:rect l="l" t="t" r="r" b="b"/>
              <a:pathLst>
                <a:path w="685546" h="408686">
                  <a:moveTo>
                    <a:pt x="506603" y="0"/>
                  </a:moveTo>
                  <a:cubicBezTo>
                    <a:pt x="506603" y="0"/>
                    <a:pt x="375158" y="149733"/>
                    <a:pt x="229362" y="189484"/>
                  </a:cubicBezTo>
                  <a:cubicBezTo>
                    <a:pt x="83566" y="229235"/>
                    <a:pt x="3556" y="262255"/>
                    <a:pt x="3556" y="262255"/>
                  </a:cubicBezTo>
                  <a:lnTo>
                    <a:pt x="0" y="389509"/>
                  </a:lnTo>
                  <a:lnTo>
                    <a:pt x="683641" y="408686"/>
                  </a:lnTo>
                  <a:lnTo>
                    <a:pt x="685546" y="27051"/>
                  </a:lnTo>
                  <a:lnTo>
                    <a:pt x="50660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286" name="Group 286"/>
          <p:cNvGrpSpPr/>
          <p:nvPr/>
        </p:nvGrpSpPr>
        <p:grpSpPr>
          <a:xfrm>
            <a:off x="14502167" y="8696350"/>
            <a:ext cx="514159" cy="306514"/>
            <a:chOff x="0" y="0"/>
            <a:chExt cx="685546" cy="408686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685546" cy="408686"/>
            </a:xfrm>
            <a:custGeom>
              <a:avLst/>
              <a:gdLst/>
              <a:ahLst/>
              <a:cxnLst/>
              <a:rect l="l" t="t" r="r" b="b"/>
              <a:pathLst>
                <a:path w="685546" h="408686">
                  <a:moveTo>
                    <a:pt x="506603" y="0"/>
                  </a:moveTo>
                  <a:cubicBezTo>
                    <a:pt x="506603" y="0"/>
                    <a:pt x="375158" y="149733"/>
                    <a:pt x="229362" y="189484"/>
                  </a:cubicBezTo>
                  <a:cubicBezTo>
                    <a:pt x="83566" y="229235"/>
                    <a:pt x="3556" y="262255"/>
                    <a:pt x="3556" y="262255"/>
                  </a:cubicBezTo>
                  <a:lnTo>
                    <a:pt x="0" y="389509"/>
                  </a:lnTo>
                  <a:lnTo>
                    <a:pt x="683641" y="408686"/>
                  </a:lnTo>
                  <a:lnTo>
                    <a:pt x="685546" y="27051"/>
                  </a:lnTo>
                  <a:lnTo>
                    <a:pt x="506603" y="0"/>
                  </a:lnTo>
                  <a:close/>
                </a:path>
              </a:pathLst>
            </a:custGeom>
            <a:solidFill>
              <a:srgbClr val="20124D"/>
            </a:solidFill>
          </p:spPr>
        </p:sp>
      </p:grpSp>
      <p:sp>
        <p:nvSpPr>
          <p:cNvPr id="288" name="TextBox 288"/>
          <p:cNvSpPr txBox="1"/>
          <p:nvPr/>
        </p:nvSpPr>
        <p:spPr>
          <a:xfrm>
            <a:off x="1428025" y="5537075"/>
            <a:ext cx="157717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Market</a:t>
            </a:r>
          </a:p>
        </p:txBody>
      </p:sp>
      <p:sp>
        <p:nvSpPr>
          <p:cNvPr id="289" name="TextBox 289"/>
          <p:cNvSpPr txBox="1"/>
          <p:nvPr/>
        </p:nvSpPr>
        <p:spPr>
          <a:xfrm>
            <a:off x="7076025" y="3988575"/>
            <a:ext cx="4135950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9600">
                <a:solidFill>
                  <a:srgbClr val="20124D"/>
                </a:solidFill>
                <a:latin typeface="Staatliches"/>
              </a:rPr>
              <a:t>02</a:t>
            </a:r>
          </a:p>
        </p:txBody>
      </p:sp>
      <p:grpSp>
        <p:nvGrpSpPr>
          <p:cNvPr id="290" name="Group 290"/>
          <p:cNvGrpSpPr/>
          <p:nvPr/>
        </p:nvGrpSpPr>
        <p:grpSpPr>
          <a:xfrm rot="303857">
            <a:off x="5450774" y="4112564"/>
            <a:ext cx="927206" cy="1183511"/>
            <a:chOff x="0" y="0"/>
            <a:chExt cx="1236274" cy="1578014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1236345" cy="1577975"/>
            </a:xfrm>
            <a:custGeom>
              <a:avLst/>
              <a:gdLst/>
              <a:ahLst/>
              <a:cxnLst/>
              <a:rect l="l" t="t" r="r" b="b"/>
              <a:pathLst>
                <a:path w="1236345" h="1577975">
                  <a:moveTo>
                    <a:pt x="565785" y="0"/>
                  </a:moveTo>
                  <a:cubicBezTo>
                    <a:pt x="565785" y="0"/>
                    <a:pt x="428625" y="31496"/>
                    <a:pt x="330708" y="31496"/>
                  </a:cubicBezTo>
                  <a:cubicBezTo>
                    <a:pt x="304419" y="31496"/>
                    <a:pt x="280797" y="29337"/>
                    <a:pt x="263906" y="23622"/>
                  </a:cubicBezTo>
                  <a:cubicBezTo>
                    <a:pt x="263906" y="23622"/>
                    <a:pt x="96393" y="361696"/>
                    <a:pt x="137414" y="548640"/>
                  </a:cubicBezTo>
                  <a:cubicBezTo>
                    <a:pt x="178435" y="735584"/>
                    <a:pt x="479933" y="1028192"/>
                    <a:pt x="479933" y="1028192"/>
                  </a:cubicBezTo>
                  <a:cubicBezTo>
                    <a:pt x="479933" y="1028192"/>
                    <a:pt x="238379" y="1297305"/>
                    <a:pt x="130556" y="1356614"/>
                  </a:cubicBezTo>
                  <a:cubicBezTo>
                    <a:pt x="22733" y="1415923"/>
                    <a:pt x="0" y="1433830"/>
                    <a:pt x="0" y="1433830"/>
                  </a:cubicBezTo>
                  <a:lnTo>
                    <a:pt x="100584" y="1577975"/>
                  </a:lnTo>
                  <a:cubicBezTo>
                    <a:pt x="100584" y="1577975"/>
                    <a:pt x="397383" y="1544193"/>
                    <a:pt x="511302" y="1493647"/>
                  </a:cubicBezTo>
                  <a:cubicBezTo>
                    <a:pt x="625729" y="1443736"/>
                    <a:pt x="1119124" y="1210183"/>
                    <a:pt x="1119124" y="1210183"/>
                  </a:cubicBezTo>
                  <a:lnTo>
                    <a:pt x="1078103" y="1028065"/>
                  </a:lnTo>
                  <a:cubicBezTo>
                    <a:pt x="1078103" y="1028065"/>
                    <a:pt x="1123569" y="996188"/>
                    <a:pt x="1164590" y="845439"/>
                  </a:cubicBezTo>
                  <a:cubicBezTo>
                    <a:pt x="1205865" y="694436"/>
                    <a:pt x="1236345" y="145923"/>
                    <a:pt x="1236345" y="145923"/>
                  </a:cubicBezTo>
                  <a:lnTo>
                    <a:pt x="565785" y="0"/>
                  </a:lnTo>
                  <a:close/>
                </a:path>
              </a:pathLst>
            </a:custGeom>
            <a:solidFill>
              <a:srgbClr val="FF5864"/>
            </a:solidFill>
          </p:spPr>
        </p:sp>
      </p:grpSp>
      <p:grpSp>
        <p:nvGrpSpPr>
          <p:cNvPr id="292" name="Group 292"/>
          <p:cNvGrpSpPr/>
          <p:nvPr/>
        </p:nvGrpSpPr>
        <p:grpSpPr>
          <a:xfrm rot="303857">
            <a:off x="3888331" y="5436204"/>
            <a:ext cx="1220551" cy="2953362"/>
            <a:chOff x="0" y="0"/>
            <a:chExt cx="1627402" cy="3937816"/>
          </a:xfrm>
        </p:grpSpPr>
        <p:sp>
          <p:nvSpPr>
            <p:cNvPr id="293" name="Freeform 293"/>
            <p:cNvSpPr/>
            <p:nvPr/>
          </p:nvSpPr>
          <p:spPr>
            <a:xfrm>
              <a:off x="0" y="0"/>
              <a:ext cx="1627251" cy="3938016"/>
            </a:xfrm>
            <a:custGeom>
              <a:avLst/>
              <a:gdLst/>
              <a:ahLst/>
              <a:cxnLst/>
              <a:rect l="l" t="t" r="r" b="b"/>
              <a:pathLst>
                <a:path w="1627251" h="3938016">
                  <a:moveTo>
                    <a:pt x="397891" y="0"/>
                  </a:moveTo>
                  <a:cubicBezTo>
                    <a:pt x="397891" y="0"/>
                    <a:pt x="0" y="526669"/>
                    <a:pt x="33782" y="1136396"/>
                  </a:cubicBezTo>
                  <a:cubicBezTo>
                    <a:pt x="68072" y="1745361"/>
                    <a:pt x="116967" y="2670810"/>
                    <a:pt x="292354" y="3265170"/>
                  </a:cubicBezTo>
                  <a:cubicBezTo>
                    <a:pt x="467741" y="3859657"/>
                    <a:pt x="487045" y="3913759"/>
                    <a:pt x="487045" y="3913759"/>
                  </a:cubicBezTo>
                  <a:lnTo>
                    <a:pt x="857377" y="3938016"/>
                  </a:lnTo>
                  <a:lnTo>
                    <a:pt x="857377" y="3002026"/>
                  </a:lnTo>
                  <a:cubicBezTo>
                    <a:pt x="857377" y="3002026"/>
                    <a:pt x="1203071" y="3786378"/>
                    <a:pt x="1208151" y="3810889"/>
                  </a:cubicBezTo>
                  <a:cubicBezTo>
                    <a:pt x="1209294" y="3815969"/>
                    <a:pt x="1229868" y="3818382"/>
                    <a:pt x="1261237" y="3818382"/>
                  </a:cubicBezTo>
                  <a:cubicBezTo>
                    <a:pt x="1374013" y="3818382"/>
                    <a:pt x="1627251" y="3791331"/>
                    <a:pt x="1627251" y="3791331"/>
                  </a:cubicBezTo>
                  <a:cubicBezTo>
                    <a:pt x="1627251" y="3791331"/>
                    <a:pt x="1344676" y="2256663"/>
                    <a:pt x="1349121" y="1813814"/>
                  </a:cubicBezTo>
                  <a:cubicBezTo>
                    <a:pt x="1354201" y="1370076"/>
                    <a:pt x="1286002" y="522605"/>
                    <a:pt x="1237488" y="268859"/>
                  </a:cubicBezTo>
                  <a:lnTo>
                    <a:pt x="1188974" y="15621"/>
                  </a:lnTo>
                  <a:lnTo>
                    <a:pt x="397891" y="0"/>
                  </a:ln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294" name="Group 294"/>
          <p:cNvGrpSpPr/>
          <p:nvPr/>
        </p:nvGrpSpPr>
        <p:grpSpPr>
          <a:xfrm rot="303857">
            <a:off x="4383491" y="3158169"/>
            <a:ext cx="703921" cy="997441"/>
            <a:chOff x="0" y="0"/>
            <a:chExt cx="938561" cy="1329922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938530" cy="1329944"/>
            </a:xfrm>
            <a:custGeom>
              <a:avLst/>
              <a:gdLst/>
              <a:ahLst/>
              <a:cxnLst/>
              <a:rect l="l" t="t" r="r" b="b"/>
              <a:pathLst>
                <a:path w="938530" h="1329944">
                  <a:moveTo>
                    <a:pt x="526288" y="0"/>
                  </a:moveTo>
                  <a:cubicBezTo>
                    <a:pt x="514858" y="0"/>
                    <a:pt x="503428" y="508"/>
                    <a:pt x="491617" y="1397"/>
                  </a:cubicBezTo>
                  <a:cubicBezTo>
                    <a:pt x="229235" y="24257"/>
                    <a:pt x="0" y="254127"/>
                    <a:pt x="24892" y="468249"/>
                  </a:cubicBezTo>
                  <a:cubicBezTo>
                    <a:pt x="49784" y="683260"/>
                    <a:pt x="338963" y="806069"/>
                    <a:pt x="338963" y="806069"/>
                  </a:cubicBezTo>
                  <a:lnTo>
                    <a:pt x="179197" y="1329944"/>
                  </a:lnTo>
                  <a:lnTo>
                    <a:pt x="561594" y="1329944"/>
                  </a:lnTo>
                  <a:cubicBezTo>
                    <a:pt x="561594" y="1329944"/>
                    <a:pt x="569087" y="1200150"/>
                    <a:pt x="578866" y="1117981"/>
                  </a:cubicBezTo>
                  <a:cubicBezTo>
                    <a:pt x="588899" y="1035304"/>
                    <a:pt x="606552" y="836168"/>
                    <a:pt x="606552" y="836168"/>
                  </a:cubicBezTo>
                  <a:cubicBezTo>
                    <a:pt x="606552" y="836168"/>
                    <a:pt x="828548" y="776097"/>
                    <a:pt x="870712" y="736219"/>
                  </a:cubicBezTo>
                  <a:cubicBezTo>
                    <a:pt x="870712" y="736219"/>
                    <a:pt x="938530" y="546354"/>
                    <a:pt x="920623" y="379349"/>
                  </a:cubicBezTo>
                  <a:cubicBezTo>
                    <a:pt x="904494" y="218694"/>
                    <a:pt x="766826" y="0"/>
                    <a:pt x="526288" y="0"/>
                  </a:cubicBez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296" name="Group 296"/>
          <p:cNvGrpSpPr/>
          <p:nvPr/>
        </p:nvGrpSpPr>
        <p:grpSpPr>
          <a:xfrm rot="303857">
            <a:off x="5075915" y="3408981"/>
            <a:ext cx="74777" cy="149904"/>
            <a:chOff x="0" y="0"/>
            <a:chExt cx="99703" cy="199872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99695" cy="199898"/>
            </a:xfrm>
            <a:custGeom>
              <a:avLst/>
              <a:gdLst/>
              <a:ahLst/>
              <a:cxnLst/>
              <a:rect l="l" t="t" r="r" b="b"/>
              <a:pathLst>
                <a:path w="99695" h="199898">
                  <a:moveTo>
                    <a:pt x="0" y="0"/>
                  </a:moveTo>
                  <a:lnTo>
                    <a:pt x="22098" y="178181"/>
                  </a:lnTo>
                  <a:lnTo>
                    <a:pt x="22606" y="190754"/>
                  </a:lnTo>
                  <a:cubicBezTo>
                    <a:pt x="23368" y="198247"/>
                    <a:pt x="46355" y="199898"/>
                    <a:pt x="67310" y="199898"/>
                  </a:cubicBezTo>
                  <a:cubicBezTo>
                    <a:pt x="84328" y="199898"/>
                    <a:pt x="99695" y="198755"/>
                    <a:pt x="99695" y="198755"/>
                  </a:cubicBezTo>
                  <a:cubicBezTo>
                    <a:pt x="99695" y="198755"/>
                    <a:pt x="84074" y="177546"/>
                    <a:pt x="59182" y="150495"/>
                  </a:cubicBezTo>
                  <a:cubicBezTo>
                    <a:pt x="33782" y="12319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553F"/>
            </a:solidFill>
          </p:spPr>
        </p:sp>
      </p:grpSp>
      <p:grpSp>
        <p:nvGrpSpPr>
          <p:cNvPr id="298" name="Group 298"/>
          <p:cNvGrpSpPr/>
          <p:nvPr/>
        </p:nvGrpSpPr>
        <p:grpSpPr>
          <a:xfrm rot="303857">
            <a:off x="4913261" y="3415637"/>
            <a:ext cx="131211" cy="55035"/>
            <a:chOff x="0" y="0"/>
            <a:chExt cx="174947" cy="7338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175006" cy="73406"/>
            </a:xfrm>
            <a:custGeom>
              <a:avLst/>
              <a:gdLst/>
              <a:ahLst/>
              <a:cxnLst/>
              <a:rect l="l" t="t" r="r" b="b"/>
              <a:pathLst>
                <a:path w="175006" h="73406">
                  <a:moveTo>
                    <a:pt x="149733" y="0"/>
                  </a:moveTo>
                  <a:cubicBezTo>
                    <a:pt x="149733" y="0"/>
                    <a:pt x="129667" y="28194"/>
                    <a:pt x="87122" y="40005"/>
                  </a:cubicBezTo>
                  <a:cubicBezTo>
                    <a:pt x="80772" y="41656"/>
                    <a:pt x="74549" y="42545"/>
                    <a:pt x="68199" y="42545"/>
                  </a:cubicBezTo>
                  <a:cubicBezTo>
                    <a:pt x="32131" y="42291"/>
                    <a:pt x="0" y="17145"/>
                    <a:pt x="0" y="17145"/>
                  </a:cubicBezTo>
                  <a:cubicBezTo>
                    <a:pt x="0" y="17145"/>
                    <a:pt x="19304" y="58293"/>
                    <a:pt x="49911" y="69215"/>
                  </a:cubicBezTo>
                  <a:cubicBezTo>
                    <a:pt x="57658" y="72009"/>
                    <a:pt x="66167" y="73406"/>
                    <a:pt x="75311" y="73406"/>
                  </a:cubicBezTo>
                  <a:cubicBezTo>
                    <a:pt x="101346" y="73406"/>
                    <a:pt x="130810" y="62484"/>
                    <a:pt x="149860" y="42164"/>
                  </a:cubicBezTo>
                  <a:cubicBezTo>
                    <a:pt x="175006" y="15621"/>
                    <a:pt x="149860" y="0"/>
                    <a:pt x="149860" y="0"/>
                  </a:cubicBezTo>
                  <a:close/>
                </a:path>
              </a:pathLst>
            </a:custGeom>
            <a:solidFill>
              <a:srgbClr val="663332"/>
            </a:solidFill>
          </p:spPr>
        </p:sp>
      </p:grpSp>
      <p:grpSp>
        <p:nvGrpSpPr>
          <p:cNvPr id="300" name="Group 300"/>
          <p:cNvGrpSpPr/>
          <p:nvPr/>
        </p:nvGrpSpPr>
        <p:grpSpPr>
          <a:xfrm rot="303857">
            <a:off x="4936652" y="3565621"/>
            <a:ext cx="118630" cy="76699"/>
            <a:chOff x="0" y="0"/>
            <a:chExt cx="158174" cy="102266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158115" cy="102362"/>
            </a:xfrm>
            <a:custGeom>
              <a:avLst/>
              <a:gdLst/>
              <a:ahLst/>
              <a:cxnLst/>
              <a:rect l="l" t="t" r="r" b="b"/>
              <a:pathLst>
                <a:path w="158115" h="102362">
                  <a:moveTo>
                    <a:pt x="12573" y="0"/>
                  </a:moveTo>
                  <a:cubicBezTo>
                    <a:pt x="0" y="16129"/>
                    <a:pt x="25908" y="83185"/>
                    <a:pt x="77089" y="98806"/>
                  </a:cubicBezTo>
                  <a:cubicBezTo>
                    <a:pt x="85725" y="101346"/>
                    <a:pt x="93599" y="102362"/>
                    <a:pt x="100838" y="102362"/>
                  </a:cubicBezTo>
                  <a:cubicBezTo>
                    <a:pt x="137160" y="102362"/>
                    <a:pt x="158115" y="75565"/>
                    <a:pt x="158115" y="75565"/>
                  </a:cubicBezTo>
                  <a:cubicBezTo>
                    <a:pt x="158115" y="75565"/>
                    <a:pt x="154813" y="75819"/>
                    <a:pt x="148590" y="75819"/>
                  </a:cubicBezTo>
                  <a:cubicBezTo>
                    <a:pt x="136906" y="75819"/>
                    <a:pt x="114554" y="74676"/>
                    <a:pt x="81915" y="67691"/>
                  </a:cubicBezTo>
                  <a:cubicBezTo>
                    <a:pt x="32131" y="57023"/>
                    <a:pt x="12573" y="0"/>
                    <a:pt x="12573" y="0"/>
                  </a:cubicBezTo>
                  <a:close/>
                </a:path>
              </a:pathLst>
            </a:custGeom>
            <a:solidFill>
              <a:srgbClr val="663332"/>
            </a:solidFill>
          </p:spPr>
        </p:sp>
      </p:grpSp>
      <p:grpSp>
        <p:nvGrpSpPr>
          <p:cNvPr id="302" name="Group 302"/>
          <p:cNvGrpSpPr/>
          <p:nvPr/>
        </p:nvGrpSpPr>
        <p:grpSpPr>
          <a:xfrm rot="303857">
            <a:off x="4673424" y="3720798"/>
            <a:ext cx="351350" cy="152001"/>
            <a:chOff x="0" y="0"/>
            <a:chExt cx="468467" cy="202667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468503" cy="202692"/>
            </a:xfrm>
            <a:custGeom>
              <a:avLst/>
              <a:gdLst/>
              <a:ahLst/>
              <a:cxnLst/>
              <a:rect l="l" t="t" r="r" b="b"/>
              <a:pathLst>
                <a:path w="468503" h="202692">
                  <a:moveTo>
                    <a:pt x="468503" y="0"/>
                  </a:moveTo>
                  <a:cubicBezTo>
                    <a:pt x="468503" y="0"/>
                    <a:pt x="3683" y="42164"/>
                    <a:pt x="1651" y="44704"/>
                  </a:cubicBezTo>
                  <a:cubicBezTo>
                    <a:pt x="0" y="47498"/>
                    <a:pt x="37084" y="98552"/>
                    <a:pt x="70993" y="130937"/>
                  </a:cubicBezTo>
                  <a:cubicBezTo>
                    <a:pt x="104267" y="163068"/>
                    <a:pt x="194691" y="202692"/>
                    <a:pt x="194691" y="202692"/>
                  </a:cubicBezTo>
                  <a:lnTo>
                    <a:pt x="210312" y="100838"/>
                  </a:lnTo>
                  <a:cubicBezTo>
                    <a:pt x="210312" y="100838"/>
                    <a:pt x="453517" y="16002"/>
                    <a:pt x="468376" y="0"/>
                  </a:cubicBezTo>
                  <a:close/>
                </a:path>
              </a:pathLst>
            </a:custGeom>
            <a:solidFill>
              <a:srgbClr val="E3553F"/>
            </a:solidFill>
          </p:spPr>
        </p:sp>
      </p:grpSp>
      <p:grpSp>
        <p:nvGrpSpPr>
          <p:cNvPr id="304" name="Group 304"/>
          <p:cNvGrpSpPr/>
          <p:nvPr/>
        </p:nvGrpSpPr>
        <p:grpSpPr>
          <a:xfrm rot="303857">
            <a:off x="4883760" y="3307395"/>
            <a:ext cx="83338" cy="55735"/>
            <a:chOff x="0" y="0"/>
            <a:chExt cx="111117" cy="74313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111125" cy="74295"/>
            </a:xfrm>
            <a:custGeom>
              <a:avLst/>
              <a:gdLst/>
              <a:ahLst/>
              <a:cxnLst/>
              <a:rect l="l" t="t" r="r" b="b"/>
              <a:pathLst>
                <a:path w="111125" h="74295">
                  <a:moveTo>
                    <a:pt x="90678" y="0"/>
                  </a:moveTo>
                  <a:cubicBezTo>
                    <a:pt x="85979" y="0"/>
                    <a:pt x="80391" y="1143"/>
                    <a:pt x="73914" y="4191"/>
                  </a:cubicBezTo>
                  <a:cubicBezTo>
                    <a:pt x="48514" y="15875"/>
                    <a:pt x="0" y="74295"/>
                    <a:pt x="0" y="74295"/>
                  </a:cubicBezTo>
                  <a:lnTo>
                    <a:pt x="111125" y="10287"/>
                  </a:lnTo>
                  <a:cubicBezTo>
                    <a:pt x="111125" y="10287"/>
                    <a:pt x="104648" y="0"/>
                    <a:pt x="90678" y="0"/>
                  </a:cubicBezTo>
                  <a:close/>
                </a:path>
              </a:pathLst>
            </a:custGeom>
            <a:solidFill>
              <a:srgbClr val="663332"/>
            </a:solidFill>
          </p:spPr>
        </p:sp>
      </p:grpSp>
      <p:grpSp>
        <p:nvGrpSpPr>
          <p:cNvPr id="306" name="Group 306"/>
          <p:cNvGrpSpPr/>
          <p:nvPr/>
        </p:nvGrpSpPr>
        <p:grpSpPr>
          <a:xfrm rot="303857">
            <a:off x="3936619" y="3115934"/>
            <a:ext cx="972806" cy="1038848"/>
            <a:chOff x="0" y="0"/>
            <a:chExt cx="1297075" cy="1385131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1297178" cy="1385062"/>
            </a:xfrm>
            <a:custGeom>
              <a:avLst/>
              <a:gdLst/>
              <a:ahLst/>
              <a:cxnLst/>
              <a:rect l="l" t="t" r="r" b="b"/>
              <a:pathLst>
                <a:path w="1297178" h="1385062">
                  <a:moveTo>
                    <a:pt x="1014222" y="0"/>
                  </a:moveTo>
                  <a:cubicBezTo>
                    <a:pt x="904748" y="0"/>
                    <a:pt x="757555" y="25400"/>
                    <a:pt x="598043" y="122555"/>
                  </a:cubicBezTo>
                  <a:cubicBezTo>
                    <a:pt x="266065" y="325247"/>
                    <a:pt x="408178" y="698119"/>
                    <a:pt x="309880" y="805815"/>
                  </a:cubicBezTo>
                  <a:cubicBezTo>
                    <a:pt x="274447" y="844931"/>
                    <a:pt x="224155" y="857250"/>
                    <a:pt x="174244" y="857250"/>
                  </a:cubicBezTo>
                  <a:cubicBezTo>
                    <a:pt x="86487" y="857250"/>
                    <a:pt x="0" y="818642"/>
                    <a:pt x="0" y="818642"/>
                  </a:cubicBezTo>
                  <a:lnTo>
                    <a:pt x="47244" y="884809"/>
                  </a:lnTo>
                  <a:cubicBezTo>
                    <a:pt x="72898" y="897128"/>
                    <a:pt x="101981" y="902081"/>
                    <a:pt x="132334" y="902081"/>
                  </a:cubicBezTo>
                  <a:cubicBezTo>
                    <a:pt x="259715" y="902081"/>
                    <a:pt x="408178" y="815594"/>
                    <a:pt x="408178" y="815594"/>
                  </a:cubicBezTo>
                  <a:cubicBezTo>
                    <a:pt x="408178" y="815594"/>
                    <a:pt x="379730" y="866140"/>
                    <a:pt x="259334" y="910336"/>
                  </a:cubicBezTo>
                  <a:cubicBezTo>
                    <a:pt x="207137" y="929640"/>
                    <a:pt x="160274" y="935228"/>
                    <a:pt x="123698" y="935228"/>
                  </a:cubicBezTo>
                  <a:cubicBezTo>
                    <a:pt x="76454" y="935228"/>
                    <a:pt x="47117" y="925957"/>
                    <a:pt x="47117" y="925957"/>
                  </a:cubicBezTo>
                  <a:lnTo>
                    <a:pt x="151511" y="1132078"/>
                  </a:lnTo>
                  <a:cubicBezTo>
                    <a:pt x="159385" y="1133983"/>
                    <a:pt x="168783" y="1134618"/>
                    <a:pt x="179197" y="1134618"/>
                  </a:cubicBezTo>
                  <a:cubicBezTo>
                    <a:pt x="278003" y="1134618"/>
                    <a:pt x="474599" y="1061974"/>
                    <a:pt x="474599" y="1061974"/>
                  </a:cubicBezTo>
                  <a:cubicBezTo>
                    <a:pt x="348107" y="1156843"/>
                    <a:pt x="212090" y="1197991"/>
                    <a:pt x="212090" y="1197991"/>
                  </a:cubicBezTo>
                  <a:lnTo>
                    <a:pt x="509143" y="1385062"/>
                  </a:lnTo>
                  <a:cubicBezTo>
                    <a:pt x="680085" y="1371981"/>
                    <a:pt x="847852" y="1115060"/>
                    <a:pt x="952246" y="932434"/>
                  </a:cubicBezTo>
                  <a:cubicBezTo>
                    <a:pt x="1056640" y="749300"/>
                    <a:pt x="948690" y="651002"/>
                    <a:pt x="948690" y="651002"/>
                  </a:cubicBezTo>
                  <a:cubicBezTo>
                    <a:pt x="948690" y="651002"/>
                    <a:pt x="929640" y="658495"/>
                    <a:pt x="899287" y="658495"/>
                  </a:cubicBezTo>
                  <a:cubicBezTo>
                    <a:pt x="874395" y="658495"/>
                    <a:pt x="842264" y="653415"/>
                    <a:pt x="806831" y="635000"/>
                  </a:cubicBezTo>
                  <a:cubicBezTo>
                    <a:pt x="727456" y="593344"/>
                    <a:pt x="762381" y="429514"/>
                    <a:pt x="885825" y="371983"/>
                  </a:cubicBezTo>
                  <a:cubicBezTo>
                    <a:pt x="900303" y="365252"/>
                    <a:pt x="914019" y="362204"/>
                    <a:pt x="926592" y="362204"/>
                  </a:cubicBezTo>
                  <a:cubicBezTo>
                    <a:pt x="1022985" y="362204"/>
                    <a:pt x="1070610" y="532257"/>
                    <a:pt x="1070610" y="532257"/>
                  </a:cubicBezTo>
                  <a:cubicBezTo>
                    <a:pt x="1070610" y="532257"/>
                    <a:pt x="1202182" y="489331"/>
                    <a:pt x="1249934" y="310261"/>
                  </a:cubicBezTo>
                  <a:cubicBezTo>
                    <a:pt x="1297178" y="130937"/>
                    <a:pt x="1207262" y="29337"/>
                    <a:pt x="1207262" y="29337"/>
                  </a:cubicBezTo>
                  <a:cubicBezTo>
                    <a:pt x="1207262" y="29337"/>
                    <a:pt x="1132205" y="0"/>
                    <a:pt x="1014222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08" name="Group 308"/>
          <p:cNvGrpSpPr/>
          <p:nvPr/>
        </p:nvGrpSpPr>
        <p:grpSpPr>
          <a:xfrm rot="303857">
            <a:off x="4187347" y="4153439"/>
            <a:ext cx="1188752" cy="1535559"/>
            <a:chOff x="0" y="0"/>
            <a:chExt cx="1585003" cy="2047412"/>
          </a:xfrm>
        </p:grpSpPr>
        <p:sp>
          <p:nvSpPr>
            <p:cNvPr id="309" name="Freeform 309"/>
            <p:cNvSpPr/>
            <p:nvPr/>
          </p:nvSpPr>
          <p:spPr>
            <a:xfrm>
              <a:off x="127" y="0"/>
              <a:ext cx="1585087" cy="2047494"/>
            </a:xfrm>
            <a:custGeom>
              <a:avLst/>
              <a:gdLst/>
              <a:ahLst/>
              <a:cxnLst/>
              <a:rect l="l" t="t" r="r" b="b"/>
              <a:pathLst>
                <a:path w="1585087" h="2047494">
                  <a:moveTo>
                    <a:pt x="675005" y="0"/>
                  </a:moveTo>
                  <a:lnTo>
                    <a:pt x="291973" y="14732"/>
                  </a:lnTo>
                  <a:cubicBezTo>
                    <a:pt x="291973" y="14732"/>
                    <a:pt x="118618" y="264033"/>
                    <a:pt x="59309" y="501650"/>
                  </a:cubicBezTo>
                  <a:cubicBezTo>
                    <a:pt x="0" y="739267"/>
                    <a:pt x="188087" y="1132205"/>
                    <a:pt x="270891" y="1340231"/>
                  </a:cubicBezTo>
                  <a:cubicBezTo>
                    <a:pt x="353695" y="1548257"/>
                    <a:pt x="234823" y="1733169"/>
                    <a:pt x="234823" y="1733169"/>
                  </a:cubicBezTo>
                  <a:lnTo>
                    <a:pt x="845439" y="1855216"/>
                  </a:lnTo>
                  <a:cubicBezTo>
                    <a:pt x="845439" y="1855216"/>
                    <a:pt x="881507" y="2023364"/>
                    <a:pt x="1096518" y="2046732"/>
                  </a:cubicBezTo>
                  <a:cubicBezTo>
                    <a:pt x="1100709" y="2047240"/>
                    <a:pt x="1105154" y="2047494"/>
                    <a:pt x="1109599" y="2047494"/>
                  </a:cubicBezTo>
                  <a:cubicBezTo>
                    <a:pt x="1321181" y="2047494"/>
                    <a:pt x="1552702" y="1510030"/>
                    <a:pt x="1568958" y="1429512"/>
                  </a:cubicBezTo>
                  <a:cubicBezTo>
                    <a:pt x="1585087" y="1346835"/>
                    <a:pt x="1492758" y="1270889"/>
                    <a:pt x="1423543" y="1234821"/>
                  </a:cubicBezTo>
                  <a:cubicBezTo>
                    <a:pt x="1354074" y="1197991"/>
                    <a:pt x="1155827" y="1181481"/>
                    <a:pt x="1155827" y="1181481"/>
                  </a:cubicBezTo>
                  <a:cubicBezTo>
                    <a:pt x="1155827" y="1181481"/>
                    <a:pt x="1235202" y="943864"/>
                    <a:pt x="1235202" y="805053"/>
                  </a:cubicBezTo>
                  <a:cubicBezTo>
                    <a:pt x="1235202" y="667131"/>
                    <a:pt x="675005" y="0"/>
                    <a:pt x="675005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10" name="Group 310"/>
          <p:cNvGrpSpPr/>
          <p:nvPr/>
        </p:nvGrpSpPr>
        <p:grpSpPr>
          <a:xfrm rot="303857">
            <a:off x="4451607" y="4023606"/>
            <a:ext cx="356940" cy="165279"/>
            <a:chOff x="0" y="0"/>
            <a:chExt cx="475920" cy="220372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475996" cy="220472"/>
            </a:xfrm>
            <a:custGeom>
              <a:avLst/>
              <a:gdLst/>
              <a:ahLst/>
              <a:cxnLst/>
              <a:rect l="l" t="t" r="r" b="b"/>
              <a:pathLst>
                <a:path w="475996" h="220472">
                  <a:moveTo>
                    <a:pt x="85979" y="0"/>
                  </a:moveTo>
                  <a:lnTo>
                    <a:pt x="11684" y="201549"/>
                  </a:lnTo>
                  <a:cubicBezTo>
                    <a:pt x="0" y="203708"/>
                    <a:pt x="475996" y="220472"/>
                    <a:pt x="475996" y="220472"/>
                  </a:cubicBezTo>
                  <a:lnTo>
                    <a:pt x="429768" y="0"/>
                  </a:lnTo>
                  <a:close/>
                </a:path>
              </a:pathLst>
            </a:custGeom>
            <a:solidFill>
              <a:srgbClr val="351C75"/>
            </a:solidFill>
          </p:spPr>
        </p:sp>
      </p:grpSp>
      <p:grpSp>
        <p:nvGrpSpPr>
          <p:cNvPr id="312" name="Group 312"/>
          <p:cNvGrpSpPr/>
          <p:nvPr/>
        </p:nvGrpSpPr>
        <p:grpSpPr>
          <a:xfrm rot="303857">
            <a:off x="5101443" y="5102509"/>
            <a:ext cx="237611" cy="269409"/>
            <a:chOff x="0" y="0"/>
            <a:chExt cx="316815" cy="359212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316865" cy="359156"/>
            </a:xfrm>
            <a:custGeom>
              <a:avLst/>
              <a:gdLst/>
              <a:ahLst/>
              <a:cxnLst/>
              <a:rect l="l" t="t" r="r" b="b"/>
              <a:pathLst>
                <a:path w="316865" h="359156">
                  <a:moveTo>
                    <a:pt x="103251" y="0"/>
                  </a:moveTo>
                  <a:lnTo>
                    <a:pt x="0" y="113919"/>
                  </a:lnTo>
                  <a:cubicBezTo>
                    <a:pt x="0" y="113919"/>
                    <a:pt x="22606" y="117221"/>
                    <a:pt x="103251" y="139954"/>
                  </a:cubicBezTo>
                  <a:cubicBezTo>
                    <a:pt x="183134" y="163195"/>
                    <a:pt x="261239" y="359156"/>
                    <a:pt x="261239" y="359156"/>
                  </a:cubicBezTo>
                  <a:lnTo>
                    <a:pt x="316865" y="232156"/>
                  </a:lnTo>
                  <a:cubicBezTo>
                    <a:pt x="316865" y="232156"/>
                    <a:pt x="316865" y="196723"/>
                    <a:pt x="275209" y="103378"/>
                  </a:cubicBezTo>
                  <a:cubicBezTo>
                    <a:pt x="233553" y="10033"/>
                    <a:pt x="103251" y="0"/>
                    <a:pt x="103251" y="0"/>
                  </a:cubicBezTo>
                  <a:close/>
                </a:path>
              </a:pathLst>
            </a:custGeom>
            <a:solidFill>
              <a:srgbClr val="351C75"/>
            </a:solidFill>
          </p:spPr>
        </p:sp>
      </p:grpSp>
      <p:grpSp>
        <p:nvGrpSpPr>
          <p:cNvPr id="314" name="Group 314"/>
          <p:cNvGrpSpPr/>
          <p:nvPr/>
        </p:nvGrpSpPr>
        <p:grpSpPr>
          <a:xfrm rot="303857">
            <a:off x="5236165" y="5049023"/>
            <a:ext cx="218741" cy="180305"/>
            <a:chOff x="0" y="0"/>
            <a:chExt cx="291655" cy="240407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291465" cy="240411"/>
            </a:xfrm>
            <a:custGeom>
              <a:avLst/>
              <a:gdLst/>
              <a:ahLst/>
              <a:cxnLst/>
              <a:rect l="l" t="t" r="r" b="b"/>
              <a:pathLst>
                <a:path w="291465" h="240411">
                  <a:moveTo>
                    <a:pt x="183388" y="0"/>
                  </a:moveTo>
                  <a:cubicBezTo>
                    <a:pt x="100457" y="0"/>
                    <a:pt x="0" y="100457"/>
                    <a:pt x="0" y="100457"/>
                  </a:cubicBezTo>
                  <a:cubicBezTo>
                    <a:pt x="79375" y="118110"/>
                    <a:pt x="128778" y="240411"/>
                    <a:pt x="128778" y="240411"/>
                  </a:cubicBezTo>
                  <a:cubicBezTo>
                    <a:pt x="128778" y="240411"/>
                    <a:pt x="185420" y="179832"/>
                    <a:pt x="208153" y="132842"/>
                  </a:cubicBezTo>
                  <a:cubicBezTo>
                    <a:pt x="230886" y="85852"/>
                    <a:pt x="212090" y="60579"/>
                    <a:pt x="212090" y="60579"/>
                  </a:cubicBezTo>
                  <a:cubicBezTo>
                    <a:pt x="212090" y="60579"/>
                    <a:pt x="272415" y="36068"/>
                    <a:pt x="281940" y="26543"/>
                  </a:cubicBezTo>
                  <a:cubicBezTo>
                    <a:pt x="291465" y="17018"/>
                    <a:pt x="268859" y="2286"/>
                    <a:pt x="185420" y="0"/>
                  </a:cubicBezTo>
                  <a:cubicBezTo>
                    <a:pt x="184658" y="0"/>
                    <a:pt x="184023" y="0"/>
                    <a:pt x="183261" y="0"/>
                  </a:cubicBez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316" name="Group 316"/>
          <p:cNvGrpSpPr/>
          <p:nvPr/>
        </p:nvGrpSpPr>
        <p:grpSpPr>
          <a:xfrm rot="303857">
            <a:off x="4242265" y="5439653"/>
            <a:ext cx="710735" cy="235164"/>
            <a:chOff x="0" y="0"/>
            <a:chExt cx="947647" cy="313552"/>
          </a:xfrm>
        </p:grpSpPr>
        <p:sp>
          <p:nvSpPr>
            <p:cNvPr id="317" name="Freeform 317"/>
            <p:cNvSpPr/>
            <p:nvPr/>
          </p:nvSpPr>
          <p:spPr>
            <a:xfrm>
              <a:off x="0" y="0"/>
              <a:ext cx="947674" cy="313563"/>
            </a:xfrm>
            <a:custGeom>
              <a:avLst/>
              <a:gdLst/>
              <a:ahLst/>
              <a:cxnLst/>
              <a:rect l="l" t="t" r="r" b="b"/>
              <a:pathLst>
                <a:path w="947674" h="313563">
                  <a:moveTo>
                    <a:pt x="85979" y="0"/>
                  </a:moveTo>
                  <a:lnTo>
                    <a:pt x="0" y="131572"/>
                  </a:lnTo>
                  <a:lnTo>
                    <a:pt x="947674" y="313563"/>
                  </a:lnTo>
                  <a:lnTo>
                    <a:pt x="901319" y="112776"/>
                  </a:lnTo>
                  <a:lnTo>
                    <a:pt x="85979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18" name="Group 318"/>
          <p:cNvGrpSpPr/>
          <p:nvPr/>
        </p:nvGrpSpPr>
        <p:grpSpPr>
          <a:xfrm rot="303857">
            <a:off x="4524495" y="6168478"/>
            <a:ext cx="177335" cy="1656286"/>
            <a:chOff x="0" y="0"/>
            <a:chExt cx="236447" cy="2208381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236474" cy="2208403"/>
            </a:xfrm>
            <a:custGeom>
              <a:avLst/>
              <a:gdLst/>
              <a:ahLst/>
              <a:cxnLst/>
              <a:rect l="l" t="t" r="r" b="b"/>
              <a:pathLst>
                <a:path w="236474" h="2208403">
                  <a:moveTo>
                    <a:pt x="236474" y="0"/>
                  </a:moveTo>
                  <a:lnTo>
                    <a:pt x="0" y="2039493"/>
                  </a:lnTo>
                  <a:lnTo>
                    <a:pt x="73787" y="2208403"/>
                  </a:lnTo>
                  <a:lnTo>
                    <a:pt x="236474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0" name="Group 320"/>
          <p:cNvGrpSpPr/>
          <p:nvPr/>
        </p:nvGrpSpPr>
        <p:grpSpPr>
          <a:xfrm rot="303857">
            <a:off x="4045751" y="8181097"/>
            <a:ext cx="363929" cy="197251"/>
            <a:chOff x="0" y="0"/>
            <a:chExt cx="485238" cy="263002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485267" cy="263017"/>
            </a:xfrm>
            <a:custGeom>
              <a:avLst/>
              <a:gdLst/>
              <a:ahLst/>
              <a:cxnLst/>
              <a:rect l="l" t="t" r="r" b="b"/>
              <a:pathLst>
                <a:path w="485267" h="263017">
                  <a:moveTo>
                    <a:pt x="485267" y="0"/>
                  </a:moveTo>
                  <a:lnTo>
                    <a:pt x="0" y="32131"/>
                  </a:lnTo>
                  <a:lnTo>
                    <a:pt x="91821" y="263017"/>
                  </a:lnTo>
                  <a:lnTo>
                    <a:pt x="485267" y="252984"/>
                  </a:lnTo>
                  <a:lnTo>
                    <a:pt x="485267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2" name="Group 322"/>
          <p:cNvGrpSpPr/>
          <p:nvPr/>
        </p:nvGrpSpPr>
        <p:grpSpPr>
          <a:xfrm rot="303857">
            <a:off x="4591890" y="8126720"/>
            <a:ext cx="410053" cy="245124"/>
            <a:chOff x="0" y="0"/>
            <a:chExt cx="546737" cy="326832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546735" cy="326771"/>
            </a:xfrm>
            <a:custGeom>
              <a:avLst/>
              <a:gdLst/>
              <a:ahLst/>
              <a:cxnLst/>
              <a:rect l="l" t="t" r="r" b="b"/>
              <a:pathLst>
                <a:path w="546735" h="326771">
                  <a:moveTo>
                    <a:pt x="489712" y="0"/>
                  </a:moveTo>
                  <a:lnTo>
                    <a:pt x="0" y="73406"/>
                  </a:lnTo>
                  <a:lnTo>
                    <a:pt x="126492" y="326771"/>
                  </a:lnTo>
                  <a:lnTo>
                    <a:pt x="546735" y="270891"/>
                  </a:lnTo>
                  <a:lnTo>
                    <a:pt x="489712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4" name="Group 324"/>
          <p:cNvGrpSpPr/>
          <p:nvPr/>
        </p:nvGrpSpPr>
        <p:grpSpPr>
          <a:xfrm rot="303857">
            <a:off x="4431061" y="5540474"/>
            <a:ext cx="47872" cy="82465"/>
            <a:chOff x="0" y="0"/>
            <a:chExt cx="63830" cy="109953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63881" cy="109855"/>
            </a:xfrm>
            <a:custGeom>
              <a:avLst/>
              <a:gdLst/>
              <a:ahLst/>
              <a:cxnLst/>
              <a:rect l="l" t="t" r="r" b="b"/>
              <a:pathLst>
                <a:path w="63881" h="109855">
                  <a:moveTo>
                    <a:pt x="30988" y="0"/>
                  </a:moveTo>
                  <a:cubicBezTo>
                    <a:pt x="30988" y="0"/>
                    <a:pt x="19304" y="36068"/>
                    <a:pt x="0" y="99187"/>
                  </a:cubicBezTo>
                  <a:lnTo>
                    <a:pt x="32893" y="109855"/>
                  </a:lnTo>
                  <a:cubicBezTo>
                    <a:pt x="52197" y="46355"/>
                    <a:pt x="63881" y="11430"/>
                    <a:pt x="63881" y="10922"/>
                  </a:cubicBezTo>
                  <a:lnTo>
                    <a:pt x="30988" y="0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6" name="Group 326"/>
          <p:cNvGrpSpPr/>
          <p:nvPr/>
        </p:nvGrpSpPr>
        <p:grpSpPr>
          <a:xfrm rot="303857">
            <a:off x="4102891" y="5745309"/>
            <a:ext cx="195854" cy="2274948"/>
            <a:chOff x="0" y="0"/>
            <a:chExt cx="261139" cy="3033264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260985" cy="3033268"/>
            </a:xfrm>
            <a:custGeom>
              <a:avLst/>
              <a:gdLst/>
              <a:ahLst/>
              <a:cxnLst/>
              <a:rect l="l" t="t" r="r" b="b"/>
              <a:pathLst>
                <a:path w="260985" h="3033268">
                  <a:moveTo>
                    <a:pt x="226441" y="0"/>
                  </a:moveTo>
                  <a:cubicBezTo>
                    <a:pt x="208788" y="65405"/>
                    <a:pt x="191516" y="132080"/>
                    <a:pt x="175387" y="198755"/>
                  </a:cubicBezTo>
                  <a:lnTo>
                    <a:pt x="209169" y="206629"/>
                  </a:lnTo>
                  <a:cubicBezTo>
                    <a:pt x="225298" y="140716"/>
                    <a:pt x="242443" y="74041"/>
                    <a:pt x="259715" y="9144"/>
                  </a:cubicBezTo>
                  <a:lnTo>
                    <a:pt x="226441" y="0"/>
                  </a:lnTo>
                  <a:close/>
                  <a:moveTo>
                    <a:pt x="130048" y="398145"/>
                  </a:moveTo>
                  <a:cubicBezTo>
                    <a:pt x="115316" y="465963"/>
                    <a:pt x="102108" y="533781"/>
                    <a:pt x="90043" y="599186"/>
                  </a:cubicBezTo>
                  <a:lnTo>
                    <a:pt x="124333" y="605663"/>
                  </a:lnTo>
                  <a:cubicBezTo>
                    <a:pt x="136017" y="540385"/>
                    <a:pt x="149479" y="473075"/>
                    <a:pt x="163957" y="405384"/>
                  </a:cubicBezTo>
                  <a:lnTo>
                    <a:pt x="130175" y="398145"/>
                  </a:lnTo>
                  <a:close/>
                  <a:moveTo>
                    <a:pt x="55880" y="801116"/>
                  </a:moveTo>
                  <a:cubicBezTo>
                    <a:pt x="45339" y="870077"/>
                    <a:pt x="36576" y="938276"/>
                    <a:pt x="28829" y="1004443"/>
                  </a:cubicBezTo>
                  <a:lnTo>
                    <a:pt x="63246" y="1008888"/>
                  </a:lnTo>
                  <a:cubicBezTo>
                    <a:pt x="70993" y="942721"/>
                    <a:pt x="79756" y="874903"/>
                    <a:pt x="90297" y="806958"/>
                  </a:cubicBezTo>
                  <a:lnTo>
                    <a:pt x="55880" y="801116"/>
                  </a:lnTo>
                  <a:close/>
                  <a:moveTo>
                    <a:pt x="9779" y="1208532"/>
                  </a:moveTo>
                  <a:cubicBezTo>
                    <a:pt x="4953" y="1278890"/>
                    <a:pt x="1651" y="1347851"/>
                    <a:pt x="0" y="1414018"/>
                  </a:cubicBezTo>
                  <a:lnTo>
                    <a:pt x="34290" y="1414526"/>
                  </a:lnTo>
                  <a:cubicBezTo>
                    <a:pt x="36195" y="1349121"/>
                    <a:pt x="39370" y="1280795"/>
                    <a:pt x="44323" y="1211453"/>
                  </a:cubicBezTo>
                  <a:lnTo>
                    <a:pt x="9779" y="1208532"/>
                  </a:lnTo>
                  <a:close/>
                  <a:moveTo>
                    <a:pt x="35433" y="1617599"/>
                  </a:moveTo>
                  <a:lnTo>
                    <a:pt x="1016" y="1619504"/>
                  </a:lnTo>
                  <a:cubicBezTo>
                    <a:pt x="3175" y="1670050"/>
                    <a:pt x="6096" y="1719453"/>
                    <a:pt x="10287" y="1767205"/>
                  </a:cubicBezTo>
                  <a:cubicBezTo>
                    <a:pt x="12192" y="1786509"/>
                    <a:pt x="13843" y="1805432"/>
                    <a:pt x="15367" y="1824228"/>
                  </a:cubicBezTo>
                  <a:lnTo>
                    <a:pt x="49784" y="1820926"/>
                  </a:lnTo>
                  <a:cubicBezTo>
                    <a:pt x="47879" y="1802003"/>
                    <a:pt x="46482" y="1783207"/>
                    <a:pt x="44704" y="1764284"/>
                  </a:cubicBezTo>
                  <a:cubicBezTo>
                    <a:pt x="40259" y="1717040"/>
                    <a:pt x="37465" y="1667637"/>
                    <a:pt x="35433" y="1617726"/>
                  </a:cubicBezTo>
                  <a:close/>
                  <a:moveTo>
                    <a:pt x="72009" y="2023364"/>
                  </a:moveTo>
                  <a:lnTo>
                    <a:pt x="37592" y="2027047"/>
                  </a:lnTo>
                  <a:cubicBezTo>
                    <a:pt x="45974" y="2094865"/>
                    <a:pt x="55245" y="2163064"/>
                    <a:pt x="65278" y="2230374"/>
                  </a:cubicBezTo>
                  <a:lnTo>
                    <a:pt x="99695" y="2225421"/>
                  </a:lnTo>
                  <a:cubicBezTo>
                    <a:pt x="89662" y="2158111"/>
                    <a:pt x="80391" y="2090293"/>
                    <a:pt x="72009" y="2023237"/>
                  </a:cubicBezTo>
                  <a:close/>
                  <a:moveTo>
                    <a:pt x="131826" y="2426335"/>
                  </a:moveTo>
                  <a:lnTo>
                    <a:pt x="97790" y="2432685"/>
                  </a:lnTo>
                  <a:cubicBezTo>
                    <a:pt x="109474" y="2499741"/>
                    <a:pt x="122301" y="2567305"/>
                    <a:pt x="135763" y="2633980"/>
                  </a:cubicBezTo>
                  <a:lnTo>
                    <a:pt x="169545" y="2626741"/>
                  </a:lnTo>
                  <a:cubicBezTo>
                    <a:pt x="156210" y="2560574"/>
                    <a:pt x="143510" y="2493518"/>
                    <a:pt x="131826" y="2426462"/>
                  </a:cubicBezTo>
                  <a:close/>
                  <a:moveTo>
                    <a:pt x="212852" y="2826131"/>
                  </a:moveTo>
                  <a:lnTo>
                    <a:pt x="178816" y="2833878"/>
                  </a:lnTo>
                  <a:cubicBezTo>
                    <a:pt x="194437" y="2901696"/>
                    <a:pt x="210439" y="2969006"/>
                    <a:pt x="227711" y="3033268"/>
                  </a:cubicBezTo>
                  <a:lnTo>
                    <a:pt x="260985" y="3024124"/>
                  </a:lnTo>
                  <a:cubicBezTo>
                    <a:pt x="244475" y="2960243"/>
                    <a:pt x="227711" y="2893695"/>
                    <a:pt x="212725" y="2826131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28" name="Group 328"/>
          <p:cNvGrpSpPr/>
          <p:nvPr/>
        </p:nvGrpSpPr>
        <p:grpSpPr>
          <a:xfrm rot="303857">
            <a:off x="4198289" y="8167301"/>
            <a:ext cx="47872" cy="82116"/>
            <a:chOff x="0" y="0"/>
            <a:chExt cx="63830" cy="109488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63881" cy="109474"/>
            </a:xfrm>
            <a:custGeom>
              <a:avLst/>
              <a:gdLst/>
              <a:ahLst/>
              <a:cxnLst/>
              <a:rect l="l" t="t" r="r" b="b"/>
              <a:pathLst>
                <a:path w="63881" h="109474">
                  <a:moveTo>
                    <a:pt x="32893" y="0"/>
                  </a:moveTo>
                  <a:lnTo>
                    <a:pt x="0" y="10033"/>
                  </a:lnTo>
                  <a:cubicBezTo>
                    <a:pt x="18923" y="73787"/>
                    <a:pt x="30988" y="108331"/>
                    <a:pt x="30988" y="109474"/>
                  </a:cubicBezTo>
                  <a:lnTo>
                    <a:pt x="63881" y="98552"/>
                  </a:lnTo>
                  <a:cubicBezTo>
                    <a:pt x="63881" y="97790"/>
                    <a:pt x="52197" y="63373"/>
                    <a:pt x="32893" y="0"/>
                  </a:cubicBez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id="330" name="Group 330"/>
          <p:cNvGrpSpPr/>
          <p:nvPr/>
        </p:nvGrpSpPr>
        <p:grpSpPr>
          <a:xfrm rot="303857">
            <a:off x="4220008" y="8525726"/>
            <a:ext cx="461244" cy="248793"/>
            <a:chOff x="0" y="0"/>
            <a:chExt cx="614992" cy="331724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615061" cy="331724"/>
            </a:xfrm>
            <a:custGeom>
              <a:avLst/>
              <a:gdLst/>
              <a:ahLst/>
              <a:cxnLst/>
              <a:rect l="l" t="t" r="r" b="b"/>
              <a:pathLst>
                <a:path w="615061" h="331724">
                  <a:moveTo>
                    <a:pt x="153797" y="0"/>
                  </a:moveTo>
                  <a:cubicBezTo>
                    <a:pt x="123952" y="19304"/>
                    <a:pt x="91821" y="31623"/>
                    <a:pt x="59436" y="31623"/>
                  </a:cubicBezTo>
                  <a:cubicBezTo>
                    <a:pt x="39624" y="31623"/>
                    <a:pt x="19558" y="27051"/>
                    <a:pt x="0" y="16510"/>
                  </a:cubicBezTo>
                  <a:cubicBezTo>
                    <a:pt x="9144" y="54737"/>
                    <a:pt x="16510" y="92075"/>
                    <a:pt x="22860" y="118745"/>
                  </a:cubicBezTo>
                  <a:cubicBezTo>
                    <a:pt x="41783" y="208026"/>
                    <a:pt x="57785" y="301879"/>
                    <a:pt x="57785" y="301879"/>
                  </a:cubicBezTo>
                  <a:cubicBezTo>
                    <a:pt x="57785" y="301879"/>
                    <a:pt x="253492" y="331724"/>
                    <a:pt x="395351" y="331724"/>
                  </a:cubicBezTo>
                  <a:cubicBezTo>
                    <a:pt x="440817" y="331724"/>
                    <a:pt x="480568" y="328676"/>
                    <a:pt x="506730" y="320548"/>
                  </a:cubicBezTo>
                  <a:cubicBezTo>
                    <a:pt x="615061" y="287655"/>
                    <a:pt x="598551" y="255143"/>
                    <a:pt x="462407" y="181737"/>
                  </a:cubicBezTo>
                  <a:cubicBezTo>
                    <a:pt x="334772" y="114173"/>
                    <a:pt x="180975" y="58039"/>
                    <a:pt x="153797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2" name="Group 332"/>
          <p:cNvGrpSpPr/>
          <p:nvPr/>
        </p:nvGrpSpPr>
        <p:grpSpPr>
          <a:xfrm rot="303857">
            <a:off x="4204331" y="8371442"/>
            <a:ext cx="147808" cy="162135"/>
            <a:chOff x="0" y="0"/>
            <a:chExt cx="197077" cy="216180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197104" cy="216154"/>
            </a:xfrm>
            <a:custGeom>
              <a:avLst/>
              <a:gdLst/>
              <a:ahLst/>
              <a:cxnLst/>
              <a:rect l="l" t="t" r="r" b="b"/>
              <a:pathLst>
                <a:path w="197104" h="216154">
                  <a:moveTo>
                    <a:pt x="169418" y="0"/>
                  </a:moveTo>
                  <a:lnTo>
                    <a:pt x="0" y="12319"/>
                  </a:lnTo>
                  <a:cubicBezTo>
                    <a:pt x="0" y="12319"/>
                    <a:pt x="23241" y="111125"/>
                    <a:pt x="43307" y="201041"/>
                  </a:cubicBezTo>
                  <a:cubicBezTo>
                    <a:pt x="62865" y="211582"/>
                    <a:pt x="82931" y="216154"/>
                    <a:pt x="102743" y="216154"/>
                  </a:cubicBezTo>
                  <a:cubicBezTo>
                    <a:pt x="135128" y="216154"/>
                    <a:pt x="167259" y="203835"/>
                    <a:pt x="197104" y="184277"/>
                  </a:cubicBezTo>
                  <a:cubicBezTo>
                    <a:pt x="194818" y="179832"/>
                    <a:pt x="193167" y="175895"/>
                    <a:pt x="192659" y="171450"/>
                  </a:cubicBezTo>
                  <a:cubicBezTo>
                    <a:pt x="183134" y="108331"/>
                    <a:pt x="169418" y="0"/>
                    <a:pt x="169418" y="0"/>
                  </a:cubicBez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334" name="Group 334"/>
          <p:cNvGrpSpPr/>
          <p:nvPr/>
        </p:nvGrpSpPr>
        <p:grpSpPr>
          <a:xfrm rot="303857">
            <a:off x="4718803" y="8346978"/>
            <a:ext cx="190787" cy="137849"/>
            <a:chOff x="0" y="0"/>
            <a:chExt cx="254383" cy="183799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254381" cy="183769"/>
            </a:xfrm>
            <a:custGeom>
              <a:avLst/>
              <a:gdLst/>
              <a:ahLst/>
              <a:cxnLst/>
              <a:rect l="l" t="t" r="r" b="b"/>
              <a:pathLst>
                <a:path w="254381" h="183769">
                  <a:moveTo>
                    <a:pt x="207137" y="0"/>
                  </a:moveTo>
                  <a:lnTo>
                    <a:pt x="0" y="27686"/>
                  </a:lnTo>
                  <a:cubicBezTo>
                    <a:pt x="0" y="27686"/>
                    <a:pt x="37719" y="97536"/>
                    <a:pt x="75438" y="174244"/>
                  </a:cubicBezTo>
                  <a:cubicBezTo>
                    <a:pt x="98679" y="180721"/>
                    <a:pt x="121539" y="183769"/>
                    <a:pt x="143510" y="183769"/>
                  </a:cubicBezTo>
                  <a:cubicBezTo>
                    <a:pt x="182880" y="183769"/>
                    <a:pt x="219964" y="174244"/>
                    <a:pt x="254381" y="158115"/>
                  </a:cubicBezTo>
                  <a:cubicBezTo>
                    <a:pt x="253873" y="156972"/>
                    <a:pt x="252730" y="155321"/>
                    <a:pt x="252095" y="154178"/>
                  </a:cubicBezTo>
                  <a:cubicBezTo>
                    <a:pt x="221361" y="83820"/>
                    <a:pt x="207137" y="0"/>
                    <a:pt x="207137" y="0"/>
                  </a:cubicBez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336" name="Group 336"/>
          <p:cNvGrpSpPr/>
          <p:nvPr/>
        </p:nvGrpSpPr>
        <p:grpSpPr>
          <a:xfrm rot="303857">
            <a:off x="4760715" y="8481968"/>
            <a:ext cx="460545" cy="215596"/>
            <a:chOff x="0" y="0"/>
            <a:chExt cx="614060" cy="287461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614045" cy="287401"/>
            </a:xfrm>
            <a:custGeom>
              <a:avLst/>
              <a:gdLst/>
              <a:ahLst/>
              <a:cxnLst/>
              <a:rect l="l" t="t" r="r" b="b"/>
              <a:pathLst>
                <a:path w="614045" h="287401">
                  <a:moveTo>
                    <a:pt x="178689" y="0"/>
                  </a:moveTo>
                  <a:cubicBezTo>
                    <a:pt x="144399" y="15875"/>
                    <a:pt x="107188" y="25654"/>
                    <a:pt x="68072" y="25654"/>
                  </a:cubicBezTo>
                  <a:cubicBezTo>
                    <a:pt x="46228" y="25654"/>
                    <a:pt x="23368" y="22606"/>
                    <a:pt x="0" y="16129"/>
                  </a:cubicBezTo>
                  <a:cubicBezTo>
                    <a:pt x="37973" y="92710"/>
                    <a:pt x="75692" y="175895"/>
                    <a:pt x="77851" y="205232"/>
                  </a:cubicBezTo>
                  <a:cubicBezTo>
                    <a:pt x="82042" y="255778"/>
                    <a:pt x="262382" y="287401"/>
                    <a:pt x="405130" y="287401"/>
                  </a:cubicBezTo>
                  <a:cubicBezTo>
                    <a:pt x="427228" y="287401"/>
                    <a:pt x="448437" y="286512"/>
                    <a:pt x="467995" y="285115"/>
                  </a:cubicBezTo>
                  <a:cubicBezTo>
                    <a:pt x="614045" y="272796"/>
                    <a:pt x="606806" y="240157"/>
                    <a:pt x="587756" y="209423"/>
                  </a:cubicBezTo>
                  <a:cubicBezTo>
                    <a:pt x="569595" y="179578"/>
                    <a:pt x="221107" y="70358"/>
                    <a:pt x="178689" y="0"/>
                  </a:cubicBezTo>
                  <a:close/>
                </a:path>
              </a:pathLst>
            </a:custGeom>
            <a:solidFill>
              <a:srgbClr val="20124D"/>
            </a:solidFill>
          </p:spPr>
        </p:sp>
      </p:grpSp>
      <p:grpSp>
        <p:nvGrpSpPr>
          <p:cNvPr id="338" name="Group 338"/>
          <p:cNvGrpSpPr/>
          <p:nvPr/>
        </p:nvGrpSpPr>
        <p:grpSpPr>
          <a:xfrm rot="303857">
            <a:off x="5274989" y="3104196"/>
            <a:ext cx="825523" cy="1024522"/>
            <a:chOff x="0" y="0"/>
            <a:chExt cx="1100697" cy="1366029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1100582" cy="1366012"/>
            </a:xfrm>
            <a:custGeom>
              <a:avLst/>
              <a:gdLst/>
              <a:ahLst/>
              <a:cxnLst/>
              <a:rect l="l" t="t" r="r" b="b"/>
              <a:pathLst>
                <a:path w="1100582" h="1366012">
                  <a:moveTo>
                    <a:pt x="389509" y="0"/>
                  </a:moveTo>
                  <a:cubicBezTo>
                    <a:pt x="389509" y="0"/>
                    <a:pt x="141859" y="8382"/>
                    <a:pt x="73914" y="140462"/>
                  </a:cubicBezTo>
                  <a:cubicBezTo>
                    <a:pt x="4953" y="272542"/>
                    <a:pt x="0" y="471932"/>
                    <a:pt x="37211" y="584073"/>
                  </a:cubicBezTo>
                  <a:cubicBezTo>
                    <a:pt x="74041" y="696341"/>
                    <a:pt x="165862" y="800989"/>
                    <a:pt x="291338" y="810006"/>
                  </a:cubicBezTo>
                  <a:cubicBezTo>
                    <a:pt x="297180" y="810260"/>
                    <a:pt x="303022" y="810514"/>
                    <a:pt x="308864" y="810514"/>
                  </a:cubicBezTo>
                  <a:cubicBezTo>
                    <a:pt x="426466" y="810514"/>
                    <a:pt x="520192" y="734314"/>
                    <a:pt x="520192" y="734314"/>
                  </a:cubicBezTo>
                  <a:cubicBezTo>
                    <a:pt x="520192" y="734314"/>
                    <a:pt x="681101" y="962533"/>
                    <a:pt x="695579" y="1082802"/>
                  </a:cubicBezTo>
                  <a:cubicBezTo>
                    <a:pt x="710438" y="1202817"/>
                    <a:pt x="624967" y="1335278"/>
                    <a:pt x="624967" y="1335278"/>
                  </a:cubicBezTo>
                  <a:cubicBezTo>
                    <a:pt x="624967" y="1335278"/>
                    <a:pt x="681990" y="1366012"/>
                    <a:pt x="767080" y="1366012"/>
                  </a:cubicBezTo>
                  <a:cubicBezTo>
                    <a:pt x="800862" y="1366012"/>
                    <a:pt x="839343" y="1361059"/>
                    <a:pt x="880237" y="1347597"/>
                  </a:cubicBezTo>
                  <a:cubicBezTo>
                    <a:pt x="1024636" y="1299845"/>
                    <a:pt x="1100582" y="1173861"/>
                    <a:pt x="1100582" y="1173861"/>
                  </a:cubicBezTo>
                  <a:lnTo>
                    <a:pt x="595630" y="436372"/>
                  </a:lnTo>
                  <a:cubicBezTo>
                    <a:pt x="595630" y="436372"/>
                    <a:pt x="675005" y="245872"/>
                    <a:pt x="557911" y="216408"/>
                  </a:cubicBezTo>
                  <a:cubicBezTo>
                    <a:pt x="515493" y="205740"/>
                    <a:pt x="485648" y="202438"/>
                    <a:pt x="464693" y="202438"/>
                  </a:cubicBezTo>
                  <a:cubicBezTo>
                    <a:pt x="427863" y="202438"/>
                    <a:pt x="419481" y="213106"/>
                    <a:pt x="419481" y="213106"/>
                  </a:cubicBezTo>
                  <a:lnTo>
                    <a:pt x="389509" y="0"/>
                  </a:ln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340" name="Group 340"/>
          <p:cNvGrpSpPr/>
          <p:nvPr/>
        </p:nvGrpSpPr>
        <p:grpSpPr>
          <a:xfrm rot="303857">
            <a:off x="5333955" y="3099506"/>
            <a:ext cx="1353508" cy="1215135"/>
            <a:chOff x="0" y="0"/>
            <a:chExt cx="1804677" cy="1620180"/>
          </a:xfrm>
        </p:grpSpPr>
        <p:sp>
          <p:nvSpPr>
            <p:cNvPr id="341" name="Freeform 341"/>
            <p:cNvSpPr/>
            <p:nvPr/>
          </p:nvSpPr>
          <p:spPr>
            <a:xfrm>
              <a:off x="0" y="0"/>
              <a:ext cx="1804797" cy="1620139"/>
            </a:xfrm>
            <a:custGeom>
              <a:avLst/>
              <a:gdLst/>
              <a:ahLst/>
              <a:cxnLst/>
              <a:rect l="l" t="t" r="r" b="b"/>
              <a:pathLst>
                <a:path w="1804797" h="1620139">
                  <a:moveTo>
                    <a:pt x="468757" y="0"/>
                  </a:moveTo>
                  <a:cubicBezTo>
                    <a:pt x="434086" y="0"/>
                    <a:pt x="394716" y="3048"/>
                    <a:pt x="350012" y="8636"/>
                  </a:cubicBezTo>
                  <a:cubicBezTo>
                    <a:pt x="29591" y="49911"/>
                    <a:pt x="0" y="163576"/>
                    <a:pt x="0" y="163576"/>
                  </a:cubicBezTo>
                  <a:cubicBezTo>
                    <a:pt x="0" y="163576"/>
                    <a:pt x="48260" y="335280"/>
                    <a:pt x="163703" y="347980"/>
                  </a:cubicBezTo>
                  <a:cubicBezTo>
                    <a:pt x="172085" y="348869"/>
                    <a:pt x="179832" y="349377"/>
                    <a:pt x="187198" y="349377"/>
                  </a:cubicBezTo>
                  <a:cubicBezTo>
                    <a:pt x="280797" y="349377"/>
                    <a:pt x="291846" y="279019"/>
                    <a:pt x="347472" y="255778"/>
                  </a:cubicBezTo>
                  <a:cubicBezTo>
                    <a:pt x="357251" y="251587"/>
                    <a:pt x="368427" y="249682"/>
                    <a:pt x="380746" y="249682"/>
                  </a:cubicBezTo>
                  <a:cubicBezTo>
                    <a:pt x="444627" y="249682"/>
                    <a:pt x="531241" y="302768"/>
                    <a:pt x="513588" y="388493"/>
                  </a:cubicBezTo>
                  <a:cubicBezTo>
                    <a:pt x="492633" y="491236"/>
                    <a:pt x="437007" y="510540"/>
                    <a:pt x="437007" y="510540"/>
                  </a:cubicBezTo>
                  <a:cubicBezTo>
                    <a:pt x="437007" y="510540"/>
                    <a:pt x="625729" y="1493774"/>
                    <a:pt x="916686" y="1594231"/>
                  </a:cubicBezTo>
                  <a:cubicBezTo>
                    <a:pt x="966978" y="1611503"/>
                    <a:pt x="1027303" y="1620139"/>
                    <a:pt x="1091692" y="1620139"/>
                  </a:cubicBezTo>
                  <a:cubicBezTo>
                    <a:pt x="1400810" y="1620139"/>
                    <a:pt x="1804797" y="1425448"/>
                    <a:pt x="1642110" y="1078103"/>
                  </a:cubicBezTo>
                  <a:cubicBezTo>
                    <a:pt x="1445006" y="658114"/>
                    <a:pt x="974217" y="578358"/>
                    <a:pt x="839343" y="325882"/>
                  </a:cubicBezTo>
                  <a:cubicBezTo>
                    <a:pt x="723773" y="108331"/>
                    <a:pt x="681355" y="0"/>
                    <a:pt x="468757" y="0"/>
                  </a:cubicBezTo>
                  <a:close/>
                </a:path>
              </a:pathLst>
            </a:custGeom>
            <a:solidFill>
              <a:srgbClr val="4C1130"/>
            </a:solidFill>
          </p:spPr>
        </p:sp>
      </p:grpSp>
      <p:grpSp>
        <p:nvGrpSpPr>
          <p:cNvPr id="342" name="Group 342"/>
          <p:cNvGrpSpPr/>
          <p:nvPr/>
        </p:nvGrpSpPr>
        <p:grpSpPr>
          <a:xfrm rot="303857">
            <a:off x="5493931" y="3060456"/>
            <a:ext cx="202668" cy="199348"/>
            <a:chOff x="0" y="0"/>
            <a:chExt cx="270224" cy="265797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270256" cy="265811"/>
            </a:xfrm>
            <a:custGeom>
              <a:avLst/>
              <a:gdLst/>
              <a:ahLst/>
              <a:cxnLst/>
              <a:rect l="l" t="t" r="r" b="b"/>
              <a:pathLst>
                <a:path w="270256" h="265811">
                  <a:moveTo>
                    <a:pt x="190373" y="254"/>
                  </a:moveTo>
                  <a:cubicBezTo>
                    <a:pt x="190373" y="254"/>
                    <a:pt x="19304" y="26797"/>
                    <a:pt x="0" y="53340"/>
                  </a:cubicBezTo>
                  <a:cubicBezTo>
                    <a:pt x="0" y="53340"/>
                    <a:pt x="69850" y="66167"/>
                    <a:pt x="122047" y="151003"/>
                  </a:cubicBezTo>
                  <a:cubicBezTo>
                    <a:pt x="174244" y="236474"/>
                    <a:pt x="178689" y="265811"/>
                    <a:pt x="178689" y="265811"/>
                  </a:cubicBezTo>
                  <a:cubicBezTo>
                    <a:pt x="178689" y="265811"/>
                    <a:pt x="204978" y="248793"/>
                    <a:pt x="236220" y="248793"/>
                  </a:cubicBezTo>
                  <a:cubicBezTo>
                    <a:pt x="247142" y="248793"/>
                    <a:pt x="258826" y="250698"/>
                    <a:pt x="270256" y="256286"/>
                  </a:cubicBezTo>
                  <a:cubicBezTo>
                    <a:pt x="270256" y="256286"/>
                    <a:pt x="268605" y="76962"/>
                    <a:pt x="190373" y="0"/>
                  </a:cubicBezTo>
                  <a:close/>
                </a:path>
              </a:pathLst>
            </a:custGeom>
            <a:solidFill>
              <a:srgbClr val="76A5AF"/>
            </a:solidFill>
          </p:spPr>
        </p:sp>
      </p:grpSp>
      <p:grpSp>
        <p:nvGrpSpPr>
          <p:cNvPr id="344" name="Group 344"/>
          <p:cNvGrpSpPr/>
          <p:nvPr/>
        </p:nvGrpSpPr>
        <p:grpSpPr>
          <a:xfrm rot="303857">
            <a:off x="5340882" y="3344172"/>
            <a:ext cx="49793" cy="37389"/>
            <a:chOff x="0" y="0"/>
            <a:chExt cx="66391" cy="49852"/>
          </a:xfrm>
        </p:grpSpPr>
        <p:sp>
          <p:nvSpPr>
            <p:cNvPr id="345" name="Freeform 345"/>
            <p:cNvSpPr/>
            <p:nvPr/>
          </p:nvSpPr>
          <p:spPr>
            <a:xfrm>
              <a:off x="0" y="-127"/>
              <a:ext cx="66548" cy="49911"/>
            </a:xfrm>
            <a:custGeom>
              <a:avLst/>
              <a:gdLst/>
              <a:ahLst/>
              <a:cxnLst/>
              <a:rect l="l" t="t" r="r" b="b"/>
              <a:pathLst>
                <a:path w="66548" h="49911">
                  <a:moveTo>
                    <a:pt x="35433" y="127"/>
                  </a:moveTo>
                  <a:cubicBezTo>
                    <a:pt x="32131" y="127"/>
                    <a:pt x="28194" y="1016"/>
                    <a:pt x="24257" y="2667"/>
                  </a:cubicBezTo>
                  <a:cubicBezTo>
                    <a:pt x="0" y="14351"/>
                    <a:pt x="25654" y="49911"/>
                    <a:pt x="41275" y="49911"/>
                  </a:cubicBezTo>
                  <a:cubicBezTo>
                    <a:pt x="41529" y="49911"/>
                    <a:pt x="41783" y="49657"/>
                    <a:pt x="42037" y="49657"/>
                  </a:cubicBezTo>
                  <a:cubicBezTo>
                    <a:pt x="56896" y="48768"/>
                    <a:pt x="66548" y="29210"/>
                    <a:pt x="59309" y="18161"/>
                  </a:cubicBezTo>
                  <a:cubicBezTo>
                    <a:pt x="59309" y="18161"/>
                    <a:pt x="51816" y="0"/>
                    <a:pt x="35560" y="0"/>
                  </a:cubicBezTo>
                  <a:close/>
                </a:path>
              </a:pathLst>
            </a:custGeom>
            <a:solidFill>
              <a:srgbClr val="663332"/>
            </a:solidFill>
          </p:spPr>
        </p:sp>
      </p:grpSp>
      <p:grpSp>
        <p:nvGrpSpPr>
          <p:cNvPr id="346" name="Group 346"/>
          <p:cNvGrpSpPr/>
          <p:nvPr/>
        </p:nvGrpSpPr>
        <p:grpSpPr>
          <a:xfrm rot="303857">
            <a:off x="5331990" y="3267465"/>
            <a:ext cx="61674" cy="45251"/>
            <a:chOff x="0" y="0"/>
            <a:chExt cx="82231" cy="60334"/>
          </a:xfrm>
        </p:grpSpPr>
        <p:sp>
          <p:nvSpPr>
            <p:cNvPr id="347" name="Freeform 347"/>
            <p:cNvSpPr/>
            <p:nvPr/>
          </p:nvSpPr>
          <p:spPr>
            <a:xfrm>
              <a:off x="0" y="0"/>
              <a:ext cx="82169" cy="60325"/>
            </a:xfrm>
            <a:custGeom>
              <a:avLst/>
              <a:gdLst/>
              <a:ahLst/>
              <a:cxnLst/>
              <a:rect l="l" t="t" r="r" b="b"/>
              <a:pathLst>
                <a:path w="82169" h="60325">
                  <a:moveTo>
                    <a:pt x="36830" y="0"/>
                  </a:moveTo>
                  <a:cubicBezTo>
                    <a:pt x="30480" y="0"/>
                    <a:pt x="24892" y="1397"/>
                    <a:pt x="20066" y="4445"/>
                  </a:cubicBezTo>
                  <a:cubicBezTo>
                    <a:pt x="0" y="18161"/>
                    <a:pt x="9525" y="60325"/>
                    <a:pt x="9525" y="60325"/>
                  </a:cubicBezTo>
                  <a:cubicBezTo>
                    <a:pt x="9525" y="60325"/>
                    <a:pt x="68961" y="18161"/>
                    <a:pt x="82169" y="13335"/>
                  </a:cubicBezTo>
                  <a:cubicBezTo>
                    <a:pt x="82169" y="13335"/>
                    <a:pt x="57531" y="0"/>
                    <a:pt x="36830" y="0"/>
                  </a:cubicBezTo>
                  <a:close/>
                </a:path>
              </a:pathLst>
            </a:custGeom>
            <a:solidFill>
              <a:srgbClr val="663332"/>
            </a:solidFill>
          </p:spPr>
        </p:sp>
      </p:grpSp>
      <p:grpSp>
        <p:nvGrpSpPr>
          <p:cNvPr id="348" name="Group 348"/>
          <p:cNvGrpSpPr/>
          <p:nvPr/>
        </p:nvGrpSpPr>
        <p:grpSpPr>
          <a:xfrm rot="303857">
            <a:off x="5319875" y="3490831"/>
            <a:ext cx="88405" cy="117232"/>
            <a:chOff x="0" y="0"/>
            <a:chExt cx="117873" cy="156310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117856" cy="156337"/>
            </a:xfrm>
            <a:custGeom>
              <a:avLst/>
              <a:gdLst/>
              <a:ahLst/>
              <a:cxnLst/>
              <a:rect l="l" t="t" r="r" b="b"/>
              <a:pathLst>
                <a:path w="117856" h="156337">
                  <a:moveTo>
                    <a:pt x="117856" y="0"/>
                  </a:moveTo>
                  <a:cubicBezTo>
                    <a:pt x="106172" y="44450"/>
                    <a:pt x="7874" y="120396"/>
                    <a:pt x="7874" y="120396"/>
                  </a:cubicBezTo>
                  <a:cubicBezTo>
                    <a:pt x="0" y="145542"/>
                    <a:pt x="10033" y="156337"/>
                    <a:pt x="25908" y="156337"/>
                  </a:cubicBezTo>
                  <a:cubicBezTo>
                    <a:pt x="41529" y="156337"/>
                    <a:pt x="62230" y="146050"/>
                    <a:pt x="76708" y="129286"/>
                  </a:cubicBezTo>
                  <a:cubicBezTo>
                    <a:pt x="106172" y="95504"/>
                    <a:pt x="117856" y="0"/>
                    <a:pt x="117856" y="0"/>
                  </a:cubicBezTo>
                  <a:close/>
                </a:path>
              </a:pathLst>
            </a:custGeom>
            <a:solidFill>
              <a:srgbClr val="E3553F"/>
            </a:solidFill>
          </p:spPr>
        </p:sp>
      </p:grpSp>
      <p:grpSp>
        <p:nvGrpSpPr>
          <p:cNvPr id="350" name="Group 350"/>
          <p:cNvGrpSpPr/>
          <p:nvPr/>
        </p:nvGrpSpPr>
        <p:grpSpPr>
          <a:xfrm rot="303857">
            <a:off x="5260410" y="3367545"/>
            <a:ext cx="55560" cy="167376"/>
            <a:chOff x="0" y="0"/>
            <a:chExt cx="74080" cy="223167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74168" cy="223139"/>
            </a:xfrm>
            <a:custGeom>
              <a:avLst/>
              <a:gdLst/>
              <a:ahLst/>
              <a:cxnLst/>
              <a:rect l="l" t="t" r="r" b="b"/>
              <a:pathLst>
                <a:path w="74168" h="223139">
                  <a:moveTo>
                    <a:pt x="51308" y="0"/>
                  </a:moveTo>
                  <a:cubicBezTo>
                    <a:pt x="51308" y="0"/>
                    <a:pt x="64135" y="118364"/>
                    <a:pt x="35687" y="154940"/>
                  </a:cubicBezTo>
                  <a:cubicBezTo>
                    <a:pt x="7874" y="192151"/>
                    <a:pt x="0" y="213106"/>
                    <a:pt x="0" y="213106"/>
                  </a:cubicBezTo>
                  <a:cubicBezTo>
                    <a:pt x="0" y="213106"/>
                    <a:pt x="5334" y="223139"/>
                    <a:pt x="18923" y="223139"/>
                  </a:cubicBezTo>
                  <a:cubicBezTo>
                    <a:pt x="23368" y="223139"/>
                    <a:pt x="28448" y="221996"/>
                    <a:pt x="34798" y="218948"/>
                  </a:cubicBezTo>
                  <a:cubicBezTo>
                    <a:pt x="60198" y="207264"/>
                    <a:pt x="65786" y="203581"/>
                    <a:pt x="68072" y="165100"/>
                  </a:cubicBezTo>
                  <a:cubicBezTo>
                    <a:pt x="70612" y="127127"/>
                    <a:pt x="74168" y="20701"/>
                    <a:pt x="51308" y="0"/>
                  </a:cubicBezTo>
                  <a:close/>
                </a:path>
              </a:pathLst>
            </a:custGeom>
            <a:solidFill>
              <a:srgbClr val="E3553F"/>
            </a:solidFill>
          </p:spPr>
        </p:sp>
      </p:grpSp>
      <p:grpSp>
        <p:nvGrpSpPr>
          <p:cNvPr id="352" name="Group 352"/>
          <p:cNvGrpSpPr/>
          <p:nvPr/>
        </p:nvGrpSpPr>
        <p:grpSpPr>
          <a:xfrm rot="303857">
            <a:off x="5409843" y="5014759"/>
            <a:ext cx="300683" cy="275174"/>
            <a:chOff x="0" y="0"/>
            <a:chExt cx="400910" cy="366899"/>
          </a:xfrm>
        </p:grpSpPr>
        <p:sp>
          <p:nvSpPr>
            <p:cNvPr id="353" name="Freeform 353"/>
            <p:cNvSpPr/>
            <p:nvPr/>
          </p:nvSpPr>
          <p:spPr>
            <a:xfrm>
              <a:off x="0" y="0"/>
              <a:ext cx="400939" cy="366903"/>
            </a:xfrm>
            <a:custGeom>
              <a:avLst/>
              <a:gdLst/>
              <a:ahLst/>
              <a:cxnLst/>
              <a:rect l="l" t="t" r="r" b="b"/>
              <a:pathLst>
                <a:path w="400939" h="366903">
                  <a:moveTo>
                    <a:pt x="272034" y="0"/>
                  </a:moveTo>
                  <a:lnTo>
                    <a:pt x="0" y="168148"/>
                  </a:lnTo>
                  <a:lnTo>
                    <a:pt x="89027" y="366903"/>
                  </a:lnTo>
                  <a:lnTo>
                    <a:pt x="400939" y="285369"/>
                  </a:lnTo>
                  <a:lnTo>
                    <a:pt x="272034" y="0"/>
                  </a:ln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354" name="Group 354"/>
          <p:cNvGrpSpPr/>
          <p:nvPr/>
        </p:nvGrpSpPr>
        <p:grpSpPr>
          <a:xfrm rot="303857">
            <a:off x="5287158" y="5141844"/>
            <a:ext cx="170521" cy="224507"/>
            <a:chOff x="0" y="0"/>
            <a:chExt cx="227361" cy="299343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227330" cy="299339"/>
            </a:xfrm>
            <a:custGeom>
              <a:avLst/>
              <a:gdLst/>
              <a:ahLst/>
              <a:cxnLst/>
              <a:rect l="l" t="t" r="r" b="b"/>
              <a:pathLst>
                <a:path w="227330" h="299339">
                  <a:moveTo>
                    <a:pt x="154432" y="0"/>
                  </a:moveTo>
                  <a:cubicBezTo>
                    <a:pt x="148844" y="0"/>
                    <a:pt x="140208" y="889"/>
                    <a:pt x="130683" y="4191"/>
                  </a:cubicBezTo>
                  <a:cubicBezTo>
                    <a:pt x="113411" y="10541"/>
                    <a:pt x="50038" y="68072"/>
                    <a:pt x="68072" y="71501"/>
                  </a:cubicBezTo>
                  <a:cubicBezTo>
                    <a:pt x="73914" y="72390"/>
                    <a:pt x="80391" y="72898"/>
                    <a:pt x="86487" y="72898"/>
                  </a:cubicBezTo>
                  <a:cubicBezTo>
                    <a:pt x="98552" y="72898"/>
                    <a:pt x="108585" y="71501"/>
                    <a:pt x="108585" y="71501"/>
                  </a:cubicBezTo>
                  <a:cubicBezTo>
                    <a:pt x="108585" y="71501"/>
                    <a:pt x="3683" y="277495"/>
                    <a:pt x="254" y="296291"/>
                  </a:cubicBezTo>
                  <a:cubicBezTo>
                    <a:pt x="0" y="298450"/>
                    <a:pt x="762" y="299339"/>
                    <a:pt x="2540" y="299339"/>
                  </a:cubicBezTo>
                  <a:cubicBezTo>
                    <a:pt x="18161" y="299339"/>
                    <a:pt x="103378" y="236220"/>
                    <a:pt x="134620" y="212725"/>
                  </a:cubicBezTo>
                  <a:cubicBezTo>
                    <a:pt x="168910" y="185928"/>
                    <a:pt x="227330" y="148844"/>
                    <a:pt x="227330" y="148844"/>
                  </a:cubicBezTo>
                  <a:lnTo>
                    <a:pt x="176784" y="3683"/>
                  </a:lnTo>
                  <a:lnTo>
                    <a:pt x="161163" y="508"/>
                  </a:lnTo>
                  <a:cubicBezTo>
                    <a:pt x="161163" y="508"/>
                    <a:pt x="158623" y="0"/>
                    <a:pt x="154432" y="0"/>
                  </a:cubicBezTo>
                  <a:close/>
                </a:path>
              </a:pathLst>
            </a:custGeom>
            <a:solidFill>
              <a:srgbClr val="FF806D"/>
            </a:solidFill>
          </p:spPr>
        </p:sp>
      </p:grpSp>
      <p:grpSp>
        <p:nvGrpSpPr>
          <p:cNvPr id="356" name="Group 356"/>
          <p:cNvGrpSpPr/>
          <p:nvPr/>
        </p:nvGrpSpPr>
        <p:grpSpPr>
          <a:xfrm rot="303857">
            <a:off x="5818823" y="4338745"/>
            <a:ext cx="277271" cy="548251"/>
            <a:chOff x="0" y="0"/>
            <a:chExt cx="369694" cy="731001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369697" cy="731012"/>
            </a:xfrm>
            <a:custGeom>
              <a:avLst/>
              <a:gdLst/>
              <a:ahLst/>
              <a:cxnLst/>
              <a:rect l="l" t="t" r="r" b="b"/>
              <a:pathLst>
                <a:path w="369697" h="731012">
                  <a:moveTo>
                    <a:pt x="328041" y="0"/>
                  </a:moveTo>
                  <a:lnTo>
                    <a:pt x="0" y="731012"/>
                  </a:lnTo>
                  <a:cubicBezTo>
                    <a:pt x="0" y="731012"/>
                    <a:pt x="149733" y="605155"/>
                    <a:pt x="259715" y="446405"/>
                  </a:cubicBezTo>
                  <a:cubicBezTo>
                    <a:pt x="369697" y="287655"/>
                    <a:pt x="328041" y="0"/>
                    <a:pt x="328041" y="0"/>
                  </a:cubicBezTo>
                  <a:close/>
                </a:path>
              </a:pathLst>
            </a:custGeom>
            <a:solidFill>
              <a:srgbClr val="E23D3D"/>
            </a:solidFill>
          </p:spPr>
        </p:sp>
      </p:grpSp>
      <p:grpSp>
        <p:nvGrpSpPr>
          <p:cNvPr id="358" name="Group 358"/>
          <p:cNvGrpSpPr/>
          <p:nvPr/>
        </p:nvGrpSpPr>
        <p:grpSpPr>
          <a:xfrm rot="303857">
            <a:off x="5300277" y="5038668"/>
            <a:ext cx="1466373" cy="3404822"/>
            <a:chOff x="0" y="0"/>
            <a:chExt cx="1955163" cy="4539762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1955165" cy="4539742"/>
            </a:xfrm>
            <a:custGeom>
              <a:avLst/>
              <a:gdLst/>
              <a:ahLst/>
              <a:cxnLst/>
              <a:rect l="l" t="t" r="r" b="b"/>
              <a:pathLst>
                <a:path w="1955165" h="4539742">
                  <a:moveTo>
                    <a:pt x="1080643" y="0"/>
                  </a:moveTo>
                  <a:lnTo>
                    <a:pt x="472694" y="283464"/>
                  </a:lnTo>
                  <a:lnTo>
                    <a:pt x="0" y="4154678"/>
                  </a:lnTo>
                  <a:cubicBezTo>
                    <a:pt x="0" y="4154678"/>
                    <a:pt x="125349" y="4221353"/>
                    <a:pt x="437515" y="4296791"/>
                  </a:cubicBezTo>
                  <a:cubicBezTo>
                    <a:pt x="492506" y="4309872"/>
                    <a:pt x="541401" y="4315460"/>
                    <a:pt x="584708" y="4315460"/>
                  </a:cubicBezTo>
                  <a:cubicBezTo>
                    <a:pt x="787400" y="4315460"/>
                    <a:pt x="867283" y="4196207"/>
                    <a:pt x="867283" y="4196207"/>
                  </a:cubicBezTo>
                  <a:lnTo>
                    <a:pt x="867283" y="4418457"/>
                  </a:lnTo>
                  <a:cubicBezTo>
                    <a:pt x="867283" y="4418457"/>
                    <a:pt x="877316" y="4463923"/>
                    <a:pt x="1104646" y="4526026"/>
                  </a:cubicBezTo>
                  <a:cubicBezTo>
                    <a:pt x="1139825" y="4535551"/>
                    <a:pt x="1184021" y="4539742"/>
                    <a:pt x="1234186" y="4539742"/>
                  </a:cubicBezTo>
                  <a:cubicBezTo>
                    <a:pt x="1506474" y="4539742"/>
                    <a:pt x="1943481" y="4418330"/>
                    <a:pt x="1943481" y="4418330"/>
                  </a:cubicBezTo>
                  <a:cubicBezTo>
                    <a:pt x="1943481" y="4418330"/>
                    <a:pt x="1955165" y="1622679"/>
                    <a:pt x="1837944" y="1023747"/>
                  </a:cubicBezTo>
                  <a:cubicBezTo>
                    <a:pt x="1721231" y="425196"/>
                    <a:pt x="1080643" y="0"/>
                    <a:pt x="1080643" y="0"/>
                  </a:cubicBezTo>
                  <a:close/>
                </a:path>
              </a:pathLst>
            </a:custGeom>
            <a:solidFill>
              <a:srgbClr val="FFD966"/>
            </a:solidFill>
          </p:spPr>
        </p:sp>
      </p:grpSp>
      <p:grpSp>
        <p:nvGrpSpPr>
          <p:cNvPr id="360" name="Group 360"/>
          <p:cNvGrpSpPr/>
          <p:nvPr/>
        </p:nvGrpSpPr>
        <p:grpSpPr>
          <a:xfrm rot="303857">
            <a:off x="5775167" y="7896421"/>
            <a:ext cx="856447" cy="571139"/>
            <a:chOff x="0" y="0"/>
            <a:chExt cx="1141929" cy="761519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1141984" cy="761492"/>
            </a:xfrm>
            <a:custGeom>
              <a:avLst/>
              <a:gdLst/>
              <a:ahLst/>
              <a:cxnLst/>
              <a:rect l="l" t="t" r="r" b="b"/>
              <a:pathLst>
                <a:path w="1141984" h="761492">
                  <a:moveTo>
                    <a:pt x="1141984" y="0"/>
                  </a:moveTo>
                  <a:cubicBezTo>
                    <a:pt x="1141984" y="0"/>
                    <a:pt x="1022731" y="81026"/>
                    <a:pt x="665607" y="125349"/>
                  </a:cubicBezTo>
                  <a:cubicBezTo>
                    <a:pt x="600837" y="133477"/>
                    <a:pt x="537972" y="137033"/>
                    <a:pt x="478028" y="137033"/>
                  </a:cubicBezTo>
                  <a:cubicBezTo>
                    <a:pt x="207264" y="136779"/>
                    <a:pt x="254" y="68707"/>
                    <a:pt x="0" y="68707"/>
                  </a:cubicBezTo>
                  <a:lnTo>
                    <a:pt x="65278" y="660908"/>
                  </a:lnTo>
                  <a:cubicBezTo>
                    <a:pt x="65278" y="660908"/>
                    <a:pt x="232791" y="722630"/>
                    <a:pt x="552323" y="756412"/>
                  </a:cubicBezTo>
                  <a:cubicBezTo>
                    <a:pt x="584200" y="759968"/>
                    <a:pt x="615442" y="761492"/>
                    <a:pt x="645922" y="761492"/>
                  </a:cubicBezTo>
                  <a:cubicBezTo>
                    <a:pt x="922401" y="761492"/>
                    <a:pt x="1141349" y="635635"/>
                    <a:pt x="1141349" y="635635"/>
                  </a:cubicBezTo>
                  <a:lnTo>
                    <a:pt x="1141984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62" name="Group 362"/>
          <p:cNvGrpSpPr/>
          <p:nvPr/>
        </p:nvGrpSpPr>
        <p:grpSpPr>
          <a:xfrm rot="303857">
            <a:off x="5140653" y="7763259"/>
            <a:ext cx="711959" cy="487102"/>
            <a:chOff x="0" y="0"/>
            <a:chExt cx="949279" cy="64947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949325" cy="649478"/>
            </a:xfrm>
            <a:custGeom>
              <a:avLst/>
              <a:gdLst/>
              <a:ahLst/>
              <a:cxnLst/>
              <a:rect l="l" t="t" r="r" b="b"/>
              <a:pathLst>
                <a:path w="949325" h="649478">
                  <a:moveTo>
                    <a:pt x="61087" y="0"/>
                  </a:moveTo>
                  <a:lnTo>
                    <a:pt x="0" y="450342"/>
                  </a:lnTo>
                  <a:cubicBezTo>
                    <a:pt x="0" y="450342"/>
                    <a:pt x="101600" y="519049"/>
                    <a:pt x="423037" y="616204"/>
                  </a:cubicBezTo>
                  <a:cubicBezTo>
                    <a:pt x="502666" y="640461"/>
                    <a:pt x="575437" y="649478"/>
                    <a:pt x="639445" y="649478"/>
                  </a:cubicBezTo>
                  <a:cubicBezTo>
                    <a:pt x="833755" y="649478"/>
                    <a:pt x="949325" y="565658"/>
                    <a:pt x="949325" y="565658"/>
                  </a:cubicBezTo>
                  <a:lnTo>
                    <a:pt x="949325" y="247650"/>
                  </a:lnTo>
                  <a:lnTo>
                    <a:pt x="61087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64" name="Group 364"/>
          <p:cNvGrpSpPr/>
          <p:nvPr/>
        </p:nvGrpSpPr>
        <p:grpSpPr>
          <a:xfrm rot="303857">
            <a:off x="5783570" y="7927035"/>
            <a:ext cx="15375" cy="77748"/>
            <a:chOff x="0" y="0"/>
            <a:chExt cx="20500" cy="103664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20447" cy="103632"/>
            </a:xfrm>
            <a:custGeom>
              <a:avLst/>
              <a:gdLst/>
              <a:ahLst/>
              <a:cxnLst/>
              <a:rect l="l" t="t" r="r" b="b"/>
              <a:pathLst>
                <a:path w="20447" h="103632">
                  <a:moveTo>
                    <a:pt x="17272" y="0"/>
                  </a:moveTo>
                  <a:lnTo>
                    <a:pt x="0" y="508"/>
                  </a:lnTo>
                  <a:lnTo>
                    <a:pt x="3556" y="103632"/>
                  </a:lnTo>
                  <a:lnTo>
                    <a:pt x="20447" y="103632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66" name="Group 366"/>
          <p:cNvGrpSpPr/>
          <p:nvPr/>
        </p:nvGrpSpPr>
        <p:grpSpPr>
          <a:xfrm rot="303857">
            <a:off x="5820494" y="5833510"/>
            <a:ext cx="74079" cy="1945437"/>
            <a:chOff x="0" y="0"/>
            <a:chExt cx="98772" cy="2593916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98806" cy="2593848"/>
            </a:xfrm>
            <a:custGeom>
              <a:avLst/>
              <a:gdLst/>
              <a:ahLst/>
              <a:cxnLst/>
              <a:rect l="l" t="t" r="r" b="b"/>
              <a:pathLst>
                <a:path w="98806" h="2593848">
                  <a:moveTo>
                    <a:pt x="17018" y="0"/>
                  </a:moveTo>
                  <a:lnTo>
                    <a:pt x="0" y="508"/>
                  </a:lnTo>
                  <a:lnTo>
                    <a:pt x="6096" y="200279"/>
                  </a:lnTo>
                  <a:lnTo>
                    <a:pt x="23114" y="199517"/>
                  </a:lnTo>
                  <a:lnTo>
                    <a:pt x="17018" y="0"/>
                  </a:lnTo>
                  <a:close/>
                  <a:moveTo>
                    <a:pt x="29845" y="399034"/>
                  </a:moveTo>
                  <a:lnTo>
                    <a:pt x="12573" y="399542"/>
                  </a:lnTo>
                  <a:lnTo>
                    <a:pt x="18669" y="598932"/>
                  </a:lnTo>
                  <a:lnTo>
                    <a:pt x="35941" y="598424"/>
                  </a:lnTo>
                  <a:lnTo>
                    <a:pt x="29591" y="399034"/>
                  </a:lnTo>
                  <a:close/>
                  <a:moveTo>
                    <a:pt x="42164" y="798322"/>
                  </a:moveTo>
                  <a:lnTo>
                    <a:pt x="24892" y="798830"/>
                  </a:lnTo>
                  <a:lnTo>
                    <a:pt x="31623" y="998220"/>
                  </a:lnTo>
                  <a:lnTo>
                    <a:pt x="48895" y="997458"/>
                  </a:lnTo>
                  <a:lnTo>
                    <a:pt x="42164" y="798322"/>
                  </a:lnTo>
                  <a:close/>
                  <a:moveTo>
                    <a:pt x="54737" y="1197102"/>
                  </a:moveTo>
                  <a:lnTo>
                    <a:pt x="37465" y="1197864"/>
                  </a:lnTo>
                  <a:lnTo>
                    <a:pt x="43561" y="1397000"/>
                  </a:lnTo>
                  <a:lnTo>
                    <a:pt x="60833" y="1396492"/>
                  </a:lnTo>
                  <a:lnTo>
                    <a:pt x="54483" y="1197102"/>
                  </a:lnTo>
                  <a:close/>
                  <a:moveTo>
                    <a:pt x="67564" y="1595628"/>
                  </a:moveTo>
                  <a:lnTo>
                    <a:pt x="49657" y="1596390"/>
                  </a:lnTo>
                  <a:lnTo>
                    <a:pt x="56388" y="1796288"/>
                  </a:lnTo>
                  <a:lnTo>
                    <a:pt x="73660" y="1795526"/>
                  </a:lnTo>
                  <a:lnTo>
                    <a:pt x="67564" y="1595628"/>
                  </a:lnTo>
                  <a:close/>
                  <a:moveTo>
                    <a:pt x="79629" y="1994662"/>
                  </a:moveTo>
                  <a:lnTo>
                    <a:pt x="62357" y="1995424"/>
                  </a:lnTo>
                  <a:lnTo>
                    <a:pt x="68453" y="2194560"/>
                  </a:lnTo>
                  <a:lnTo>
                    <a:pt x="86233" y="2194560"/>
                  </a:lnTo>
                  <a:lnTo>
                    <a:pt x="79502" y="1994662"/>
                  </a:lnTo>
                  <a:close/>
                  <a:moveTo>
                    <a:pt x="92456" y="2393950"/>
                  </a:moveTo>
                  <a:lnTo>
                    <a:pt x="75184" y="2394458"/>
                  </a:lnTo>
                  <a:lnTo>
                    <a:pt x="81534" y="2593848"/>
                  </a:lnTo>
                  <a:lnTo>
                    <a:pt x="98806" y="2593340"/>
                  </a:lnTo>
                  <a:lnTo>
                    <a:pt x="92456" y="239395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68" name="Group 368"/>
          <p:cNvGrpSpPr/>
          <p:nvPr/>
        </p:nvGrpSpPr>
        <p:grpSpPr>
          <a:xfrm rot="303857">
            <a:off x="5916013" y="5607388"/>
            <a:ext cx="15375" cy="78447"/>
            <a:chOff x="0" y="0"/>
            <a:chExt cx="20500" cy="104596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20574" cy="104648"/>
            </a:xfrm>
            <a:custGeom>
              <a:avLst/>
              <a:gdLst/>
              <a:ahLst/>
              <a:cxnLst/>
              <a:rect l="l" t="t" r="r" b="b"/>
              <a:pathLst>
                <a:path w="20574" h="104648">
                  <a:moveTo>
                    <a:pt x="17272" y="0"/>
                  </a:moveTo>
                  <a:lnTo>
                    <a:pt x="0" y="762"/>
                  </a:lnTo>
                  <a:lnTo>
                    <a:pt x="3302" y="104648"/>
                  </a:lnTo>
                  <a:lnTo>
                    <a:pt x="20574" y="103886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70" name="Group 370"/>
          <p:cNvGrpSpPr/>
          <p:nvPr/>
        </p:nvGrpSpPr>
        <p:grpSpPr>
          <a:xfrm rot="303857">
            <a:off x="6130825" y="5094644"/>
            <a:ext cx="69187" cy="58005"/>
            <a:chOff x="0" y="0"/>
            <a:chExt cx="92249" cy="77339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92202" cy="77343"/>
            </a:xfrm>
            <a:custGeom>
              <a:avLst/>
              <a:gdLst/>
              <a:ahLst/>
              <a:cxnLst/>
              <a:rect l="l" t="t" r="r" b="b"/>
              <a:pathLst>
                <a:path w="92202" h="77343">
                  <a:moveTo>
                    <a:pt x="10033" y="0"/>
                  </a:moveTo>
                  <a:lnTo>
                    <a:pt x="0" y="13970"/>
                  </a:lnTo>
                  <a:cubicBezTo>
                    <a:pt x="762" y="14732"/>
                    <a:pt x="32639" y="36830"/>
                    <a:pt x="81026" y="77343"/>
                  </a:cubicBezTo>
                  <a:lnTo>
                    <a:pt x="92202" y="64516"/>
                  </a:lnTo>
                  <a:cubicBezTo>
                    <a:pt x="43307" y="22860"/>
                    <a:pt x="10033" y="0"/>
                    <a:pt x="10033" y="0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72" name="Group 372"/>
          <p:cNvGrpSpPr/>
          <p:nvPr/>
        </p:nvGrpSpPr>
        <p:grpSpPr>
          <a:xfrm rot="303857">
            <a:off x="6177326" y="5271533"/>
            <a:ext cx="328112" cy="2573708"/>
            <a:chOff x="0" y="0"/>
            <a:chExt cx="437482" cy="3431610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437388" cy="3431667"/>
            </a:xfrm>
            <a:custGeom>
              <a:avLst/>
              <a:gdLst/>
              <a:ahLst/>
              <a:cxnLst/>
              <a:rect l="l" t="t" r="r" b="b"/>
              <a:pathLst>
                <a:path w="437388" h="3431667">
                  <a:moveTo>
                    <a:pt x="12573" y="0"/>
                  </a:moveTo>
                  <a:lnTo>
                    <a:pt x="0" y="11684"/>
                  </a:lnTo>
                  <a:cubicBezTo>
                    <a:pt x="48006" y="63373"/>
                    <a:pt x="92075" y="116459"/>
                    <a:pt x="130429" y="170942"/>
                  </a:cubicBezTo>
                  <a:lnTo>
                    <a:pt x="144907" y="160909"/>
                  </a:lnTo>
                  <a:cubicBezTo>
                    <a:pt x="105283" y="106045"/>
                    <a:pt x="61468" y="51435"/>
                    <a:pt x="12573" y="0"/>
                  </a:cubicBezTo>
                  <a:close/>
                  <a:moveTo>
                    <a:pt x="251333" y="339217"/>
                  </a:moveTo>
                  <a:lnTo>
                    <a:pt x="235712" y="347091"/>
                  </a:lnTo>
                  <a:cubicBezTo>
                    <a:pt x="266954" y="410464"/>
                    <a:pt x="291211" y="474726"/>
                    <a:pt x="307975" y="538607"/>
                  </a:cubicBezTo>
                  <a:lnTo>
                    <a:pt x="324485" y="534162"/>
                  </a:lnTo>
                  <a:cubicBezTo>
                    <a:pt x="307975" y="469138"/>
                    <a:pt x="283083" y="403733"/>
                    <a:pt x="251333" y="339217"/>
                  </a:cubicBezTo>
                  <a:close/>
                  <a:moveTo>
                    <a:pt x="354076" y="740537"/>
                  </a:moveTo>
                  <a:lnTo>
                    <a:pt x="336804" y="741299"/>
                  </a:lnTo>
                  <a:lnTo>
                    <a:pt x="336804" y="758952"/>
                  </a:lnTo>
                  <a:cubicBezTo>
                    <a:pt x="336804" y="774573"/>
                    <a:pt x="336296" y="790575"/>
                    <a:pt x="335661" y="806704"/>
                  </a:cubicBezTo>
                  <a:cubicBezTo>
                    <a:pt x="333502" y="845566"/>
                    <a:pt x="331724" y="892683"/>
                    <a:pt x="330708" y="947674"/>
                  </a:cubicBezTo>
                  <a:lnTo>
                    <a:pt x="347980" y="947674"/>
                  </a:lnTo>
                  <a:cubicBezTo>
                    <a:pt x="349123" y="893445"/>
                    <a:pt x="350774" y="846328"/>
                    <a:pt x="353060" y="807847"/>
                  </a:cubicBezTo>
                  <a:cubicBezTo>
                    <a:pt x="353568" y="791337"/>
                    <a:pt x="354203" y="774954"/>
                    <a:pt x="354203" y="758952"/>
                  </a:cubicBezTo>
                  <a:lnTo>
                    <a:pt x="354203" y="740791"/>
                  </a:lnTo>
                  <a:close/>
                  <a:moveTo>
                    <a:pt x="330327" y="1154557"/>
                  </a:moveTo>
                  <a:cubicBezTo>
                    <a:pt x="330835" y="1219835"/>
                    <a:pt x="331724" y="1289177"/>
                    <a:pt x="333629" y="1361694"/>
                  </a:cubicBezTo>
                  <a:lnTo>
                    <a:pt x="350901" y="1361694"/>
                  </a:lnTo>
                  <a:cubicBezTo>
                    <a:pt x="349250" y="1288542"/>
                    <a:pt x="348107" y="1219073"/>
                    <a:pt x="347599" y="1154557"/>
                  </a:cubicBezTo>
                  <a:close/>
                  <a:moveTo>
                    <a:pt x="355727" y="1568704"/>
                  </a:moveTo>
                  <a:lnTo>
                    <a:pt x="338455" y="1569466"/>
                  </a:lnTo>
                  <a:cubicBezTo>
                    <a:pt x="340360" y="1636522"/>
                    <a:pt x="342392" y="1705483"/>
                    <a:pt x="344805" y="1776349"/>
                  </a:cubicBezTo>
                  <a:lnTo>
                    <a:pt x="362077" y="1775841"/>
                  </a:lnTo>
                  <a:cubicBezTo>
                    <a:pt x="359918" y="1704848"/>
                    <a:pt x="357632" y="1635887"/>
                    <a:pt x="355727" y="1568704"/>
                  </a:cubicBezTo>
                  <a:close/>
                  <a:moveTo>
                    <a:pt x="369697" y="1982216"/>
                  </a:moveTo>
                  <a:lnTo>
                    <a:pt x="352425" y="1982724"/>
                  </a:lnTo>
                  <a:cubicBezTo>
                    <a:pt x="354711" y="2051685"/>
                    <a:pt x="357505" y="2120900"/>
                    <a:pt x="360299" y="2189861"/>
                  </a:cubicBezTo>
                  <a:lnTo>
                    <a:pt x="377571" y="2189353"/>
                  </a:lnTo>
                  <a:cubicBezTo>
                    <a:pt x="374777" y="2119884"/>
                    <a:pt x="371983" y="2050923"/>
                    <a:pt x="369824" y="1982216"/>
                  </a:cubicBezTo>
                  <a:close/>
                  <a:moveTo>
                    <a:pt x="386207" y="2396109"/>
                  </a:moveTo>
                  <a:lnTo>
                    <a:pt x="368935" y="2396617"/>
                  </a:lnTo>
                  <a:cubicBezTo>
                    <a:pt x="372237" y="2466721"/>
                    <a:pt x="375285" y="2535428"/>
                    <a:pt x="378460" y="2603754"/>
                  </a:cubicBezTo>
                  <a:lnTo>
                    <a:pt x="395732" y="2602865"/>
                  </a:lnTo>
                  <a:cubicBezTo>
                    <a:pt x="392430" y="2535047"/>
                    <a:pt x="389890" y="2465705"/>
                    <a:pt x="386461" y="2396236"/>
                  </a:cubicBezTo>
                  <a:close/>
                  <a:moveTo>
                    <a:pt x="405511" y="2809621"/>
                  </a:moveTo>
                  <a:lnTo>
                    <a:pt x="388239" y="2810764"/>
                  </a:lnTo>
                  <a:cubicBezTo>
                    <a:pt x="391795" y="2881757"/>
                    <a:pt x="394970" y="2951226"/>
                    <a:pt x="398272" y="3017393"/>
                  </a:cubicBezTo>
                  <a:lnTo>
                    <a:pt x="415544" y="3016631"/>
                  </a:lnTo>
                  <a:cubicBezTo>
                    <a:pt x="411988" y="2949956"/>
                    <a:pt x="408813" y="2880614"/>
                    <a:pt x="405511" y="2809494"/>
                  </a:cubicBezTo>
                  <a:close/>
                  <a:moveTo>
                    <a:pt x="426212" y="3223133"/>
                  </a:moveTo>
                  <a:lnTo>
                    <a:pt x="408940" y="3224530"/>
                  </a:lnTo>
                  <a:cubicBezTo>
                    <a:pt x="412877" y="3299968"/>
                    <a:pt x="416814" y="3369437"/>
                    <a:pt x="420116" y="3431667"/>
                  </a:cubicBezTo>
                  <a:lnTo>
                    <a:pt x="437388" y="3430524"/>
                  </a:lnTo>
                  <a:cubicBezTo>
                    <a:pt x="433832" y="3368802"/>
                    <a:pt x="430149" y="3298952"/>
                    <a:pt x="426212" y="3223387"/>
                  </a:cubicBezTo>
                  <a:close/>
                </a:path>
              </a:pathLst>
            </a:custGeom>
            <a:solidFill>
              <a:srgbClr val="BF9000"/>
            </a:solidFill>
          </p:spPr>
        </p:sp>
      </p:grpSp>
      <p:grpSp>
        <p:nvGrpSpPr>
          <p:cNvPr id="374" name="Group 374"/>
          <p:cNvGrpSpPr/>
          <p:nvPr/>
        </p:nvGrpSpPr>
        <p:grpSpPr>
          <a:xfrm rot="303857">
            <a:off x="5149601" y="8198708"/>
            <a:ext cx="425428" cy="182751"/>
            <a:chOff x="0" y="0"/>
            <a:chExt cx="567237" cy="243668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567182" cy="243713"/>
            </a:xfrm>
            <a:custGeom>
              <a:avLst/>
              <a:gdLst/>
              <a:ahLst/>
              <a:cxnLst/>
              <a:rect l="l" t="t" r="r" b="b"/>
              <a:pathLst>
                <a:path w="567182" h="243713">
                  <a:moveTo>
                    <a:pt x="309118" y="0"/>
                  </a:moveTo>
                  <a:cubicBezTo>
                    <a:pt x="300482" y="0"/>
                    <a:pt x="54737" y="150241"/>
                    <a:pt x="14859" y="211582"/>
                  </a:cubicBezTo>
                  <a:cubicBezTo>
                    <a:pt x="0" y="234188"/>
                    <a:pt x="15748" y="243713"/>
                    <a:pt x="48895" y="243713"/>
                  </a:cubicBezTo>
                  <a:cubicBezTo>
                    <a:pt x="105918" y="243713"/>
                    <a:pt x="215011" y="215265"/>
                    <a:pt x="309118" y="175006"/>
                  </a:cubicBezTo>
                  <a:cubicBezTo>
                    <a:pt x="458470" y="111633"/>
                    <a:pt x="567182" y="43307"/>
                    <a:pt x="567182" y="43307"/>
                  </a:cubicBezTo>
                  <a:lnTo>
                    <a:pt x="309118" y="254"/>
                  </a:lnTo>
                  <a:cubicBezTo>
                    <a:pt x="309118" y="0"/>
                    <a:pt x="309118" y="0"/>
                    <a:pt x="308864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376" name="Group 376"/>
          <p:cNvGrpSpPr/>
          <p:nvPr/>
        </p:nvGrpSpPr>
        <p:grpSpPr>
          <a:xfrm rot="303857">
            <a:off x="5777116" y="8423695"/>
            <a:ext cx="456352" cy="163532"/>
            <a:chOff x="0" y="0"/>
            <a:chExt cx="608470" cy="218042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608584" cy="218059"/>
            </a:xfrm>
            <a:custGeom>
              <a:avLst/>
              <a:gdLst/>
              <a:ahLst/>
              <a:cxnLst/>
              <a:rect l="l" t="t" r="r" b="b"/>
              <a:pathLst>
                <a:path w="608584" h="218059">
                  <a:moveTo>
                    <a:pt x="286004" y="0"/>
                  </a:moveTo>
                  <a:cubicBezTo>
                    <a:pt x="269113" y="0"/>
                    <a:pt x="0" y="161417"/>
                    <a:pt x="56896" y="211074"/>
                  </a:cubicBezTo>
                  <a:cubicBezTo>
                    <a:pt x="62484" y="216027"/>
                    <a:pt x="72263" y="218059"/>
                    <a:pt x="85344" y="218059"/>
                  </a:cubicBezTo>
                  <a:cubicBezTo>
                    <a:pt x="205994" y="218059"/>
                    <a:pt x="608584" y="31750"/>
                    <a:pt x="608584" y="31750"/>
                  </a:cubicBezTo>
                  <a:lnTo>
                    <a:pt x="286512" y="0"/>
                  </a:lnTo>
                  <a:cubicBezTo>
                    <a:pt x="286512" y="0"/>
                    <a:pt x="286258" y="0"/>
                    <a:pt x="286258" y="0"/>
                  </a:cubicBezTo>
                  <a:close/>
                </a:path>
              </a:pathLst>
            </a:custGeom>
            <a:solidFill>
              <a:srgbClr val="741B47"/>
            </a:solidFill>
          </p:spPr>
        </p:sp>
      </p:grpSp>
      <p:grpSp>
        <p:nvGrpSpPr>
          <p:cNvPr id="378" name="Group 378"/>
          <p:cNvGrpSpPr/>
          <p:nvPr/>
        </p:nvGrpSpPr>
        <p:grpSpPr>
          <a:xfrm>
            <a:off x="2964050" y="8177286"/>
            <a:ext cx="4968621" cy="632460"/>
            <a:chOff x="0" y="0"/>
            <a:chExt cx="6624828" cy="843280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6624828" cy="843280"/>
            </a:xfrm>
            <a:custGeom>
              <a:avLst/>
              <a:gdLst/>
              <a:ahLst/>
              <a:cxnLst/>
              <a:rect l="l" t="t" r="r" b="b"/>
              <a:pathLst>
                <a:path w="6624828" h="843280">
                  <a:moveTo>
                    <a:pt x="0" y="421640"/>
                  </a:moveTo>
                  <a:cubicBezTo>
                    <a:pt x="0" y="188722"/>
                    <a:pt x="1482979" y="0"/>
                    <a:pt x="3312414" y="0"/>
                  </a:cubicBezTo>
                  <a:cubicBezTo>
                    <a:pt x="5141849" y="0"/>
                    <a:pt x="6624828" y="188722"/>
                    <a:pt x="6624828" y="421640"/>
                  </a:cubicBezTo>
                  <a:cubicBezTo>
                    <a:pt x="6624828" y="654558"/>
                    <a:pt x="5141849" y="843280"/>
                    <a:pt x="3312414" y="843280"/>
                  </a:cubicBezTo>
                  <a:cubicBezTo>
                    <a:pt x="1482979" y="843280"/>
                    <a:pt x="0" y="654431"/>
                    <a:pt x="0" y="421640"/>
                  </a:cubicBezTo>
                  <a:close/>
                </a:path>
              </a:pathLst>
            </a:custGeom>
            <a:solidFill>
              <a:srgbClr val="4C1130">
                <a:alpha val="52549"/>
              </a:srgbClr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809</Words>
  <Application>Microsoft Office PowerPoint</Application>
  <PresentationFormat>Custom</PresentationFormat>
  <Paragraphs>391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Open Sans Bold</vt:lpstr>
      <vt:lpstr>Open Sans</vt:lpstr>
      <vt:lpstr>Arial</vt:lpstr>
      <vt:lpstr>Staatliches</vt:lpstr>
      <vt:lpstr>Open Sans Italics</vt:lpstr>
      <vt:lpstr>Roboto Condensed Light</vt:lpstr>
      <vt:lpstr>Roboto Condensed Bold</vt:lpstr>
      <vt:lpstr>Glacial Indifference Bold</vt:lpstr>
      <vt:lpstr>Bungee</vt:lpstr>
      <vt:lpstr>Roboto Condensed</vt:lpstr>
      <vt:lpstr>Glacial Indifference</vt:lpstr>
      <vt:lpstr>Calibri</vt:lpstr>
      <vt:lpstr>Aleppo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IIT presentation</dc:title>
  <cp:lastModifiedBy>Son Tang</cp:lastModifiedBy>
  <cp:revision>2</cp:revision>
  <dcterms:created xsi:type="dcterms:W3CDTF">2006-08-16T00:00:00Z</dcterms:created>
  <dcterms:modified xsi:type="dcterms:W3CDTF">2023-01-11T12:04:02Z</dcterms:modified>
  <dc:identifier>DAFXWTx6oO0</dc:identifier>
</cp:coreProperties>
</file>